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73" r:id="rId2"/>
    <p:sldMasterId id="2147483689" r:id="rId3"/>
    <p:sldMasterId id="2147483705" r:id="rId4"/>
    <p:sldMasterId id="2147483721" r:id="rId5"/>
  </p:sldMasterIdLst>
  <p:notesMasterIdLst>
    <p:notesMasterId r:id="rId54"/>
  </p:notesMasterIdLst>
  <p:sldIdLst>
    <p:sldId id="256" r:id="rId6"/>
    <p:sldId id="345" r:id="rId7"/>
    <p:sldId id="346" r:id="rId8"/>
    <p:sldId id="347" r:id="rId9"/>
    <p:sldId id="348" r:id="rId10"/>
    <p:sldId id="349" r:id="rId11"/>
    <p:sldId id="350" r:id="rId12"/>
    <p:sldId id="351" r:id="rId13"/>
    <p:sldId id="352" r:id="rId14"/>
    <p:sldId id="353" r:id="rId15"/>
    <p:sldId id="354" r:id="rId16"/>
    <p:sldId id="355" r:id="rId17"/>
    <p:sldId id="356" r:id="rId18"/>
    <p:sldId id="357" r:id="rId19"/>
    <p:sldId id="358" r:id="rId20"/>
    <p:sldId id="359" r:id="rId21"/>
    <p:sldId id="360" r:id="rId22"/>
    <p:sldId id="361" r:id="rId23"/>
    <p:sldId id="362" r:id="rId24"/>
    <p:sldId id="363" r:id="rId25"/>
    <p:sldId id="338" r:id="rId26"/>
    <p:sldId id="364" r:id="rId27"/>
    <p:sldId id="313" r:id="rId28"/>
    <p:sldId id="339" r:id="rId29"/>
    <p:sldId id="314" r:id="rId30"/>
    <p:sldId id="365" r:id="rId31"/>
    <p:sldId id="366" r:id="rId32"/>
    <p:sldId id="329" r:id="rId33"/>
    <p:sldId id="330" r:id="rId34"/>
    <p:sldId id="331" r:id="rId35"/>
    <p:sldId id="332" r:id="rId36"/>
    <p:sldId id="333" r:id="rId37"/>
    <p:sldId id="322" r:id="rId38"/>
    <p:sldId id="336" r:id="rId39"/>
    <p:sldId id="326" r:id="rId40"/>
    <p:sldId id="327" r:id="rId41"/>
    <p:sldId id="328" r:id="rId42"/>
    <p:sldId id="317" r:id="rId43"/>
    <p:sldId id="334" r:id="rId44"/>
    <p:sldId id="335" r:id="rId45"/>
    <p:sldId id="341" r:id="rId46"/>
    <p:sldId id="342" r:id="rId47"/>
    <p:sldId id="343" r:id="rId48"/>
    <p:sldId id="323" r:id="rId49"/>
    <p:sldId id="324" r:id="rId50"/>
    <p:sldId id="344" r:id="rId51"/>
    <p:sldId id="340" r:id="rId52"/>
    <p:sldId id="311" r:id="rId5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Helvetica" panose="020B0604020202020204" pitchFamily="34" charset="0"/>
      <p:regular r:id="rId59"/>
      <p:bold r:id="rId60"/>
      <p:italic r:id="rId61"/>
      <p:boldItalic r:id="rId62"/>
    </p:embeddedFont>
    <p:embeddedFont>
      <p:font typeface="Helvetica Neue" panose="020B0604020202020204" charset="0"/>
      <p:regular r:id="rId63"/>
      <p:bold r:id="rId64"/>
      <p:italic r:id="rId65"/>
      <p:boldItalic r:id="rId66"/>
    </p:embeddedFont>
    <p:embeddedFont>
      <p:font typeface="Roboto" panose="02000000000000000000" pitchFamily="2" charset="0"/>
      <p:regular r:id="rId67"/>
      <p:bold r:id="rId68"/>
      <p:italic r:id="rId69"/>
      <p:boldItalic r:id="rId70"/>
    </p:embeddedFont>
    <p:embeddedFont>
      <p:font typeface="trebuchet ms" panose="020B0603020202020204" pitchFamily="34" charset="0"/>
      <p:regular r:id="rId71"/>
      <p:bold r:id="rId72"/>
      <p:italic r:id="rId73"/>
      <p:boldItalic r:id="rId7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CAPA" id="{BFDF6433-675E-4797-8DB2-CDC760272658}">
          <p14:sldIdLst>
            <p14:sldId id="256"/>
          </p14:sldIdLst>
        </p14:section>
        <p14:section name="INSTITUCIONAL" id="{077CA2B8-8727-49DD-86E6-6F557724B510}">
          <p14:sldIdLst>
            <p14:sldId id="345"/>
            <p14:sldId id="346"/>
            <p14:sldId id="347"/>
            <p14:sldId id="348"/>
            <p14:sldId id="349"/>
            <p14:sldId id="350"/>
            <p14:sldId id="351"/>
            <p14:sldId id="352"/>
            <p14:sldId id="353"/>
            <p14:sldId id="354"/>
            <p14:sldId id="355"/>
            <p14:sldId id="356"/>
            <p14:sldId id="357"/>
            <p14:sldId id="358"/>
            <p14:sldId id="359"/>
            <p14:sldId id="360"/>
            <p14:sldId id="361"/>
            <p14:sldId id="362"/>
            <p14:sldId id="363"/>
            <p14:sldId id="338"/>
            <p14:sldId id="364"/>
          </p14:sldIdLst>
        </p14:section>
        <p14:section name="PRODUTOS" id="{3C1E5FE8-7D0A-4504-900B-4D23DEC177FD}">
          <p14:sldIdLst>
            <p14:sldId id="313"/>
            <p14:sldId id="339"/>
            <p14:sldId id="314"/>
            <p14:sldId id="365"/>
            <p14:sldId id="366"/>
            <p14:sldId id="329"/>
            <p14:sldId id="330"/>
            <p14:sldId id="331"/>
            <p14:sldId id="332"/>
            <p14:sldId id="333"/>
            <p14:sldId id="322"/>
          </p14:sldIdLst>
        </p14:section>
        <p14:section name="COBERTURA" id="{1788BCC2-D484-4AB9-BBB4-62A605C26CB3}">
          <p14:sldIdLst>
            <p14:sldId id="336"/>
          </p14:sldIdLst>
        </p14:section>
        <p14:section name="ASSISTÊNCIAS" id="{EED7EF83-E567-4D36-87AD-6B8CB5A5C8E1}">
          <p14:sldIdLst>
            <p14:sldId id="326"/>
            <p14:sldId id="327"/>
          </p14:sldIdLst>
        </p14:section>
        <p14:section name="TELEMEDICINA" id="{74BBA991-86A5-4E9A-85B1-DB343E739C8A}">
          <p14:sldIdLst>
            <p14:sldId id="328"/>
          </p14:sldIdLst>
        </p14:section>
        <p14:section name="COPARTICIPAÇÃO" id="{1DE75506-C588-43DD-8E85-913CC09DB2C5}">
          <p14:sldIdLst>
            <p14:sldId id="317"/>
          </p14:sldIdLst>
        </p14:section>
        <p14:section name="REEMBOLSO" id="{E7BE9526-3000-40F0-A80A-9FC780F47533}">
          <p14:sldIdLst>
            <p14:sldId id="334"/>
          </p14:sldIdLst>
        </p14:section>
        <p14:section name="REDE DE ATENDIMENTO" id="{33BB1816-53A0-4A40-960F-477ACF6FAC94}">
          <p14:sldIdLst>
            <p14:sldId id="335"/>
          </p14:sldIdLst>
        </p14:section>
        <p14:section name="UTILIZAÇÃO" id="{95E94105-AFEA-4C3A-89D3-F0CB8D313ECA}">
          <p14:sldIdLst>
            <p14:sldId id="341"/>
          </p14:sldIdLst>
        </p14:section>
        <p14:section name="ANS" id="{1CF64E82-10C6-473F-B79A-AEFCAC3C634F}">
          <p14:sldIdLst>
            <p14:sldId id="342"/>
          </p14:sldIdLst>
        </p14:section>
        <p14:section name="CORRETOR" id="{296E2D1B-91E0-45C1-A3F5-22E06E4EEC12}">
          <p14:sldIdLst>
            <p14:sldId id="343"/>
          </p14:sldIdLst>
        </p14:section>
        <p14:section name="BENEFICIÁRIO" id="{BDBE21F9-1C41-4F12-BCB1-146BE1EA7E3A}">
          <p14:sldIdLst>
            <p14:sldId id="323"/>
            <p14:sldId id="324"/>
          </p14:sldIdLst>
        </p14:section>
        <p14:section name="RH" id="{E598F036-FA90-43E7-826B-1FF25D317641}">
          <p14:sldIdLst>
            <p14:sldId id="344"/>
            <p14:sldId id="340"/>
            <p14:sldId id="31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78" roundtripDataSignature="AMtx7miKPbJl1vVlKP+47L/ri44+ccyob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836B"/>
    <a:srgbClr val="006056"/>
    <a:srgbClr val="CAD8CD"/>
    <a:srgbClr val="EB8C49"/>
    <a:srgbClr val="F57921"/>
    <a:srgbClr val="5C5C66"/>
    <a:srgbClr val="FFD99D"/>
    <a:srgbClr val="FFBE72"/>
    <a:srgbClr val="46195F"/>
    <a:srgbClr val="A716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37" autoAdjust="0"/>
    <p:restoredTop sz="94660"/>
  </p:normalViewPr>
  <p:slideViewPr>
    <p:cSldViewPr snapToGrid="0" showGuides="1">
      <p:cViewPr varScale="1">
        <p:scale>
          <a:sx n="90" d="100"/>
          <a:sy n="90" d="100"/>
        </p:scale>
        <p:origin x="870" y="72"/>
      </p:cViewPr>
      <p:guideLst>
        <p:guide orient="horz" pos="324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font" Target="fonts/font1.fntdata"/><Relationship Id="rId63" Type="http://schemas.openxmlformats.org/officeDocument/2006/relationships/font" Target="fonts/font9.fntdata"/><Relationship Id="rId68" Type="http://schemas.openxmlformats.org/officeDocument/2006/relationships/font" Target="fonts/font14.fntdata"/><Relationship Id="rId7" Type="http://schemas.openxmlformats.org/officeDocument/2006/relationships/slide" Target="slides/slide2.xml"/><Relationship Id="rId71" Type="http://schemas.openxmlformats.org/officeDocument/2006/relationships/font" Target="fonts/font1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font" Target="fonts/font4.fntdata"/><Relationship Id="rId66" Type="http://schemas.openxmlformats.org/officeDocument/2006/relationships/font" Target="fonts/font12.fntdata"/><Relationship Id="rId74" Type="http://schemas.openxmlformats.org/officeDocument/2006/relationships/font" Target="fonts/font20.fntdata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7.fntdata"/><Relationship Id="rId82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73" Type="http://schemas.openxmlformats.org/officeDocument/2006/relationships/font" Target="fonts/font19.fntdata"/><Relationship Id="rId78" Type="http://customschemas.google.com/relationships/presentationmetadata" Target="metadata"/><Relationship Id="rId8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font" Target="fonts/font15.fntdata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font" Target="fonts/font18.fntdata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font" Target="fonts/font5.fntdata"/><Relationship Id="rId67" Type="http://schemas.openxmlformats.org/officeDocument/2006/relationships/font" Target="fonts/font13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Relationship Id="rId70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492351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370847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933434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550995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219190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535845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233526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02689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294573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5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13038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2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67313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2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28027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2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188335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2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205592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2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765391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2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387338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31955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x">
  <p:cSld name="TITLE_AND_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8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58"/>
          <p:cNvSpPr txBox="1">
            <a:spLocks noGrp="1"/>
          </p:cNvSpPr>
          <p:nvPr>
            <p:ph type="body" idx="1"/>
          </p:nvPr>
        </p:nvSpPr>
        <p:spPr>
          <a:xfrm>
            <a:off x="311698" y="2834125"/>
            <a:ext cx="8520604" cy="792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2" name="Google Shape;12;p58"/>
          <p:cNvSpPr txBox="1">
            <a:spLocks noGrp="1"/>
          </p:cNvSpPr>
          <p:nvPr>
            <p:ph type="sldNum" idx="12"/>
          </p:nvPr>
        </p:nvSpPr>
        <p:spPr>
          <a:xfrm>
            <a:off x="8684402" y="4700846"/>
            <a:ext cx="336760" cy="318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_TITLE_AND_DESCRIPTION">
  <p:cSld name="SECTION_TITLE_AND_DESCRIPTION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77"/>
          <p:cNvSpPr/>
          <p:nvPr/>
        </p:nvSpPr>
        <p:spPr>
          <a:xfrm>
            <a:off x="4572000" y="-126"/>
            <a:ext cx="4572000" cy="5143503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7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77"/>
          <p:cNvSpPr txBox="1">
            <a:spLocks noGrp="1"/>
          </p:cNvSpPr>
          <p:nvPr>
            <p:ph type="body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100"/>
              <a:buFont typeface="Arial"/>
              <a:buNone/>
              <a:defRPr sz="21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100"/>
              <a:buFont typeface="Arial"/>
              <a:buNone/>
              <a:defRPr sz="210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100"/>
              <a:buFont typeface="Arial"/>
              <a:buNone/>
              <a:defRPr sz="210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100"/>
              <a:buFont typeface="Arial"/>
              <a:buNone/>
              <a:defRPr sz="210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100"/>
              <a:buFont typeface="Arial"/>
              <a:buNone/>
              <a:defRPr sz="2100"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1" name="Google Shape;71;p77"/>
          <p:cNvSpPr txBox="1">
            <a:spLocks noGrp="1"/>
          </p:cNvSpPr>
          <p:nvPr>
            <p:ph type="body" idx="2"/>
          </p:nvPr>
        </p:nvSpPr>
        <p:spPr>
          <a:xfrm>
            <a:off x="4939500" y="724074"/>
            <a:ext cx="3837000" cy="3695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2" name="Google Shape;72;p77"/>
          <p:cNvSpPr txBox="1">
            <a:spLocks noGrp="1"/>
          </p:cNvSpPr>
          <p:nvPr>
            <p:ph type="sldNum" idx="12"/>
          </p:nvPr>
        </p:nvSpPr>
        <p:spPr>
          <a:xfrm>
            <a:off x="8684396" y="4700844"/>
            <a:ext cx="336764" cy="318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_ONLY">
  <p:cSld name="CAPTION_ONLY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78"/>
          <p:cNvSpPr txBox="1">
            <a:spLocks noGrp="1"/>
          </p:cNvSpPr>
          <p:nvPr>
            <p:ph type="body" idx="1"/>
          </p:nvPr>
        </p:nvSpPr>
        <p:spPr>
          <a:xfrm>
            <a:off x="311698" y="4230575"/>
            <a:ext cx="5998804" cy="605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75" name="Google Shape;75;p78"/>
          <p:cNvSpPr txBox="1">
            <a:spLocks noGrp="1"/>
          </p:cNvSpPr>
          <p:nvPr>
            <p:ph type="sldNum" idx="12"/>
          </p:nvPr>
        </p:nvSpPr>
        <p:spPr>
          <a:xfrm>
            <a:off x="8684396" y="4700844"/>
            <a:ext cx="336764" cy="318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_NUMBER">
  <p:cSld name="BIG_NUMB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79"/>
          <p:cNvSpPr txBox="1">
            <a:spLocks noGrp="1"/>
          </p:cNvSpPr>
          <p:nvPr>
            <p:ph type="title" hasCustomPrompt="1"/>
          </p:nvPr>
        </p:nvSpPr>
        <p:spPr>
          <a:xfrm>
            <a:off x="311698" y="1106125"/>
            <a:ext cx="8520603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None/>
              <a:defRPr sz="1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78" name="Google Shape;78;p79"/>
          <p:cNvSpPr txBox="1">
            <a:spLocks noGrp="1"/>
          </p:cNvSpPr>
          <p:nvPr>
            <p:ph type="body" idx="1"/>
          </p:nvPr>
        </p:nvSpPr>
        <p:spPr>
          <a:xfrm>
            <a:off x="311698" y="3152225"/>
            <a:ext cx="8520603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9" name="Google Shape;79;p79"/>
          <p:cNvSpPr txBox="1">
            <a:spLocks noGrp="1"/>
          </p:cNvSpPr>
          <p:nvPr>
            <p:ph type="sldNum" idx="12"/>
          </p:nvPr>
        </p:nvSpPr>
        <p:spPr>
          <a:xfrm>
            <a:off x="8684396" y="4700844"/>
            <a:ext cx="336764" cy="318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o Título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Texto do Título</a:t>
            </a:r>
          </a:p>
        </p:txBody>
      </p:sp>
      <p:sp>
        <p:nvSpPr>
          <p:cNvPr id="12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4572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9144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3716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8288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930029"/>
      </p:ext>
    </p:extLst>
  </p:cSld>
  <p:clrMapOvr>
    <a:masterClrMapping/>
  </p:clrMapOvr>
  <p:transition spd="med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o do Título"/>
          <p:cNvSpPr txBox="1">
            <a:spLocks noGrp="1"/>
          </p:cNvSpPr>
          <p:nvPr>
            <p:ph type="title"/>
          </p:nvPr>
        </p:nvSpPr>
        <p:spPr>
          <a:xfrm>
            <a:off x="311698" y="2150848"/>
            <a:ext cx="8520603" cy="841802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r>
              <a:t>Texto do Título</a:t>
            </a:r>
          </a:p>
        </p:txBody>
      </p:sp>
      <p:sp>
        <p:nvSpPr>
          <p:cNvPr id="2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7459738"/>
      </p:ext>
    </p:extLst>
  </p:cSld>
  <p:clrMapOvr>
    <a:masterClrMapping/>
  </p:clrMapOvr>
  <p:transition spd="med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29" name="Nível de Corpo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3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4601383"/>
      </p:ext>
    </p:extLst>
  </p:cSld>
  <p:clrMapOvr>
    <a:masterClrMapping/>
  </p:clrMapOvr>
  <p:transition spd="med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38" name="Nível de Corpo Um…"/>
          <p:cNvSpPr txBox="1">
            <a:spLocks noGrp="1"/>
          </p:cNvSpPr>
          <p:nvPr>
            <p:ph type="body" sz="half" idx="1"/>
          </p:nvPr>
        </p:nvSpPr>
        <p:spPr>
          <a:xfrm>
            <a:off x="311698" y="1152475"/>
            <a:ext cx="3999903" cy="3416400"/>
          </a:xfrm>
          <a:prstGeom prst="rect">
            <a:avLst/>
          </a:prstGeom>
        </p:spPr>
        <p:txBody>
          <a:bodyPr/>
          <a:lstStyle>
            <a:lvl1pPr indent="-317500">
              <a:buSzPts val="1400"/>
              <a:defRPr sz="1400"/>
            </a:lvl1pPr>
            <a:lvl2pPr indent="-317500">
              <a:buSzPts val="1400"/>
              <a:defRPr sz="1400"/>
            </a:lvl2pPr>
            <a:lvl3pPr indent="-317500">
              <a:buSzPts val="1400"/>
              <a:defRPr sz="1400"/>
            </a:lvl3pPr>
            <a:lvl4pPr indent="-317500">
              <a:buSzPts val="1400"/>
              <a:defRPr sz="1400"/>
            </a:lvl4pPr>
            <a:lvl5pPr indent="-317500">
              <a:buSzPts val="1400"/>
              <a:defRPr sz="14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39" name="Google Shape;23;p24"/>
          <p:cNvSpPr txBox="1">
            <a:spLocks noGrp="1"/>
          </p:cNvSpPr>
          <p:nvPr>
            <p:ph type="body" sz="half" idx="21"/>
          </p:nvPr>
        </p:nvSpPr>
        <p:spPr>
          <a:xfrm>
            <a:off x="4832398" y="1152475"/>
            <a:ext cx="3999903" cy="34164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1952454"/>
      </p:ext>
    </p:extLst>
  </p:cSld>
  <p:clrMapOvr>
    <a:masterClrMapping/>
  </p:clrMapOvr>
  <p:transition spd="med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4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1453604"/>
      </p:ext>
    </p:extLst>
  </p:cSld>
  <p:clrMapOvr>
    <a:masterClrMapping/>
  </p:clrMapOvr>
  <p:transition spd="med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o do Título"/>
          <p:cNvSpPr txBox="1">
            <a:spLocks noGrp="1"/>
          </p:cNvSpPr>
          <p:nvPr>
            <p:ph type="title"/>
          </p:nvPr>
        </p:nvSpPr>
        <p:spPr>
          <a:xfrm>
            <a:off x="311698" y="555600"/>
            <a:ext cx="2808003" cy="7557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Texto do Título</a:t>
            </a:r>
          </a:p>
        </p:txBody>
      </p:sp>
      <p:sp>
        <p:nvSpPr>
          <p:cNvPr id="56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311698" y="1389598"/>
            <a:ext cx="2808003" cy="3179403"/>
          </a:xfrm>
          <a:prstGeom prst="rect">
            <a:avLst/>
          </a:prstGeom>
        </p:spPr>
        <p:txBody>
          <a:bodyPr/>
          <a:lstStyle>
            <a:lvl1pPr indent="-304800">
              <a:buSzPts val="1200"/>
              <a:defRPr sz="1200"/>
            </a:lvl1pPr>
            <a:lvl2pPr indent="-304800">
              <a:buSzPts val="1200"/>
              <a:defRPr sz="1200"/>
            </a:lvl2pPr>
            <a:lvl3pPr indent="-304800">
              <a:buSzPts val="1200"/>
              <a:defRPr sz="1200"/>
            </a:lvl3pPr>
            <a:lvl4pPr indent="-304800">
              <a:buSzPts val="1200"/>
              <a:defRPr sz="1200"/>
            </a:lvl4pPr>
            <a:lvl5pPr indent="-304800">
              <a:buSzPts val="1200"/>
              <a:defRPr sz="12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5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3315835"/>
      </p:ext>
    </p:extLst>
  </p:cSld>
  <p:clrMapOvr>
    <a:masterClrMapping/>
  </p:clrMapOvr>
  <p:transition spd="med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o do Título"/>
          <p:cNvSpPr txBox="1">
            <a:spLocks noGrp="1"/>
          </p:cNvSpPr>
          <p:nvPr>
            <p:ph type="title"/>
          </p:nvPr>
        </p:nvSpPr>
        <p:spPr>
          <a:xfrm>
            <a:off x="490250" y="450148"/>
            <a:ext cx="6367801" cy="4090803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r>
              <a:t>Texto do Título</a:t>
            </a:r>
          </a:p>
        </p:txBody>
      </p:sp>
      <p:sp>
        <p:nvSpPr>
          <p:cNvPr id="6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5298075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 2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60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60"/>
          <p:cNvSpPr txBox="1">
            <a:spLocks noGrp="1"/>
          </p:cNvSpPr>
          <p:nvPr>
            <p:ph type="body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60"/>
          <p:cNvSpPr txBox="1">
            <a:spLocks noGrp="1"/>
          </p:cNvSpPr>
          <p:nvPr>
            <p:ph type="sldNum" idx="12"/>
          </p:nvPr>
        </p:nvSpPr>
        <p:spPr>
          <a:xfrm>
            <a:off x="8684396" y="4700844"/>
            <a:ext cx="336764" cy="318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36;p28"/>
          <p:cNvSpPr/>
          <p:nvPr/>
        </p:nvSpPr>
        <p:spPr>
          <a:xfrm>
            <a:off x="4572000" y="-126"/>
            <a:ext cx="4572000" cy="5143503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73" name="Texto do Título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2"/>
          </a:xfrm>
          <a:prstGeom prst="rect">
            <a:avLst/>
          </a:prstGeom>
        </p:spPr>
        <p:txBody>
          <a:bodyPr anchor="b"/>
          <a:lstStyle>
            <a:lvl1pPr algn="ctr">
              <a:defRPr sz="4200"/>
            </a:lvl1pPr>
          </a:lstStyle>
          <a:p>
            <a:r>
              <a:t>Texto do Título</a:t>
            </a:r>
          </a:p>
        </p:txBody>
      </p:sp>
      <p:sp>
        <p:nvSpPr>
          <p:cNvPr id="74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</p:spPr>
        <p:txBody>
          <a:bodyPr/>
          <a:lstStyle>
            <a:lvl1pPr marL="228600" indent="0" algn="ctr">
              <a:lnSpc>
                <a:spcPct val="100000"/>
              </a:lnSpc>
              <a:buClrTx/>
              <a:buSzTx/>
              <a:buFontTx/>
              <a:buNone/>
              <a:defRPr sz="2100"/>
            </a:lvl1pPr>
            <a:lvl2pPr marL="228600" indent="457200" algn="ctr">
              <a:lnSpc>
                <a:spcPct val="100000"/>
              </a:lnSpc>
              <a:buClrTx/>
              <a:buSzTx/>
              <a:buFontTx/>
              <a:buNone/>
              <a:defRPr sz="2100"/>
            </a:lvl2pPr>
            <a:lvl3pPr marL="228600" indent="914400" algn="ctr">
              <a:lnSpc>
                <a:spcPct val="100000"/>
              </a:lnSpc>
              <a:buClrTx/>
              <a:buSzTx/>
              <a:buFontTx/>
              <a:buNone/>
              <a:defRPr sz="2100"/>
            </a:lvl3pPr>
            <a:lvl4pPr marL="228600" indent="1371600" algn="ctr">
              <a:lnSpc>
                <a:spcPct val="100000"/>
              </a:lnSpc>
              <a:buClrTx/>
              <a:buSzTx/>
              <a:buFontTx/>
              <a:buNone/>
              <a:defRPr sz="2100"/>
            </a:lvl4pPr>
            <a:lvl5pPr marL="228600" indent="1828800" algn="ctr">
              <a:lnSpc>
                <a:spcPct val="100000"/>
              </a:lnSpc>
              <a:buClrTx/>
              <a:buSzTx/>
              <a:buFontTx/>
              <a:buNone/>
              <a:defRPr sz="21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75" name="Google Shape;39;p28"/>
          <p:cNvSpPr txBox="1">
            <a:spLocks noGrp="1"/>
          </p:cNvSpPr>
          <p:nvPr>
            <p:ph type="body" sz="half" idx="21"/>
          </p:nvPr>
        </p:nvSpPr>
        <p:spPr>
          <a:xfrm>
            <a:off x="4939500" y="724074"/>
            <a:ext cx="3837000" cy="3695102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7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5574905"/>
      </p:ext>
    </p:extLst>
  </p:cSld>
  <p:clrMapOvr>
    <a:masterClrMapping/>
  </p:clrMapOvr>
  <p:transition spd="med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311698" y="4230575"/>
            <a:ext cx="5998804" cy="605102"/>
          </a:xfrm>
          <a:prstGeom prst="rect">
            <a:avLst/>
          </a:prstGeom>
        </p:spPr>
        <p:txBody>
          <a:bodyPr anchor="ctr"/>
          <a:lstStyle>
            <a:lvl1pPr marL="228600" indent="0">
              <a:lnSpc>
                <a:spcPct val="100000"/>
              </a:lnSpc>
              <a:buClrTx/>
              <a:buSzTx/>
              <a:buFontTx/>
              <a:buNone/>
            </a:lvl1pPr>
            <a:lvl2pPr>
              <a:lnSpc>
                <a:spcPct val="100000"/>
              </a:lnSpc>
              <a:buClrTx/>
              <a:buFontTx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8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1772256"/>
      </p:ext>
    </p:extLst>
  </p:cSld>
  <p:clrMapOvr>
    <a:masterClrMapping/>
  </p:clrMapOvr>
  <p:transition spd="med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xx%"/>
          <p:cNvSpPr txBox="1">
            <a:spLocks noGrp="1"/>
          </p:cNvSpPr>
          <p:nvPr>
            <p:ph type="title" hasCustomPrompt="1"/>
          </p:nvPr>
        </p:nvSpPr>
        <p:spPr>
          <a:xfrm>
            <a:off x="311698" y="1106125"/>
            <a:ext cx="8520603" cy="19635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t>xx%</a:t>
            </a:r>
          </a:p>
        </p:txBody>
      </p:sp>
      <p:sp>
        <p:nvSpPr>
          <p:cNvPr id="92" name="Nível de Corpo Um…"/>
          <p:cNvSpPr txBox="1">
            <a:spLocks noGrp="1"/>
          </p:cNvSpPr>
          <p:nvPr>
            <p:ph type="body" sz="half" idx="1"/>
          </p:nvPr>
        </p:nvSpPr>
        <p:spPr>
          <a:xfrm>
            <a:off x="311698" y="3152225"/>
            <a:ext cx="8520603" cy="1300800"/>
          </a:xfrm>
          <a:prstGeom prst="rect">
            <a:avLst/>
          </a:prstGeom>
        </p:spPr>
        <p:txBody>
          <a:bodyPr/>
          <a:lstStyle>
            <a:lvl1pPr algn="ctr"/>
            <a:lvl2pPr algn="ctr"/>
            <a:lvl3pPr algn="ctr"/>
            <a:lvl4pPr algn="ctr"/>
            <a:lvl5pPr algn="ctr"/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9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0600897"/>
      </p:ext>
    </p:extLst>
  </p:cSld>
  <p:clrMapOvr>
    <a:masterClrMapping/>
  </p:clrMapOvr>
  <p:transition spd="med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1047571"/>
      </p:ext>
    </p:extLst>
  </p:cSld>
  <p:clrMapOvr>
    <a:masterClrMapping/>
  </p:clrMapOvr>
  <p:transition spd="med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exto do Título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4"/>
          </a:xfrm>
          <a:prstGeom prst="rect">
            <a:avLst/>
          </a:prstGeom>
        </p:spPr>
        <p:txBody>
          <a:bodyPr lIns="91398" tIns="91398" rIns="91398" bIns="91398" anchor="b"/>
          <a:lstStyle>
            <a:lvl1pPr algn="ctr">
              <a:defRPr sz="5200"/>
            </a:lvl1pPr>
          </a:lstStyle>
          <a:p>
            <a:r>
              <a:t>Texto do Título</a:t>
            </a:r>
          </a:p>
        </p:txBody>
      </p:sp>
      <p:sp>
        <p:nvSpPr>
          <p:cNvPr id="108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4" cy="792604"/>
          </a:xfrm>
          <a:prstGeom prst="rect">
            <a:avLst/>
          </a:prstGeom>
        </p:spPr>
        <p:txBody>
          <a:bodyPr lIns="91398" tIns="91398" rIns="91398" bIns="91398"/>
          <a:lstStyle>
            <a:lvl1pPr marL="0" indent="2286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0" indent="2286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0" indent="2286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0" indent="2286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0" indent="2286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09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8684402" y="4700846"/>
            <a:ext cx="336760" cy="318342"/>
          </a:xfrm>
          <a:prstGeom prst="rect">
            <a:avLst/>
          </a:prstGeom>
        </p:spPr>
        <p:txBody>
          <a:bodyPr lIns="91398" tIns="91398" rIns="91398" bIns="91398"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6205160"/>
      </p:ext>
    </p:extLst>
  </p:cSld>
  <p:clrMapOvr>
    <a:masterClrMapping/>
  </p:clrMapOvr>
  <p:transition spd="med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o do Título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4"/>
          </a:xfrm>
          <a:prstGeom prst="rect">
            <a:avLst/>
          </a:prstGeom>
        </p:spPr>
        <p:txBody>
          <a:bodyPr lIns="91398" tIns="91398" rIns="91398" bIns="91398" anchor="b"/>
          <a:lstStyle>
            <a:lvl1pPr algn="ctr">
              <a:defRPr sz="5200"/>
            </a:lvl1pPr>
          </a:lstStyle>
          <a:p>
            <a:r>
              <a:t>Texto do Título</a:t>
            </a:r>
          </a:p>
        </p:txBody>
      </p:sp>
      <p:sp>
        <p:nvSpPr>
          <p:cNvPr id="117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4" cy="792603"/>
          </a:xfrm>
          <a:prstGeom prst="rect">
            <a:avLst/>
          </a:prstGeom>
        </p:spPr>
        <p:txBody>
          <a:bodyPr lIns="91398" tIns="91398" rIns="91398" bIns="91398"/>
          <a:lstStyle>
            <a:lvl1pPr marL="0" indent="2286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0" indent="2286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0" indent="2286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0" indent="2286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0" indent="2286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18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8684399" y="4700845"/>
            <a:ext cx="336762" cy="318344"/>
          </a:xfrm>
          <a:prstGeom prst="rect">
            <a:avLst/>
          </a:prstGeom>
        </p:spPr>
        <p:txBody>
          <a:bodyPr lIns="91398" tIns="91398" rIns="91398" bIns="91398"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1381783"/>
      </p:ext>
    </p:extLst>
  </p:cSld>
  <p:clrMapOvr>
    <a:masterClrMapping/>
  </p:clrMapOvr>
  <p:transition spd="med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>
  <p:cSld name="Título e Conteúdo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6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62"/>
          <p:cNvSpPr txBox="1">
            <a:spLocks noGrp="1"/>
          </p:cNvSpPr>
          <p:nvPr>
            <p:ph type="body" idx="1"/>
          </p:nvPr>
        </p:nvSpPr>
        <p:spPr>
          <a:xfrm>
            <a:off x="628650" y="1369227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rmAutofit/>
          </a:bodyPr>
          <a:lstStyle>
            <a:lvl1pPr marL="411480" lvl="0" indent="-308610" algn="l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822960" lvl="1" indent="-308610" algn="l">
              <a:lnSpc>
                <a:spcPct val="90000"/>
              </a:lnSpc>
              <a:spcBef>
                <a:spcPts val="33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234440" lvl="2" indent="-308610" algn="l">
              <a:lnSpc>
                <a:spcPct val="90000"/>
              </a:lnSpc>
              <a:spcBef>
                <a:spcPts val="33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645920" lvl="3" indent="-308610" algn="l">
              <a:lnSpc>
                <a:spcPct val="90000"/>
              </a:lnSpc>
              <a:spcBef>
                <a:spcPts val="33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057400" lvl="4" indent="-308610" algn="l">
              <a:lnSpc>
                <a:spcPct val="90000"/>
              </a:lnSpc>
              <a:spcBef>
                <a:spcPts val="33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468880" lvl="5" indent="-308610" algn="l">
              <a:lnSpc>
                <a:spcPct val="90000"/>
              </a:lnSpc>
              <a:spcBef>
                <a:spcPts val="33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880360" lvl="6" indent="-308610" algn="l">
              <a:lnSpc>
                <a:spcPct val="90000"/>
              </a:lnSpc>
              <a:spcBef>
                <a:spcPts val="33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291840" lvl="7" indent="-308610" algn="l">
              <a:lnSpc>
                <a:spcPct val="90000"/>
              </a:lnSpc>
              <a:spcBef>
                <a:spcPts val="33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703320" lvl="8" indent="-308610" algn="l">
              <a:lnSpc>
                <a:spcPct val="90000"/>
              </a:lnSpc>
              <a:spcBef>
                <a:spcPts val="33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62"/>
          <p:cNvSpPr txBox="1">
            <a:spLocks noGrp="1"/>
          </p:cNvSpPr>
          <p:nvPr>
            <p:ph type="dt" idx="10"/>
          </p:nvPr>
        </p:nvSpPr>
        <p:spPr>
          <a:xfrm>
            <a:off x="628650" y="4767278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62"/>
          <p:cNvSpPr txBox="1">
            <a:spLocks noGrp="1"/>
          </p:cNvSpPr>
          <p:nvPr>
            <p:ph type="ftr" idx="11"/>
          </p:nvPr>
        </p:nvSpPr>
        <p:spPr>
          <a:xfrm>
            <a:off x="3028950" y="4767278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62"/>
          <p:cNvSpPr txBox="1">
            <a:spLocks noGrp="1"/>
          </p:cNvSpPr>
          <p:nvPr>
            <p:ph type="sldNum" idx="12"/>
          </p:nvPr>
        </p:nvSpPr>
        <p:spPr>
          <a:xfrm>
            <a:off x="6457950" y="4767278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3835343"/>
      </p:ext>
    </p:extLst>
  </p:cSld>
  <p:clrMapOvr>
    <a:masterClrMapping/>
  </p:clrMapOvr>
  <p:transition spd="med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Em branco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63"/>
          <p:cNvSpPr txBox="1">
            <a:spLocks noGrp="1"/>
          </p:cNvSpPr>
          <p:nvPr>
            <p:ph type="dt" idx="10"/>
          </p:nvPr>
        </p:nvSpPr>
        <p:spPr>
          <a:xfrm>
            <a:off x="628650" y="4767278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63"/>
          <p:cNvSpPr txBox="1">
            <a:spLocks noGrp="1"/>
          </p:cNvSpPr>
          <p:nvPr>
            <p:ph type="ftr" idx="11"/>
          </p:nvPr>
        </p:nvSpPr>
        <p:spPr>
          <a:xfrm>
            <a:off x="3028950" y="4767278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63"/>
          <p:cNvSpPr txBox="1">
            <a:spLocks noGrp="1"/>
          </p:cNvSpPr>
          <p:nvPr>
            <p:ph type="sldNum" idx="12"/>
          </p:nvPr>
        </p:nvSpPr>
        <p:spPr>
          <a:xfrm>
            <a:off x="6457950" y="4767278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9646426"/>
      </p:ext>
    </p:extLst>
  </p:cSld>
  <p:clrMapOvr>
    <a:masterClrMapping/>
  </p:clrMapOvr>
  <p:transition spd="med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o Título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Texto do Título</a:t>
            </a:r>
          </a:p>
        </p:txBody>
      </p:sp>
      <p:sp>
        <p:nvSpPr>
          <p:cNvPr id="12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4572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9144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3716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8288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1395434"/>
      </p:ext>
    </p:extLst>
  </p:cSld>
  <p:clrMapOvr>
    <a:masterClrMapping/>
  </p:clrMapOvr>
  <p:transition spd="med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o do Título"/>
          <p:cNvSpPr txBox="1">
            <a:spLocks noGrp="1"/>
          </p:cNvSpPr>
          <p:nvPr>
            <p:ph type="title"/>
          </p:nvPr>
        </p:nvSpPr>
        <p:spPr>
          <a:xfrm>
            <a:off x="311698" y="2150848"/>
            <a:ext cx="8520603" cy="841802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r>
              <a:t>Texto do Título</a:t>
            </a:r>
          </a:p>
        </p:txBody>
      </p:sp>
      <p:sp>
        <p:nvSpPr>
          <p:cNvPr id="2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2438016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3"/>
          <p:cNvSpPr txBox="1">
            <a:spLocks noGrp="1"/>
          </p:cNvSpPr>
          <p:nvPr>
            <p:ph type="title"/>
          </p:nvPr>
        </p:nvSpPr>
        <p:spPr>
          <a:xfrm>
            <a:off x="311698" y="445025"/>
            <a:ext cx="8520603" cy="572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3"/>
          <p:cNvSpPr txBox="1">
            <a:spLocks noGrp="1"/>
          </p:cNvSpPr>
          <p:nvPr>
            <p:ph type="body" idx="1"/>
          </p:nvPr>
        </p:nvSpPr>
        <p:spPr>
          <a:xfrm>
            <a:off x="311698" y="1152475"/>
            <a:ext cx="8520603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63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Google Shape;39;p63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Google Shape;40;p63"/>
          <p:cNvSpPr txBox="1">
            <a:spLocks noGrp="1"/>
          </p:cNvSpPr>
          <p:nvPr>
            <p:ph type="sldNum" idx="12"/>
          </p:nvPr>
        </p:nvSpPr>
        <p:spPr>
          <a:xfrm>
            <a:off x="8684396" y="4700844"/>
            <a:ext cx="336764" cy="318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29" name="Nível de Corpo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3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0309673"/>
      </p:ext>
    </p:extLst>
  </p:cSld>
  <p:clrMapOvr>
    <a:masterClrMapping/>
  </p:clrMapOvr>
  <p:transition spd="med">
    <p:pul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38" name="Nível de Corpo Um…"/>
          <p:cNvSpPr txBox="1">
            <a:spLocks noGrp="1"/>
          </p:cNvSpPr>
          <p:nvPr>
            <p:ph type="body" sz="half" idx="1"/>
          </p:nvPr>
        </p:nvSpPr>
        <p:spPr>
          <a:xfrm>
            <a:off x="311698" y="1152475"/>
            <a:ext cx="3999903" cy="3416400"/>
          </a:xfrm>
          <a:prstGeom prst="rect">
            <a:avLst/>
          </a:prstGeom>
        </p:spPr>
        <p:txBody>
          <a:bodyPr/>
          <a:lstStyle>
            <a:lvl1pPr indent="-317500">
              <a:buSzPts val="1400"/>
              <a:defRPr sz="1400"/>
            </a:lvl1pPr>
            <a:lvl2pPr indent="-317500">
              <a:buSzPts val="1400"/>
              <a:defRPr sz="1400"/>
            </a:lvl2pPr>
            <a:lvl3pPr indent="-317500">
              <a:buSzPts val="1400"/>
              <a:defRPr sz="1400"/>
            </a:lvl3pPr>
            <a:lvl4pPr indent="-317500">
              <a:buSzPts val="1400"/>
              <a:defRPr sz="1400"/>
            </a:lvl4pPr>
            <a:lvl5pPr indent="-317500">
              <a:buSzPts val="1400"/>
              <a:defRPr sz="14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39" name="Google Shape;23;p24"/>
          <p:cNvSpPr txBox="1">
            <a:spLocks noGrp="1"/>
          </p:cNvSpPr>
          <p:nvPr>
            <p:ph type="body" sz="half" idx="21"/>
          </p:nvPr>
        </p:nvSpPr>
        <p:spPr>
          <a:xfrm>
            <a:off x="4832398" y="1152475"/>
            <a:ext cx="3999903" cy="34164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5294919"/>
      </p:ext>
    </p:extLst>
  </p:cSld>
  <p:clrMapOvr>
    <a:masterClrMapping/>
  </p:clrMapOvr>
  <p:transition spd="med"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4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1643354"/>
      </p:ext>
    </p:extLst>
  </p:cSld>
  <p:clrMapOvr>
    <a:masterClrMapping/>
  </p:clrMapOvr>
  <p:transition spd="med"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o do Título"/>
          <p:cNvSpPr txBox="1">
            <a:spLocks noGrp="1"/>
          </p:cNvSpPr>
          <p:nvPr>
            <p:ph type="title"/>
          </p:nvPr>
        </p:nvSpPr>
        <p:spPr>
          <a:xfrm>
            <a:off x="311698" y="555600"/>
            <a:ext cx="2808003" cy="7557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Texto do Título</a:t>
            </a:r>
          </a:p>
        </p:txBody>
      </p:sp>
      <p:sp>
        <p:nvSpPr>
          <p:cNvPr id="56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311698" y="1389598"/>
            <a:ext cx="2808003" cy="3179403"/>
          </a:xfrm>
          <a:prstGeom prst="rect">
            <a:avLst/>
          </a:prstGeom>
        </p:spPr>
        <p:txBody>
          <a:bodyPr/>
          <a:lstStyle>
            <a:lvl1pPr indent="-304800">
              <a:buSzPts val="1200"/>
              <a:defRPr sz="1200"/>
            </a:lvl1pPr>
            <a:lvl2pPr indent="-304800">
              <a:buSzPts val="1200"/>
              <a:defRPr sz="1200"/>
            </a:lvl2pPr>
            <a:lvl3pPr indent="-304800">
              <a:buSzPts val="1200"/>
              <a:defRPr sz="1200"/>
            </a:lvl3pPr>
            <a:lvl4pPr indent="-304800">
              <a:buSzPts val="1200"/>
              <a:defRPr sz="1200"/>
            </a:lvl4pPr>
            <a:lvl5pPr indent="-304800">
              <a:buSzPts val="1200"/>
              <a:defRPr sz="12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5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0118277"/>
      </p:ext>
    </p:extLst>
  </p:cSld>
  <p:clrMapOvr>
    <a:masterClrMapping/>
  </p:clrMapOvr>
  <p:transition spd="med"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o do Título"/>
          <p:cNvSpPr txBox="1">
            <a:spLocks noGrp="1"/>
          </p:cNvSpPr>
          <p:nvPr>
            <p:ph type="title"/>
          </p:nvPr>
        </p:nvSpPr>
        <p:spPr>
          <a:xfrm>
            <a:off x="490250" y="450148"/>
            <a:ext cx="6367801" cy="4090803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r>
              <a:t>Texto do Título</a:t>
            </a:r>
          </a:p>
        </p:txBody>
      </p:sp>
      <p:sp>
        <p:nvSpPr>
          <p:cNvPr id="6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2375380"/>
      </p:ext>
    </p:extLst>
  </p:cSld>
  <p:clrMapOvr>
    <a:masterClrMapping/>
  </p:clrMapOvr>
  <p:transition spd="med">
    <p:pull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36;p28"/>
          <p:cNvSpPr/>
          <p:nvPr/>
        </p:nvSpPr>
        <p:spPr>
          <a:xfrm>
            <a:off x="4572000" y="-126"/>
            <a:ext cx="4572000" cy="5143503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73" name="Texto do Título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2"/>
          </a:xfrm>
          <a:prstGeom prst="rect">
            <a:avLst/>
          </a:prstGeom>
        </p:spPr>
        <p:txBody>
          <a:bodyPr anchor="b"/>
          <a:lstStyle>
            <a:lvl1pPr algn="ctr">
              <a:defRPr sz="4200"/>
            </a:lvl1pPr>
          </a:lstStyle>
          <a:p>
            <a:r>
              <a:t>Texto do Título</a:t>
            </a:r>
          </a:p>
        </p:txBody>
      </p:sp>
      <p:sp>
        <p:nvSpPr>
          <p:cNvPr id="74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</p:spPr>
        <p:txBody>
          <a:bodyPr/>
          <a:lstStyle>
            <a:lvl1pPr marL="228600" indent="0" algn="ctr">
              <a:lnSpc>
                <a:spcPct val="100000"/>
              </a:lnSpc>
              <a:buClrTx/>
              <a:buSzTx/>
              <a:buFontTx/>
              <a:buNone/>
              <a:defRPr sz="2100"/>
            </a:lvl1pPr>
            <a:lvl2pPr marL="228600" indent="457200" algn="ctr">
              <a:lnSpc>
                <a:spcPct val="100000"/>
              </a:lnSpc>
              <a:buClrTx/>
              <a:buSzTx/>
              <a:buFontTx/>
              <a:buNone/>
              <a:defRPr sz="2100"/>
            </a:lvl2pPr>
            <a:lvl3pPr marL="228600" indent="914400" algn="ctr">
              <a:lnSpc>
                <a:spcPct val="100000"/>
              </a:lnSpc>
              <a:buClrTx/>
              <a:buSzTx/>
              <a:buFontTx/>
              <a:buNone/>
              <a:defRPr sz="2100"/>
            </a:lvl3pPr>
            <a:lvl4pPr marL="228600" indent="1371600" algn="ctr">
              <a:lnSpc>
                <a:spcPct val="100000"/>
              </a:lnSpc>
              <a:buClrTx/>
              <a:buSzTx/>
              <a:buFontTx/>
              <a:buNone/>
              <a:defRPr sz="2100"/>
            </a:lvl4pPr>
            <a:lvl5pPr marL="228600" indent="1828800" algn="ctr">
              <a:lnSpc>
                <a:spcPct val="100000"/>
              </a:lnSpc>
              <a:buClrTx/>
              <a:buSzTx/>
              <a:buFontTx/>
              <a:buNone/>
              <a:defRPr sz="21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75" name="Google Shape;39;p28"/>
          <p:cNvSpPr txBox="1">
            <a:spLocks noGrp="1"/>
          </p:cNvSpPr>
          <p:nvPr>
            <p:ph type="body" sz="half" idx="21"/>
          </p:nvPr>
        </p:nvSpPr>
        <p:spPr>
          <a:xfrm>
            <a:off x="4939500" y="724074"/>
            <a:ext cx="3837000" cy="3695102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7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4860944"/>
      </p:ext>
    </p:extLst>
  </p:cSld>
  <p:clrMapOvr>
    <a:masterClrMapping/>
  </p:clrMapOvr>
  <p:transition spd="med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311698" y="4230575"/>
            <a:ext cx="5998804" cy="605102"/>
          </a:xfrm>
          <a:prstGeom prst="rect">
            <a:avLst/>
          </a:prstGeom>
        </p:spPr>
        <p:txBody>
          <a:bodyPr anchor="ctr"/>
          <a:lstStyle>
            <a:lvl1pPr marL="228600" indent="0">
              <a:lnSpc>
                <a:spcPct val="100000"/>
              </a:lnSpc>
              <a:buClrTx/>
              <a:buSzTx/>
              <a:buFontTx/>
              <a:buNone/>
            </a:lvl1pPr>
            <a:lvl2pPr>
              <a:lnSpc>
                <a:spcPct val="100000"/>
              </a:lnSpc>
              <a:buClrTx/>
              <a:buFontTx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8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5790360"/>
      </p:ext>
    </p:extLst>
  </p:cSld>
  <p:clrMapOvr>
    <a:masterClrMapping/>
  </p:clrMapOvr>
  <p:transition spd="med">
    <p:pull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xx%"/>
          <p:cNvSpPr txBox="1">
            <a:spLocks noGrp="1"/>
          </p:cNvSpPr>
          <p:nvPr>
            <p:ph type="title" hasCustomPrompt="1"/>
          </p:nvPr>
        </p:nvSpPr>
        <p:spPr>
          <a:xfrm>
            <a:off x="311698" y="1106125"/>
            <a:ext cx="8520603" cy="19635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t>xx%</a:t>
            </a:r>
          </a:p>
        </p:txBody>
      </p:sp>
      <p:sp>
        <p:nvSpPr>
          <p:cNvPr id="92" name="Nível de Corpo Um…"/>
          <p:cNvSpPr txBox="1">
            <a:spLocks noGrp="1"/>
          </p:cNvSpPr>
          <p:nvPr>
            <p:ph type="body" sz="half" idx="1"/>
          </p:nvPr>
        </p:nvSpPr>
        <p:spPr>
          <a:xfrm>
            <a:off x="311698" y="3152225"/>
            <a:ext cx="8520603" cy="1300800"/>
          </a:xfrm>
          <a:prstGeom prst="rect">
            <a:avLst/>
          </a:prstGeom>
        </p:spPr>
        <p:txBody>
          <a:bodyPr/>
          <a:lstStyle>
            <a:lvl1pPr algn="ctr"/>
            <a:lvl2pPr algn="ctr"/>
            <a:lvl3pPr algn="ctr"/>
            <a:lvl4pPr algn="ctr"/>
            <a:lvl5pPr algn="ctr"/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9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4976203"/>
      </p:ext>
    </p:extLst>
  </p:cSld>
  <p:clrMapOvr>
    <a:masterClrMapping/>
  </p:clrMapOvr>
  <p:transition spd="med"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7055114"/>
      </p:ext>
    </p:extLst>
  </p:cSld>
  <p:clrMapOvr>
    <a:masterClrMapping/>
  </p:clrMapOvr>
  <p:transition spd="med">
    <p:pull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exto do Título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4"/>
          </a:xfrm>
          <a:prstGeom prst="rect">
            <a:avLst/>
          </a:prstGeom>
        </p:spPr>
        <p:txBody>
          <a:bodyPr lIns="91398" tIns="91398" rIns="91398" bIns="91398" anchor="b"/>
          <a:lstStyle>
            <a:lvl1pPr algn="ctr">
              <a:defRPr sz="5200"/>
            </a:lvl1pPr>
          </a:lstStyle>
          <a:p>
            <a:r>
              <a:t>Texto do Título</a:t>
            </a:r>
          </a:p>
        </p:txBody>
      </p:sp>
      <p:sp>
        <p:nvSpPr>
          <p:cNvPr id="108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4" cy="792604"/>
          </a:xfrm>
          <a:prstGeom prst="rect">
            <a:avLst/>
          </a:prstGeom>
        </p:spPr>
        <p:txBody>
          <a:bodyPr lIns="91398" tIns="91398" rIns="91398" bIns="91398"/>
          <a:lstStyle>
            <a:lvl1pPr marL="0" indent="2286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0" indent="2286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0" indent="2286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0" indent="2286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0" indent="2286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09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8684402" y="4700846"/>
            <a:ext cx="336760" cy="318342"/>
          </a:xfrm>
          <a:prstGeom prst="rect">
            <a:avLst/>
          </a:prstGeom>
        </p:spPr>
        <p:txBody>
          <a:bodyPr lIns="91398" tIns="91398" rIns="91398" bIns="91398"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7563617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">
  <p:cSld name="TITLE_AND_BODY 2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1"/>
          <p:cNvSpPr txBox="1">
            <a:spLocks noGrp="1"/>
          </p:cNvSpPr>
          <p:nvPr>
            <p:ph type="title"/>
          </p:nvPr>
        </p:nvSpPr>
        <p:spPr>
          <a:xfrm>
            <a:off x="311698" y="2150848"/>
            <a:ext cx="8520603" cy="841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1"/>
          <p:cNvSpPr txBox="1">
            <a:spLocks noGrp="1"/>
          </p:cNvSpPr>
          <p:nvPr>
            <p:ph type="sldNum" idx="12"/>
          </p:nvPr>
        </p:nvSpPr>
        <p:spPr>
          <a:xfrm>
            <a:off x="8684396" y="4700844"/>
            <a:ext cx="336764" cy="318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o do Título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4"/>
          </a:xfrm>
          <a:prstGeom prst="rect">
            <a:avLst/>
          </a:prstGeom>
        </p:spPr>
        <p:txBody>
          <a:bodyPr lIns="91398" tIns="91398" rIns="91398" bIns="91398" anchor="b"/>
          <a:lstStyle>
            <a:lvl1pPr algn="ctr">
              <a:defRPr sz="5200"/>
            </a:lvl1pPr>
          </a:lstStyle>
          <a:p>
            <a:r>
              <a:t>Texto do Título</a:t>
            </a:r>
          </a:p>
        </p:txBody>
      </p:sp>
      <p:sp>
        <p:nvSpPr>
          <p:cNvPr id="117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4" cy="792603"/>
          </a:xfrm>
          <a:prstGeom prst="rect">
            <a:avLst/>
          </a:prstGeom>
        </p:spPr>
        <p:txBody>
          <a:bodyPr lIns="91398" tIns="91398" rIns="91398" bIns="91398"/>
          <a:lstStyle>
            <a:lvl1pPr marL="0" indent="2286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0" indent="2286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0" indent="2286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0" indent="2286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0" indent="2286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18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8684399" y="4700845"/>
            <a:ext cx="336762" cy="318344"/>
          </a:xfrm>
          <a:prstGeom prst="rect">
            <a:avLst/>
          </a:prstGeom>
        </p:spPr>
        <p:txBody>
          <a:bodyPr lIns="91398" tIns="91398" rIns="91398" bIns="91398"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5780376"/>
      </p:ext>
    </p:extLst>
  </p:cSld>
  <p:clrMapOvr>
    <a:masterClrMapping/>
  </p:clrMapOvr>
  <p:transition spd="med">
    <p:pull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>
  <p:cSld name="Título e Conteúdo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6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62"/>
          <p:cNvSpPr txBox="1">
            <a:spLocks noGrp="1"/>
          </p:cNvSpPr>
          <p:nvPr>
            <p:ph type="body" idx="1"/>
          </p:nvPr>
        </p:nvSpPr>
        <p:spPr>
          <a:xfrm>
            <a:off x="628650" y="1369227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rmAutofit/>
          </a:bodyPr>
          <a:lstStyle>
            <a:lvl1pPr marL="411480" lvl="0" indent="-308610" algn="l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822960" lvl="1" indent="-308610" algn="l">
              <a:lnSpc>
                <a:spcPct val="90000"/>
              </a:lnSpc>
              <a:spcBef>
                <a:spcPts val="33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234440" lvl="2" indent="-308610" algn="l">
              <a:lnSpc>
                <a:spcPct val="90000"/>
              </a:lnSpc>
              <a:spcBef>
                <a:spcPts val="33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645920" lvl="3" indent="-308610" algn="l">
              <a:lnSpc>
                <a:spcPct val="90000"/>
              </a:lnSpc>
              <a:spcBef>
                <a:spcPts val="33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057400" lvl="4" indent="-308610" algn="l">
              <a:lnSpc>
                <a:spcPct val="90000"/>
              </a:lnSpc>
              <a:spcBef>
                <a:spcPts val="33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468880" lvl="5" indent="-308610" algn="l">
              <a:lnSpc>
                <a:spcPct val="90000"/>
              </a:lnSpc>
              <a:spcBef>
                <a:spcPts val="33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880360" lvl="6" indent="-308610" algn="l">
              <a:lnSpc>
                <a:spcPct val="90000"/>
              </a:lnSpc>
              <a:spcBef>
                <a:spcPts val="33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291840" lvl="7" indent="-308610" algn="l">
              <a:lnSpc>
                <a:spcPct val="90000"/>
              </a:lnSpc>
              <a:spcBef>
                <a:spcPts val="33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703320" lvl="8" indent="-308610" algn="l">
              <a:lnSpc>
                <a:spcPct val="90000"/>
              </a:lnSpc>
              <a:spcBef>
                <a:spcPts val="33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62"/>
          <p:cNvSpPr txBox="1">
            <a:spLocks noGrp="1"/>
          </p:cNvSpPr>
          <p:nvPr>
            <p:ph type="dt" idx="10"/>
          </p:nvPr>
        </p:nvSpPr>
        <p:spPr>
          <a:xfrm>
            <a:off x="628650" y="4767278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62"/>
          <p:cNvSpPr txBox="1">
            <a:spLocks noGrp="1"/>
          </p:cNvSpPr>
          <p:nvPr>
            <p:ph type="ftr" idx="11"/>
          </p:nvPr>
        </p:nvSpPr>
        <p:spPr>
          <a:xfrm>
            <a:off x="3028950" y="4767278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62"/>
          <p:cNvSpPr txBox="1">
            <a:spLocks noGrp="1"/>
          </p:cNvSpPr>
          <p:nvPr>
            <p:ph type="sldNum" idx="12"/>
          </p:nvPr>
        </p:nvSpPr>
        <p:spPr>
          <a:xfrm>
            <a:off x="6457950" y="4767278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820656"/>
      </p:ext>
    </p:extLst>
  </p:cSld>
  <p:clrMapOvr>
    <a:masterClrMapping/>
  </p:clrMapOvr>
  <p:transition spd="med">
    <p:pull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Em branco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63"/>
          <p:cNvSpPr txBox="1">
            <a:spLocks noGrp="1"/>
          </p:cNvSpPr>
          <p:nvPr>
            <p:ph type="dt" idx="10"/>
          </p:nvPr>
        </p:nvSpPr>
        <p:spPr>
          <a:xfrm>
            <a:off x="628650" y="4767278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63"/>
          <p:cNvSpPr txBox="1">
            <a:spLocks noGrp="1"/>
          </p:cNvSpPr>
          <p:nvPr>
            <p:ph type="ftr" idx="11"/>
          </p:nvPr>
        </p:nvSpPr>
        <p:spPr>
          <a:xfrm>
            <a:off x="3028950" y="4767278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63"/>
          <p:cNvSpPr txBox="1">
            <a:spLocks noGrp="1"/>
          </p:cNvSpPr>
          <p:nvPr>
            <p:ph type="sldNum" idx="12"/>
          </p:nvPr>
        </p:nvSpPr>
        <p:spPr>
          <a:xfrm>
            <a:off x="6457950" y="4767278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8161962"/>
      </p:ext>
    </p:extLst>
  </p:cSld>
  <p:clrMapOvr>
    <a:masterClrMapping/>
  </p:clrMapOvr>
  <p:transition spd="med">
    <p:pull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o Título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Texto do Título</a:t>
            </a:r>
          </a:p>
        </p:txBody>
      </p:sp>
      <p:sp>
        <p:nvSpPr>
          <p:cNvPr id="12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4572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9144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3716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8288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8453732"/>
      </p:ext>
    </p:extLst>
  </p:cSld>
  <p:clrMapOvr>
    <a:masterClrMapping/>
  </p:clrMapOvr>
  <p:transition spd="med">
    <p:pull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o do Título"/>
          <p:cNvSpPr txBox="1">
            <a:spLocks noGrp="1"/>
          </p:cNvSpPr>
          <p:nvPr>
            <p:ph type="title"/>
          </p:nvPr>
        </p:nvSpPr>
        <p:spPr>
          <a:xfrm>
            <a:off x="311698" y="2150848"/>
            <a:ext cx="8520603" cy="841802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r>
              <a:t>Texto do Título</a:t>
            </a:r>
          </a:p>
        </p:txBody>
      </p:sp>
      <p:sp>
        <p:nvSpPr>
          <p:cNvPr id="2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5814613"/>
      </p:ext>
    </p:extLst>
  </p:cSld>
  <p:clrMapOvr>
    <a:masterClrMapping/>
  </p:clrMapOvr>
  <p:transition spd="med">
    <p:pull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29" name="Nível de Corpo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3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36808"/>
      </p:ext>
    </p:extLst>
  </p:cSld>
  <p:clrMapOvr>
    <a:masterClrMapping/>
  </p:clrMapOvr>
  <p:transition spd="med">
    <p:pull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38" name="Nível de Corpo Um…"/>
          <p:cNvSpPr txBox="1">
            <a:spLocks noGrp="1"/>
          </p:cNvSpPr>
          <p:nvPr>
            <p:ph type="body" sz="half" idx="1"/>
          </p:nvPr>
        </p:nvSpPr>
        <p:spPr>
          <a:xfrm>
            <a:off x="311698" y="1152475"/>
            <a:ext cx="3999903" cy="3416400"/>
          </a:xfrm>
          <a:prstGeom prst="rect">
            <a:avLst/>
          </a:prstGeom>
        </p:spPr>
        <p:txBody>
          <a:bodyPr/>
          <a:lstStyle>
            <a:lvl1pPr indent="-317500">
              <a:buSzPts val="1400"/>
              <a:defRPr sz="1400"/>
            </a:lvl1pPr>
            <a:lvl2pPr indent="-317500">
              <a:buSzPts val="1400"/>
              <a:defRPr sz="1400"/>
            </a:lvl2pPr>
            <a:lvl3pPr indent="-317500">
              <a:buSzPts val="1400"/>
              <a:defRPr sz="1400"/>
            </a:lvl3pPr>
            <a:lvl4pPr indent="-317500">
              <a:buSzPts val="1400"/>
              <a:defRPr sz="1400"/>
            </a:lvl4pPr>
            <a:lvl5pPr indent="-317500">
              <a:buSzPts val="1400"/>
              <a:defRPr sz="14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39" name="Google Shape;23;p24"/>
          <p:cNvSpPr txBox="1">
            <a:spLocks noGrp="1"/>
          </p:cNvSpPr>
          <p:nvPr>
            <p:ph type="body" sz="half" idx="21"/>
          </p:nvPr>
        </p:nvSpPr>
        <p:spPr>
          <a:xfrm>
            <a:off x="4832398" y="1152475"/>
            <a:ext cx="3999903" cy="34164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4997523"/>
      </p:ext>
    </p:extLst>
  </p:cSld>
  <p:clrMapOvr>
    <a:masterClrMapping/>
  </p:clrMapOvr>
  <p:transition spd="med">
    <p:pull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4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0850742"/>
      </p:ext>
    </p:extLst>
  </p:cSld>
  <p:clrMapOvr>
    <a:masterClrMapping/>
  </p:clrMapOvr>
  <p:transition spd="med">
    <p:pull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o do Título"/>
          <p:cNvSpPr txBox="1">
            <a:spLocks noGrp="1"/>
          </p:cNvSpPr>
          <p:nvPr>
            <p:ph type="title"/>
          </p:nvPr>
        </p:nvSpPr>
        <p:spPr>
          <a:xfrm>
            <a:off x="311698" y="555600"/>
            <a:ext cx="2808003" cy="7557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Texto do Título</a:t>
            </a:r>
          </a:p>
        </p:txBody>
      </p:sp>
      <p:sp>
        <p:nvSpPr>
          <p:cNvPr id="56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311698" y="1389598"/>
            <a:ext cx="2808003" cy="3179403"/>
          </a:xfrm>
          <a:prstGeom prst="rect">
            <a:avLst/>
          </a:prstGeom>
        </p:spPr>
        <p:txBody>
          <a:bodyPr/>
          <a:lstStyle>
            <a:lvl1pPr indent="-304800">
              <a:buSzPts val="1200"/>
              <a:defRPr sz="1200"/>
            </a:lvl1pPr>
            <a:lvl2pPr indent="-304800">
              <a:buSzPts val="1200"/>
              <a:defRPr sz="1200"/>
            </a:lvl2pPr>
            <a:lvl3pPr indent="-304800">
              <a:buSzPts val="1200"/>
              <a:defRPr sz="1200"/>
            </a:lvl3pPr>
            <a:lvl4pPr indent="-304800">
              <a:buSzPts val="1200"/>
              <a:defRPr sz="1200"/>
            </a:lvl4pPr>
            <a:lvl5pPr indent="-304800">
              <a:buSzPts val="1200"/>
              <a:defRPr sz="12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5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5133078"/>
      </p:ext>
    </p:extLst>
  </p:cSld>
  <p:clrMapOvr>
    <a:masterClrMapping/>
  </p:clrMapOvr>
  <p:transition spd="med">
    <p:pull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o do Título"/>
          <p:cNvSpPr txBox="1">
            <a:spLocks noGrp="1"/>
          </p:cNvSpPr>
          <p:nvPr>
            <p:ph type="title"/>
          </p:nvPr>
        </p:nvSpPr>
        <p:spPr>
          <a:xfrm>
            <a:off x="490250" y="450148"/>
            <a:ext cx="6367801" cy="4090803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r>
              <a:t>Texto do Título</a:t>
            </a:r>
          </a:p>
        </p:txBody>
      </p:sp>
      <p:sp>
        <p:nvSpPr>
          <p:cNvPr id="6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6107153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 2">
  <p:cSld name="TITLE_AND_BODY 2 2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2"/>
          <p:cNvSpPr txBox="1">
            <a:spLocks noGrp="1"/>
          </p:cNvSpPr>
          <p:nvPr>
            <p:ph type="title"/>
          </p:nvPr>
        </p:nvSpPr>
        <p:spPr>
          <a:xfrm>
            <a:off x="311698" y="445025"/>
            <a:ext cx="8520603" cy="572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72"/>
          <p:cNvSpPr txBox="1">
            <a:spLocks noGrp="1"/>
          </p:cNvSpPr>
          <p:nvPr>
            <p:ph type="body" idx="1"/>
          </p:nvPr>
        </p:nvSpPr>
        <p:spPr>
          <a:xfrm>
            <a:off x="311698" y="1152475"/>
            <a:ext cx="8520603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72"/>
          <p:cNvSpPr txBox="1">
            <a:spLocks noGrp="1"/>
          </p:cNvSpPr>
          <p:nvPr>
            <p:ph type="sldNum" idx="12"/>
          </p:nvPr>
        </p:nvSpPr>
        <p:spPr>
          <a:xfrm>
            <a:off x="8684396" y="4700844"/>
            <a:ext cx="336764" cy="318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36;p28"/>
          <p:cNvSpPr/>
          <p:nvPr/>
        </p:nvSpPr>
        <p:spPr>
          <a:xfrm>
            <a:off x="4572000" y="-126"/>
            <a:ext cx="4572000" cy="5143503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73" name="Texto do Título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2"/>
          </a:xfrm>
          <a:prstGeom prst="rect">
            <a:avLst/>
          </a:prstGeom>
        </p:spPr>
        <p:txBody>
          <a:bodyPr anchor="b"/>
          <a:lstStyle>
            <a:lvl1pPr algn="ctr">
              <a:defRPr sz="4200"/>
            </a:lvl1pPr>
          </a:lstStyle>
          <a:p>
            <a:r>
              <a:t>Texto do Título</a:t>
            </a:r>
          </a:p>
        </p:txBody>
      </p:sp>
      <p:sp>
        <p:nvSpPr>
          <p:cNvPr id="74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</p:spPr>
        <p:txBody>
          <a:bodyPr/>
          <a:lstStyle>
            <a:lvl1pPr marL="228600" indent="0" algn="ctr">
              <a:lnSpc>
                <a:spcPct val="100000"/>
              </a:lnSpc>
              <a:buClrTx/>
              <a:buSzTx/>
              <a:buFontTx/>
              <a:buNone/>
              <a:defRPr sz="2100"/>
            </a:lvl1pPr>
            <a:lvl2pPr marL="228600" indent="457200" algn="ctr">
              <a:lnSpc>
                <a:spcPct val="100000"/>
              </a:lnSpc>
              <a:buClrTx/>
              <a:buSzTx/>
              <a:buFontTx/>
              <a:buNone/>
              <a:defRPr sz="2100"/>
            </a:lvl2pPr>
            <a:lvl3pPr marL="228600" indent="914400" algn="ctr">
              <a:lnSpc>
                <a:spcPct val="100000"/>
              </a:lnSpc>
              <a:buClrTx/>
              <a:buSzTx/>
              <a:buFontTx/>
              <a:buNone/>
              <a:defRPr sz="2100"/>
            </a:lvl3pPr>
            <a:lvl4pPr marL="228600" indent="1371600" algn="ctr">
              <a:lnSpc>
                <a:spcPct val="100000"/>
              </a:lnSpc>
              <a:buClrTx/>
              <a:buSzTx/>
              <a:buFontTx/>
              <a:buNone/>
              <a:defRPr sz="2100"/>
            </a:lvl4pPr>
            <a:lvl5pPr marL="228600" indent="1828800" algn="ctr">
              <a:lnSpc>
                <a:spcPct val="100000"/>
              </a:lnSpc>
              <a:buClrTx/>
              <a:buSzTx/>
              <a:buFontTx/>
              <a:buNone/>
              <a:defRPr sz="21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75" name="Google Shape;39;p28"/>
          <p:cNvSpPr txBox="1">
            <a:spLocks noGrp="1"/>
          </p:cNvSpPr>
          <p:nvPr>
            <p:ph type="body" sz="half" idx="21"/>
          </p:nvPr>
        </p:nvSpPr>
        <p:spPr>
          <a:xfrm>
            <a:off x="4939500" y="724074"/>
            <a:ext cx="3837000" cy="3695102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7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786778"/>
      </p:ext>
    </p:extLst>
  </p:cSld>
  <p:clrMapOvr>
    <a:masterClrMapping/>
  </p:clrMapOvr>
  <p:transition spd="med">
    <p:pull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311698" y="4230575"/>
            <a:ext cx="5998804" cy="605102"/>
          </a:xfrm>
          <a:prstGeom prst="rect">
            <a:avLst/>
          </a:prstGeom>
        </p:spPr>
        <p:txBody>
          <a:bodyPr anchor="ctr"/>
          <a:lstStyle>
            <a:lvl1pPr marL="228600" indent="0">
              <a:lnSpc>
                <a:spcPct val="100000"/>
              </a:lnSpc>
              <a:buClrTx/>
              <a:buSzTx/>
              <a:buFontTx/>
              <a:buNone/>
            </a:lvl1pPr>
            <a:lvl2pPr>
              <a:lnSpc>
                <a:spcPct val="100000"/>
              </a:lnSpc>
              <a:buClrTx/>
              <a:buFontTx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8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5362864"/>
      </p:ext>
    </p:extLst>
  </p:cSld>
  <p:clrMapOvr>
    <a:masterClrMapping/>
  </p:clrMapOvr>
  <p:transition spd="med">
    <p:pull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xx%"/>
          <p:cNvSpPr txBox="1">
            <a:spLocks noGrp="1"/>
          </p:cNvSpPr>
          <p:nvPr>
            <p:ph type="title" hasCustomPrompt="1"/>
          </p:nvPr>
        </p:nvSpPr>
        <p:spPr>
          <a:xfrm>
            <a:off x="311698" y="1106125"/>
            <a:ext cx="8520603" cy="19635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t>xx%</a:t>
            </a:r>
          </a:p>
        </p:txBody>
      </p:sp>
      <p:sp>
        <p:nvSpPr>
          <p:cNvPr id="92" name="Nível de Corpo Um…"/>
          <p:cNvSpPr txBox="1">
            <a:spLocks noGrp="1"/>
          </p:cNvSpPr>
          <p:nvPr>
            <p:ph type="body" sz="half" idx="1"/>
          </p:nvPr>
        </p:nvSpPr>
        <p:spPr>
          <a:xfrm>
            <a:off x="311698" y="3152225"/>
            <a:ext cx="8520603" cy="1300800"/>
          </a:xfrm>
          <a:prstGeom prst="rect">
            <a:avLst/>
          </a:prstGeom>
        </p:spPr>
        <p:txBody>
          <a:bodyPr/>
          <a:lstStyle>
            <a:lvl1pPr algn="ctr"/>
            <a:lvl2pPr algn="ctr"/>
            <a:lvl3pPr algn="ctr"/>
            <a:lvl4pPr algn="ctr"/>
            <a:lvl5pPr algn="ctr"/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9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9526702"/>
      </p:ext>
    </p:extLst>
  </p:cSld>
  <p:clrMapOvr>
    <a:masterClrMapping/>
  </p:clrMapOvr>
  <p:transition spd="med">
    <p:pull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3386606"/>
      </p:ext>
    </p:extLst>
  </p:cSld>
  <p:clrMapOvr>
    <a:masterClrMapping/>
  </p:clrMapOvr>
  <p:transition spd="med">
    <p:pull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exto do Título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4"/>
          </a:xfrm>
          <a:prstGeom prst="rect">
            <a:avLst/>
          </a:prstGeom>
        </p:spPr>
        <p:txBody>
          <a:bodyPr lIns="91398" tIns="91398" rIns="91398" bIns="91398" anchor="b"/>
          <a:lstStyle>
            <a:lvl1pPr algn="ctr">
              <a:defRPr sz="5200"/>
            </a:lvl1pPr>
          </a:lstStyle>
          <a:p>
            <a:r>
              <a:t>Texto do Título</a:t>
            </a:r>
          </a:p>
        </p:txBody>
      </p:sp>
      <p:sp>
        <p:nvSpPr>
          <p:cNvPr id="108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4" cy="792604"/>
          </a:xfrm>
          <a:prstGeom prst="rect">
            <a:avLst/>
          </a:prstGeom>
        </p:spPr>
        <p:txBody>
          <a:bodyPr lIns="91398" tIns="91398" rIns="91398" bIns="91398"/>
          <a:lstStyle>
            <a:lvl1pPr marL="0" indent="2286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0" indent="2286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0" indent="2286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0" indent="2286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0" indent="2286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09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8684402" y="4700846"/>
            <a:ext cx="336760" cy="318342"/>
          </a:xfrm>
          <a:prstGeom prst="rect">
            <a:avLst/>
          </a:prstGeom>
        </p:spPr>
        <p:txBody>
          <a:bodyPr lIns="91398" tIns="91398" rIns="91398" bIns="91398"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6994295"/>
      </p:ext>
    </p:extLst>
  </p:cSld>
  <p:clrMapOvr>
    <a:masterClrMapping/>
  </p:clrMapOvr>
  <p:transition spd="med">
    <p:pull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o do Título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4"/>
          </a:xfrm>
          <a:prstGeom prst="rect">
            <a:avLst/>
          </a:prstGeom>
        </p:spPr>
        <p:txBody>
          <a:bodyPr lIns="91398" tIns="91398" rIns="91398" bIns="91398" anchor="b"/>
          <a:lstStyle>
            <a:lvl1pPr algn="ctr">
              <a:defRPr sz="5200"/>
            </a:lvl1pPr>
          </a:lstStyle>
          <a:p>
            <a:r>
              <a:t>Texto do Título</a:t>
            </a:r>
          </a:p>
        </p:txBody>
      </p:sp>
      <p:sp>
        <p:nvSpPr>
          <p:cNvPr id="117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4" cy="792603"/>
          </a:xfrm>
          <a:prstGeom prst="rect">
            <a:avLst/>
          </a:prstGeom>
        </p:spPr>
        <p:txBody>
          <a:bodyPr lIns="91398" tIns="91398" rIns="91398" bIns="91398"/>
          <a:lstStyle>
            <a:lvl1pPr marL="0" indent="2286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0" indent="2286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0" indent="2286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0" indent="2286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0" indent="2286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18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8684399" y="4700845"/>
            <a:ext cx="336762" cy="318344"/>
          </a:xfrm>
          <a:prstGeom prst="rect">
            <a:avLst/>
          </a:prstGeom>
        </p:spPr>
        <p:txBody>
          <a:bodyPr lIns="91398" tIns="91398" rIns="91398" bIns="91398"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0225457"/>
      </p:ext>
    </p:extLst>
  </p:cSld>
  <p:clrMapOvr>
    <a:masterClrMapping/>
  </p:clrMapOvr>
  <p:transition spd="med">
    <p:pull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>
  <p:cSld name="Título e Conteúdo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6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62"/>
          <p:cNvSpPr txBox="1">
            <a:spLocks noGrp="1"/>
          </p:cNvSpPr>
          <p:nvPr>
            <p:ph type="body" idx="1"/>
          </p:nvPr>
        </p:nvSpPr>
        <p:spPr>
          <a:xfrm>
            <a:off x="628650" y="1369227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rmAutofit/>
          </a:bodyPr>
          <a:lstStyle>
            <a:lvl1pPr marL="411480" lvl="0" indent="-308610" algn="l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822960" lvl="1" indent="-308610" algn="l">
              <a:lnSpc>
                <a:spcPct val="90000"/>
              </a:lnSpc>
              <a:spcBef>
                <a:spcPts val="33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234440" lvl="2" indent="-308610" algn="l">
              <a:lnSpc>
                <a:spcPct val="90000"/>
              </a:lnSpc>
              <a:spcBef>
                <a:spcPts val="33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645920" lvl="3" indent="-308610" algn="l">
              <a:lnSpc>
                <a:spcPct val="90000"/>
              </a:lnSpc>
              <a:spcBef>
                <a:spcPts val="33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057400" lvl="4" indent="-308610" algn="l">
              <a:lnSpc>
                <a:spcPct val="90000"/>
              </a:lnSpc>
              <a:spcBef>
                <a:spcPts val="33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468880" lvl="5" indent="-308610" algn="l">
              <a:lnSpc>
                <a:spcPct val="90000"/>
              </a:lnSpc>
              <a:spcBef>
                <a:spcPts val="33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880360" lvl="6" indent="-308610" algn="l">
              <a:lnSpc>
                <a:spcPct val="90000"/>
              </a:lnSpc>
              <a:spcBef>
                <a:spcPts val="33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291840" lvl="7" indent="-308610" algn="l">
              <a:lnSpc>
                <a:spcPct val="90000"/>
              </a:lnSpc>
              <a:spcBef>
                <a:spcPts val="33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703320" lvl="8" indent="-308610" algn="l">
              <a:lnSpc>
                <a:spcPct val="90000"/>
              </a:lnSpc>
              <a:spcBef>
                <a:spcPts val="33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62"/>
          <p:cNvSpPr txBox="1">
            <a:spLocks noGrp="1"/>
          </p:cNvSpPr>
          <p:nvPr>
            <p:ph type="dt" idx="10"/>
          </p:nvPr>
        </p:nvSpPr>
        <p:spPr>
          <a:xfrm>
            <a:off x="628650" y="4767278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62"/>
          <p:cNvSpPr txBox="1">
            <a:spLocks noGrp="1"/>
          </p:cNvSpPr>
          <p:nvPr>
            <p:ph type="ftr" idx="11"/>
          </p:nvPr>
        </p:nvSpPr>
        <p:spPr>
          <a:xfrm>
            <a:off x="3028950" y="4767278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62"/>
          <p:cNvSpPr txBox="1">
            <a:spLocks noGrp="1"/>
          </p:cNvSpPr>
          <p:nvPr>
            <p:ph type="sldNum" idx="12"/>
          </p:nvPr>
        </p:nvSpPr>
        <p:spPr>
          <a:xfrm>
            <a:off x="6457950" y="4767278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8717832"/>
      </p:ext>
    </p:extLst>
  </p:cSld>
  <p:clrMapOvr>
    <a:masterClrMapping/>
  </p:clrMapOvr>
  <p:transition spd="med">
    <p:pull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Em branco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63"/>
          <p:cNvSpPr txBox="1">
            <a:spLocks noGrp="1"/>
          </p:cNvSpPr>
          <p:nvPr>
            <p:ph type="dt" idx="10"/>
          </p:nvPr>
        </p:nvSpPr>
        <p:spPr>
          <a:xfrm>
            <a:off x="628650" y="4767278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63"/>
          <p:cNvSpPr txBox="1">
            <a:spLocks noGrp="1"/>
          </p:cNvSpPr>
          <p:nvPr>
            <p:ph type="ftr" idx="11"/>
          </p:nvPr>
        </p:nvSpPr>
        <p:spPr>
          <a:xfrm>
            <a:off x="3028950" y="4767278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63"/>
          <p:cNvSpPr txBox="1">
            <a:spLocks noGrp="1"/>
          </p:cNvSpPr>
          <p:nvPr>
            <p:ph type="sldNum" idx="12"/>
          </p:nvPr>
        </p:nvSpPr>
        <p:spPr>
          <a:xfrm>
            <a:off x="6457950" y="4767278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1441111"/>
      </p:ext>
    </p:extLst>
  </p:cSld>
  <p:clrMapOvr>
    <a:masterClrMapping/>
  </p:clrMapOvr>
  <p:transition spd="med">
    <p:pull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o Título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Texto do Título</a:t>
            </a:r>
          </a:p>
        </p:txBody>
      </p:sp>
      <p:sp>
        <p:nvSpPr>
          <p:cNvPr id="12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4572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9144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3716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8288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6938086"/>
      </p:ext>
    </p:extLst>
  </p:cSld>
  <p:clrMapOvr>
    <a:masterClrMapping/>
  </p:clrMapOvr>
  <p:transition spd="med">
    <p:pull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o do Título"/>
          <p:cNvSpPr txBox="1">
            <a:spLocks noGrp="1"/>
          </p:cNvSpPr>
          <p:nvPr>
            <p:ph type="title"/>
          </p:nvPr>
        </p:nvSpPr>
        <p:spPr>
          <a:xfrm>
            <a:off x="311698" y="2150848"/>
            <a:ext cx="8520603" cy="841802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r>
              <a:t>Texto do Título</a:t>
            </a:r>
          </a:p>
        </p:txBody>
      </p:sp>
      <p:sp>
        <p:nvSpPr>
          <p:cNvPr id="2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446058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TWO_COLUMNS" type="twoColTx">
  <p:cSld name="TITLE_AND_TWO_COLUMN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3"/>
          <p:cNvSpPr txBox="1">
            <a:spLocks noGrp="1"/>
          </p:cNvSpPr>
          <p:nvPr>
            <p:ph type="title"/>
          </p:nvPr>
        </p:nvSpPr>
        <p:spPr>
          <a:xfrm>
            <a:off x="311698" y="445025"/>
            <a:ext cx="8520603" cy="572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3"/>
          <p:cNvSpPr txBox="1">
            <a:spLocks noGrp="1"/>
          </p:cNvSpPr>
          <p:nvPr>
            <p:ph type="body" idx="1"/>
          </p:nvPr>
        </p:nvSpPr>
        <p:spPr>
          <a:xfrm>
            <a:off x="311698" y="1152475"/>
            <a:ext cx="3999903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73"/>
          <p:cNvSpPr txBox="1">
            <a:spLocks noGrp="1"/>
          </p:cNvSpPr>
          <p:nvPr>
            <p:ph type="body" idx="2"/>
          </p:nvPr>
        </p:nvSpPr>
        <p:spPr>
          <a:xfrm>
            <a:off x="4832398" y="1152475"/>
            <a:ext cx="3999903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73"/>
          <p:cNvSpPr txBox="1">
            <a:spLocks noGrp="1"/>
          </p:cNvSpPr>
          <p:nvPr>
            <p:ph type="sldNum" idx="12"/>
          </p:nvPr>
        </p:nvSpPr>
        <p:spPr>
          <a:xfrm>
            <a:off x="8684396" y="4700844"/>
            <a:ext cx="336764" cy="318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29" name="Nível de Corpo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3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7557158"/>
      </p:ext>
    </p:extLst>
  </p:cSld>
  <p:clrMapOvr>
    <a:masterClrMapping/>
  </p:clrMapOvr>
  <p:transition spd="med">
    <p:pull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38" name="Nível de Corpo Um…"/>
          <p:cNvSpPr txBox="1">
            <a:spLocks noGrp="1"/>
          </p:cNvSpPr>
          <p:nvPr>
            <p:ph type="body" sz="half" idx="1"/>
          </p:nvPr>
        </p:nvSpPr>
        <p:spPr>
          <a:xfrm>
            <a:off x="311698" y="1152475"/>
            <a:ext cx="3999903" cy="3416400"/>
          </a:xfrm>
          <a:prstGeom prst="rect">
            <a:avLst/>
          </a:prstGeom>
        </p:spPr>
        <p:txBody>
          <a:bodyPr/>
          <a:lstStyle>
            <a:lvl1pPr indent="-317500">
              <a:buSzPts val="1400"/>
              <a:defRPr sz="1400"/>
            </a:lvl1pPr>
            <a:lvl2pPr indent="-317500">
              <a:buSzPts val="1400"/>
              <a:defRPr sz="1400"/>
            </a:lvl2pPr>
            <a:lvl3pPr indent="-317500">
              <a:buSzPts val="1400"/>
              <a:defRPr sz="1400"/>
            </a:lvl3pPr>
            <a:lvl4pPr indent="-317500">
              <a:buSzPts val="1400"/>
              <a:defRPr sz="1400"/>
            </a:lvl4pPr>
            <a:lvl5pPr indent="-317500">
              <a:buSzPts val="1400"/>
              <a:defRPr sz="14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39" name="Google Shape;23;p24"/>
          <p:cNvSpPr txBox="1">
            <a:spLocks noGrp="1"/>
          </p:cNvSpPr>
          <p:nvPr>
            <p:ph type="body" sz="half" idx="21"/>
          </p:nvPr>
        </p:nvSpPr>
        <p:spPr>
          <a:xfrm>
            <a:off x="4832398" y="1152475"/>
            <a:ext cx="3999903" cy="34164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1975320"/>
      </p:ext>
    </p:extLst>
  </p:cSld>
  <p:clrMapOvr>
    <a:masterClrMapping/>
  </p:clrMapOvr>
  <p:transition spd="med">
    <p:pull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4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1203662"/>
      </p:ext>
    </p:extLst>
  </p:cSld>
  <p:clrMapOvr>
    <a:masterClrMapping/>
  </p:clrMapOvr>
  <p:transition spd="med">
    <p:pull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o do Título"/>
          <p:cNvSpPr txBox="1">
            <a:spLocks noGrp="1"/>
          </p:cNvSpPr>
          <p:nvPr>
            <p:ph type="title"/>
          </p:nvPr>
        </p:nvSpPr>
        <p:spPr>
          <a:xfrm>
            <a:off x="311698" y="555600"/>
            <a:ext cx="2808003" cy="7557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Texto do Título</a:t>
            </a:r>
          </a:p>
        </p:txBody>
      </p:sp>
      <p:sp>
        <p:nvSpPr>
          <p:cNvPr id="56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311698" y="1389598"/>
            <a:ext cx="2808003" cy="3179403"/>
          </a:xfrm>
          <a:prstGeom prst="rect">
            <a:avLst/>
          </a:prstGeom>
        </p:spPr>
        <p:txBody>
          <a:bodyPr/>
          <a:lstStyle>
            <a:lvl1pPr indent="-304800">
              <a:buSzPts val="1200"/>
              <a:defRPr sz="1200"/>
            </a:lvl1pPr>
            <a:lvl2pPr indent="-304800">
              <a:buSzPts val="1200"/>
              <a:defRPr sz="1200"/>
            </a:lvl2pPr>
            <a:lvl3pPr indent="-304800">
              <a:buSzPts val="1200"/>
              <a:defRPr sz="1200"/>
            </a:lvl3pPr>
            <a:lvl4pPr indent="-304800">
              <a:buSzPts val="1200"/>
              <a:defRPr sz="1200"/>
            </a:lvl4pPr>
            <a:lvl5pPr indent="-304800">
              <a:buSzPts val="1200"/>
              <a:defRPr sz="12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5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2410987"/>
      </p:ext>
    </p:extLst>
  </p:cSld>
  <p:clrMapOvr>
    <a:masterClrMapping/>
  </p:clrMapOvr>
  <p:transition spd="med">
    <p:pull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o do Título"/>
          <p:cNvSpPr txBox="1">
            <a:spLocks noGrp="1"/>
          </p:cNvSpPr>
          <p:nvPr>
            <p:ph type="title"/>
          </p:nvPr>
        </p:nvSpPr>
        <p:spPr>
          <a:xfrm>
            <a:off x="490250" y="450148"/>
            <a:ext cx="6367801" cy="4090803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r>
              <a:t>Texto do Título</a:t>
            </a:r>
          </a:p>
        </p:txBody>
      </p:sp>
      <p:sp>
        <p:nvSpPr>
          <p:cNvPr id="6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0869694"/>
      </p:ext>
    </p:extLst>
  </p:cSld>
  <p:clrMapOvr>
    <a:masterClrMapping/>
  </p:clrMapOvr>
  <p:transition spd="med">
    <p:pull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36;p28"/>
          <p:cNvSpPr/>
          <p:nvPr/>
        </p:nvSpPr>
        <p:spPr>
          <a:xfrm>
            <a:off x="4572000" y="-126"/>
            <a:ext cx="4572000" cy="5143503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73" name="Texto do Título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2"/>
          </a:xfrm>
          <a:prstGeom prst="rect">
            <a:avLst/>
          </a:prstGeom>
        </p:spPr>
        <p:txBody>
          <a:bodyPr anchor="b"/>
          <a:lstStyle>
            <a:lvl1pPr algn="ctr">
              <a:defRPr sz="4200"/>
            </a:lvl1pPr>
          </a:lstStyle>
          <a:p>
            <a:r>
              <a:t>Texto do Título</a:t>
            </a:r>
          </a:p>
        </p:txBody>
      </p:sp>
      <p:sp>
        <p:nvSpPr>
          <p:cNvPr id="74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</p:spPr>
        <p:txBody>
          <a:bodyPr/>
          <a:lstStyle>
            <a:lvl1pPr marL="228600" indent="0" algn="ctr">
              <a:lnSpc>
                <a:spcPct val="100000"/>
              </a:lnSpc>
              <a:buClrTx/>
              <a:buSzTx/>
              <a:buFontTx/>
              <a:buNone/>
              <a:defRPr sz="2100"/>
            </a:lvl1pPr>
            <a:lvl2pPr marL="228600" indent="457200" algn="ctr">
              <a:lnSpc>
                <a:spcPct val="100000"/>
              </a:lnSpc>
              <a:buClrTx/>
              <a:buSzTx/>
              <a:buFontTx/>
              <a:buNone/>
              <a:defRPr sz="2100"/>
            </a:lvl2pPr>
            <a:lvl3pPr marL="228600" indent="914400" algn="ctr">
              <a:lnSpc>
                <a:spcPct val="100000"/>
              </a:lnSpc>
              <a:buClrTx/>
              <a:buSzTx/>
              <a:buFontTx/>
              <a:buNone/>
              <a:defRPr sz="2100"/>
            </a:lvl3pPr>
            <a:lvl4pPr marL="228600" indent="1371600" algn="ctr">
              <a:lnSpc>
                <a:spcPct val="100000"/>
              </a:lnSpc>
              <a:buClrTx/>
              <a:buSzTx/>
              <a:buFontTx/>
              <a:buNone/>
              <a:defRPr sz="2100"/>
            </a:lvl4pPr>
            <a:lvl5pPr marL="228600" indent="1828800" algn="ctr">
              <a:lnSpc>
                <a:spcPct val="100000"/>
              </a:lnSpc>
              <a:buClrTx/>
              <a:buSzTx/>
              <a:buFontTx/>
              <a:buNone/>
              <a:defRPr sz="21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75" name="Google Shape;39;p28"/>
          <p:cNvSpPr txBox="1">
            <a:spLocks noGrp="1"/>
          </p:cNvSpPr>
          <p:nvPr>
            <p:ph type="body" sz="half" idx="21"/>
          </p:nvPr>
        </p:nvSpPr>
        <p:spPr>
          <a:xfrm>
            <a:off x="4939500" y="724074"/>
            <a:ext cx="3837000" cy="3695102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7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3658274"/>
      </p:ext>
    </p:extLst>
  </p:cSld>
  <p:clrMapOvr>
    <a:masterClrMapping/>
  </p:clrMapOvr>
  <p:transition spd="med">
    <p:pull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311698" y="4230575"/>
            <a:ext cx="5998804" cy="605102"/>
          </a:xfrm>
          <a:prstGeom prst="rect">
            <a:avLst/>
          </a:prstGeom>
        </p:spPr>
        <p:txBody>
          <a:bodyPr anchor="ctr"/>
          <a:lstStyle>
            <a:lvl1pPr marL="228600" indent="0">
              <a:lnSpc>
                <a:spcPct val="100000"/>
              </a:lnSpc>
              <a:buClrTx/>
              <a:buSzTx/>
              <a:buFontTx/>
              <a:buNone/>
            </a:lvl1pPr>
            <a:lvl2pPr>
              <a:lnSpc>
                <a:spcPct val="100000"/>
              </a:lnSpc>
              <a:buClrTx/>
              <a:buFontTx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8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6558494"/>
      </p:ext>
    </p:extLst>
  </p:cSld>
  <p:clrMapOvr>
    <a:masterClrMapping/>
  </p:clrMapOvr>
  <p:transition spd="med">
    <p:pull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xx%"/>
          <p:cNvSpPr txBox="1">
            <a:spLocks noGrp="1"/>
          </p:cNvSpPr>
          <p:nvPr>
            <p:ph type="title" hasCustomPrompt="1"/>
          </p:nvPr>
        </p:nvSpPr>
        <p:spPr>
          <a:xfrm>
            <a:off x="311698" y="1106125"/>
            <a:ext cx="8520603" cy="19635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t>xx%</a:t>
            </a:r>
          </a:p>
        </p:txBody>
      </p:sp>
      <p:sp>
        <p:nvSpPr>
          <p:cNvPr id="92" name="Nível de Corpo Um…"/>
          <p:cNvSpPr txBox="1">
            <a:spLocks noGrp="1"/>
          </p:cNvSpPr>
          <p:nvPr>
            <p:ph type="body" sz="half" idx="1"/>
          </p:nvPr>
        </p:nvSpPr>
        <p:spPr>
          <a:xfrm>
            <a:off x="311698" y="3152225"/>
            <a:ext cx="8520603" cy="1300800"/>
          </a:xfrm>
          <a:prstGeom prst="rect">
            <a:avLst/>
          </a:prstGeom>
        </p:spPr>
        <p:txBody>
          <a:bodyPr/>
          <a:lstStyle>
            <a:lvl1pPr algn="ctr"/>
            <a:lvl2pPr algn="ctr"/>
            <a:lvl3pPr algn="ctr"/>
            <a:lvl4pPr algn="ctr"/>
            <a:lvl5pPr algn="ctr"/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9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5664567"/>
      </p:ext>
    </p:extLst>
  </p:cSld>
  <p:clrMapOvr>
    <a:masterClrMapping/>
  </p:clrMapOvr>
  <p:transition spd="med">
    <p:pull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0888236"/>
      </p:ext>
    </p:extLst>
  </p:cSld>
  <p:clrMapOvr>
    <a:masterClrMapping/>
  </p:clrMapOvr>
  <p:transition spd="med">
    <p:pull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exto do Título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4"/>
          </a:xfrm>
          <a:prstGeom prst="rect">
            <a:avLst/>
          </a:prstGeom>
        </p:spPr>
        <p:txBody>
          <a:bodyPr lIns="91398" tIns="91398" rIns="91398" bIns="91398" anchor="b"/>
          <a:lstStyle>
            <a:lvl1pPr algn="ctr">
              <a:defRPr sz="5200"/>
            </a:lvl1pPr>
          </a:lstStyle>
          <a:p>
            <a:r>
              <a:t>Texto do Título</a:t>
            </a:r>
          </a:p>
        </p:txBody>
      </p:sp>
      <p:sp>
        <p:nvSpPr>
          <p:cNvPr id="108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4" cy="792604"/>
          </a:xfrm>
          <a:prstGeom prst="rect">
            <a:avLst/>
          </a:prstGeom>
        </p:spPr>
        <p:txBody>
          <a:bodyPr lIns="91398" tIns="91398" rIns="91398" bIns="91398"/>
          <a:lstStyle>
            <a:lvl1pPr marL="0" indent="2286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0" indent="2286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0" indent="2286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0" indent="2286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0" indent="2286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09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8684402" y="4700846"/>
            <a:ext cx="336760" cy="318342"/>
          </a:xfrm>
          <a:prstGeom prst="rect">
            <a:avLst/>
          </a:prstGeom>
        </p:spPr>
        <p:txBody>
          <a:bodyPr lIns="91398" tIns="91398" rIns="91398" bIns="91398"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0975649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ONLY" type="titleOnly">
  <p:cSld name="TITLE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4"/>
          <p:cNvSpPr txBox="1">
            <a:spLocks noGrp="1"/>
          </p:cNvSpPr>
          <p:nvPr>
            <p:ph type="title"/>
          </p:nvPr>
        </p:nvSpPr>
        <p:spPr>
          <a:xfrm>
            <a:off x="311698" y="445025"/>
            <a:ext cx="8520603" cy="572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74"/>
          <p:cNvSpPr txBox="1">
            <a:spLocks noGrp="1"/>
          </p:cNvSpPr>
          <p:nvPr>
            <p:ph type="sldNum" idx="12"/>
          </p:nvPr>
        </p:nvSpPr>
        <p:spPr>
          <a:xfrm>
            <a:off x="8684396" y="4700844"/>
            <a:ext cx="336764" cy="318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o do Título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4"/>
          </a:xfrm>
          <a:prstGeom prst="rect">
            <a:avLst/>
          </a:prstGeom>
        </p:spPr>
        <p:txBody>
          <a:bodyPr lIns="91398" tIns="91398" rIns="91398" bIns="91398" anchor="b"/>
          <a:lstStyle>
            <a:lvl1pPr algn="ctr">
              <a:defRPr sz="5200"/>
            </a:lvl1pPr>
          </a:lstStyle>
          <a:p>
            <a:r>
              <a:t>Texto do Título</a:t>
            </a:r>
          </a:p>
        </p:txBody>
      </p:sp>
      <p:sp>
        <p:nvSpPr>
          <p:cNvPr id="117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4" cy="792603"/>
          </a:xfrm>
          <a:prstGeom prst="rect">
            <a:avLst/>
          </a:prstGeom>
        </p:spPr>
        <p:txBody>
          <a:bodyPr lIns="91398" tIns="91398" rIns="91398" bIns="91398"/>
          <a:lstStyle>
            <a:lvl1pPr marL="0" indent="2286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0" indent="2286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0" indent="2286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0" indent="2286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0" indent="2286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18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8684399" y="4700845"/>
            <a:ext cx="336762" cy="318344"/>
          </a:xfrm>
          <a:prstGeom prst="rect">
            <a:avLst/>
          </a:prstGeom>
        </p:spPr>
        <p:txBody>
          <a:bodyPr lIns="91398" tIns="91398" rIns="91398" bIns="91398"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738816"/>
      </p:ext>
    </p:extLst>
  </p:cSld>
  <p:clrMapOvr>
    <a:masterClrMapping/>
  </p:clrMapOvr>
  <p:transition spd="med">
    <p:pull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>
  <p:cSld name="Título e Conteúdo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6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62"/>
          <p:cNvSpPr txBox="1">
            <a:spLocks noGrp="1"/>
          </p:cNvSpPr>
          <p:nvPr>
            <p:ph type="body" idx="1"/>
          </p:nvPr>
        </p:nvSpPr>
        <p:spPr>
          <a:xfrm>
            <a:off x="628650" y="1369227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rmAutofit/>
          </a:bodyPr>
          <a:lstStyle>
            <a:lvl1pPr marL="411480" lvl="0" indent="-308610" algn="l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822960" lvl="1" indent="-308610" algn="l">
              <a:lnSpc>
                <a:spcPct val="90000"/>
              </a:lnSpc>
              <a:spcBef>
                <a:spcPts val="33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234440" lvl="2" indent="-308610" algn="l">
              <a:lnSpc>
                <a:spcPct val="90000"/>
              </a:lnSpc>
              <a:spcBef>
                <a:spcPts val="33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645920" lvl="3" indent="-308610" algn="l">
              <a:lnSpc>
                <a:spcPct val="90000"/>
              </a:lnSpc>
              <a:spcBef>
                <a:spcPts val="33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057400" lvl="4" indent="-308610" algn="l">
              <a:lnSpc>
                <a:spcPct val="90000"/>
              </a:lnSpc>
              <a:spcBef>
                <a:spcPts val="33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468880" lvl="5" indent="-308610" algn="l">
              <a:lnSpc>
                <a:spcPct val="90000"/>
              </a:lnSpc>
              <a:spcBef>
                <a:spcPts val="33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880360" lvl="6" indent="-308610" algn="l">
              <a:lnSpc>
                <a:spcPct val="90000"/>
              </a:lnSpc>
              <a:spcBef>
                <a:spcPts val="33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291840" lvl="7" indent="-308610" algn="l">
              <a:lnSpc>
                <a:spcPct val="90000"/>
              </a:lnSpc>
              <a:spcBef>
                <a:spcPts val="33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703320" lvl="8" indent="-308610" algn="l">
              <a:lnSpc>
                <a:spcPct val="90000"/>
              </a:lnSpc>
              <a:spcBef>
                <a:spcPts val="33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62"/>
          <p:cNvSpPr txBox="1">
            <a:spLocks noGrp="1"/>
          </p:cNvSpPr>
          <p:nvPr>
            <p:ph type="dt" idx="10"/>
          </p:nvPr>
        </p:nvSpPr>
        <p:spPr>
          <a:xfrm>
            <a:off x="628650" y="4767278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62"/>
          <p:cNvSpPr txBox="1">
            <a:spLocks noGrp="1"/>
          </p:cNvSpPr>
          <p:nvPr>
            <p:ph type="ftr" idx="11"/>
          </p:nvPr>
        </p:nvSpPr>
        <p:spPr>
          <a:xfrm>
            <a:off x="3028950" y="4767278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62"/>
          <p:cNvSpPr txBox="1">
            <a:spLocks noGrp="1"/>
          </p:cNvSpPr>
          <p:nvPr>
            <p:ph type="sldNum" idx="12"/>
          </p:nvPr>
        </p:nvSpPr>
        <p:spPr>
          <a:xfrm>
            <a:off x="6457950" y="4767278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9892877"/>
      </p:ext>
    </p:extLst>
  </p:cSld>
  <p:clrMapOvr>
    <a:masterClrMapping/>
  </p:clrMapOvr>
  <p:transition spd="med">
    <p:pull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Em branco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63"/>
          <p:cNvSpPr txBox="1">
            <a:spLocks noGrp="1"/>
          </p:cNvSpPr>
          <p:nvPr>
            <p:ph type="dt" idx="10"/>
          </p:nvPr>
        </p:nvSpPr>
        <p:spPr>
          <a:xfrm>
            <a:off x="628650" y="4767278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63"/>
          <p:cNvSpPr txBox="1">
            <a:spLocks noGrp="1"/>
          </p:cNvSpPr>
          <p:nvPr>
            <p:ph type="ftr" idx="11"/>
          </p:nvPr>
        </p:nvSpPr>
        <p:spPr>
          <a:xfrm>
            <a:off x="3028950" y="4767278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63"/>
          <p:cNvSpPr txBox="1">
            <a:spLocks noGrp="1"/>
          </p:cNvSpPr>
          <p:nvPr>
            <p:ph type="sldNum" idx="12"/>
          </p:nvPr>
        </p:nvSpPr>
        <p:spPr>
          <a:xfrm>
            <a:off x="6457950" y="4767278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9741329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_COLUMN_TEXT">
  <p:cSld name="ONE_COLUM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75"/>
          <p:cNvSpPr txBox="1">
            <a:spLocks noGrp="1"/>
          </p:cNvSpPr>
          <p:nvPr>
            <p:ph type="title"/>
          </p:nvPr>
        </p:nvSpPr>
        <p:spPr>
          <a:xfrm>
            <a:off x="311698" y="555600"/>
            <a:ext cx="2808003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75"/>
          <p:cNvSpPr txBox="1">
            <a:spLocks noGrp="1"/>
          </p:cNvSpPr>
          <p:nvPr>
            <p:ph type="body" idx="1"/>
          </p:nvPr>
        </p:nvSpPr>
        <p:spPr>
          <a:xfrm>
            <a:off x="311698" y="1389598"/>
            <a:ext cx="2808003" cy="3179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75"/>
          <p:cNvSpPr txBox="1">
            <a:spLocks noGrp="1"/>
          </p:cNvSpPr>
          <p:nvPr>
            <p:ph type="sldNum" idx="12"/>
          </p:nvPr>
        </p:nvSpPr>
        <p:spPr>
          <a:xfrm>
            <a:off x="8684396" y="4700844"/>
            <a:ext cx="336764" cy="318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_POINT">
  <p:cSld name="MAIN_POIN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76"/>
          <p:cNvSpPr txBox="1">
            <a:spLocks noGrp="1"/>
          </p:cNvSpPr>
          <p:nvPr>
            <p:ph type="title"/>
          </p:nvPr>
        </p:nvSpPr>
        <p:spPr>
          <a:xfrm>
            <a:off x="490250" y="450148"/>
            <a:ext cx="6367801" cy="4090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76"/>
          <p:cNvSpPr txBox="1">
            <a:spLocks noGrp="1"/>
          </p:cNvSpPr>
          <p:nvPr>
            <p:ph type="sldNum" idx="12"/>
          </p:nvPr>
        </p:nvSpPr>
        <p:spPr>
          <a:xfrm>
            <a:off x="8684396" y="4700844"/>
            <a:ext cx="336764" cy="318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7"/>
          <p:cNvSpPr txBox="1">
            <a:spLocks noGrp="1"/>
          </p:cNvSpPr>
          <p:nvPr>
            <p:ph type="title"/>
          </p:nvPr>
        </p:nvSpPr>
        <p:spPr>
          <a:xfrm>
            <a:off x="311698" y="445025"/>
            <a:ext cx="8520603" cy="572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57"/>
          <p:cNvSpPr txBox="1">
            <a:spLocks noGrp="1"/>
          </p:cNvSpPr>
          <p:nvPr>
            <p:ph type="body" idx="1"/>
          </p:nvPr>
        </p:nvSpPr>
        <p:spPr>
          <a:xfrm>
            <a:off x="311698" y="1152475"/>
            <a:ext cx="8520603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57"/>
          <p:cNvSpPr txBox="1">
            <a:spLocks noGrp="1"/>
          </p:cNvSpPr>
          <p:nvPr>
            <p:ph type="sldNum" idx="12"/>
          </p:nvPr>
        </p:nvSpPr>
        <p:spPr>
          <a:xfrm>
            <a:off x="8684396" y="4700844"/>
            <a:ext cx="336764" cy="318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4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o Título"/>
          <p:cNvSpPr txBox="1">
            <a:spLocks noGrp="1"/>
          </p:cNvSpPr>
          <p:nvPr>
            <p:ph type="title"/>
          </p:nvPr>
        </p:nvSpPr>
        <p:spPr>
          <a:xfrm>
            <a:off x="311698" y="445025"/>
            <a:ext cx="8520603" cy="57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399" tIns="91399" rIns="91399" bIns="91399">
            <a:normAutofit/>
          </a:bodyPr>
          <a:lstStyle/>
          <a:p>
            <a:r>
              <a:t>Texto do Título</a:t>
            </a:r>
          </a:p>
        </p:txBody>
      </p:sp>
      <p:sp>
        <p:nvSpPr>
          <p:cNvPr id="3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311698" y="1152475"/>
            <a:ext cx="8520603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399" tIns="91399" rIns="91399" bIns="91399">
            <a:normAutofit/>
          </a:bodyPr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8684396" y="4700844"/>
            <a:ext cx="336764" cy="318346"/>
          </a:xfrm>
          <a:prstGeom prst="rect">
            <a:avLst/>
          </a:prstGeom>
          <a:ln w="12700">
            <a:miter lim="400000"/>
          </a:ln>
        </p:spPr>
        <p:txBody>
          <a:bodyPr wrap="none" lIns="91399" tIns="91399" rIns="91399" bIns="91399" anchor="ctr">
            <a:normAutofit/>
          </a:bodyPr>
          <a:lstStyle>
            <a:lvl1pPr algn="r">
              <a:defRPr sz="1000">
                <a:solidFill>
                  <a:srgbClr val="585858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4879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</p:sldLayoutIdLst>
  <p:transition spd="med">
    <p:pull/>
  </p:transition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457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rgbClr val="585858"/>
          </a:solidFill>
          <a:uFillTx/>
          <a:latin typeface="+mj-lt"/>
          <a:ea typeface="+mj-ea"/>
          <a:cs typeface="+mj-cs"/>
          <a:sym typeface="Arial"/>
        </a:defRPr>
      </a:lvl1pPr>
      <a:lvl2pPr marL="9144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rgbClr val="585858"/>
          </a:solidFill>
          <a:uFillTx/>
          <a:latin typeface="+mj-lt"/>
          <a:ea typeface="+mj-ea"/>
          <a:cs typeface="+mj-cs"/>
          <a:sym typeface="Arial"/>
        </a:defRPr>
      </a:lvl2pPr>
      <a:lvl3pPr marL="13716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rgbClr val="585858"/>
          </a:solidFill>
          <a:uFillTx/>
          <a:latin typeface="+mj-lt"/>
          <a:ea typeface="+mj-ea"/>
          <a:cs typeface="+mj-cs"/>
          <a:sym typeface="Arial"/>
        </a:defRPr>
      </a:lvl3pPr>
      <a:lvl4pPr marL="18288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rgbClr val="585858"/>
          </a:solidFill>
          <a:uFillTx/>
          <a:latin typeface="+mj-lt"/>
          <a:ea typeface="+mj-ea"/>
          <a:cs typeface="+mj-cs"/>
          <a:sym typeface="Arial"/>
        </a:defRPr>
      </a:lvl4pPr>
      <a:lvl5pPr marL="22860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rgbClr val="585858"/>
          </a:solidFill>
          <a:uFillTx/>
          <a:latin typeface="+mj-lt"/>
          <a:ea typeface="+mj-ea"/>
          <a:cs typeface="+mj-cs"/>
          <a:sym typeface="Arial"/>
        </a:defRPr>
      </a:lvl5pPr>
      <a:lvl6pPr marL="2743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rgbClr val="585858"/>
          </a:solidFill>
          <a:uFillTx/>
          <a:latin typeface="+mj-lt"/>
          <a:ea typeface="+mj-ea"/>
          <a:cs typeface="+mj-cs"/>
          <a:sym typeface="Arial"/>
        </a:defRPr>
      </a:lvl6pPr>
      <a:lvl7pPr marL="32004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rgbClr val="585858"/>
          </a:solidFill>
          <a:uFillTx/>
          <a:latin typeface="+mj-lt"/>
          <a:ea typeface="+mj-ea"/>
          <a:cs typeface="+mj-cs"/>
          <a:sym typeface="Arial"/>
        </a:defRPr>
      </a:lvl7pPr>
      <a:lvl8pPr marL="36576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rgbClr val="585858"/>
          </a:solidFill>
          <a:uFillTx/>
          <a:latin typeface="+mj-lt"/>
          <a:ea typeface="+mj-ea"/>
          <a:cs typeface="+mj-cs"/>
          <a:sym typeface="Arial"/>
        </a:defRPr>
      </a:lvl8pPr>
      <a:lvl9pPr marL="41148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rgbClr val="585858"/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o Título"/>
          <p:cNvSpPr txBox="1">
            <a:spLocks noGrp="1"/>
          </p:cNvSpPr>
          <p:nvPr>
            <p:ph type="title"/>
          </p:nvPr>
        </p:nvSpPr>
        <p:spPr>
          <a:xfrm>
            <a:off x="311698" y="445025"/>
            <a:ext cx="8520603" cy="57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399" tIns="91399" rIns="91399" bIns="91399">
            <a:normAutofit/>
          </a:bodyPr>
          <a:lstStyle/>
          <a:p>
            <a:r>
              <a:t>Texto do Título</a:t>
            </a:r>
          </a:p>
        </p:txBody>
      </p:sp>
      <p:sp>
        <p:nvSpPr>
          <p:cNvPr id="3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311698" y="1152475"/>
            <a:ext cx="8520603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399" tIns="91399" rIns="91399" bIns="91399">
            <a:normAutofit/>
          </a:bodyPr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8684396" y="4700844"/>
            <a:ext cx="336764" cy="318346"/>
          </a:xfrm>
          <a:prstGeom prst="rect">
            <a:avLst/>
          </a:prstGeom>
          <a:ln w="12700">
            <a:miter lim="400000"/>
          </a:ln>
        </p:spPr>
        <p:txBody>
          <a:bodyPr wrap="none" lIns="91399" tIns="91399" rIns="91399" bIns="91399" anchor="ctr">
            <a:normAutofit/>
          </a:bodyPr>
          <a:lstStyle>
            <a:lvl1pPr algn="r">
              <a:defRPr sz="1000">
                <a:solidFill>
                  <a:srgbClr val="585858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1011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</p:sldLayoutIdLst>
  <p:transition spd="med">
    <p:pull/>
  </p:transition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457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rgbClr val="585858"/>
          </a:solidFill>
          <a:uFillTx/>
          <a:latin typeface="+mj-lt"/>
          <a:ea typeface="+mj-ea"/>
          <a:cs typeface="+mj-cs"/>
          <a:sym typeface="Arial"/>
        </a:defRPr>
      </a:lvl1pPr>
      <a:lvl2pPr marL="9144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rgbClr val="585858"/>
          </a:solidFill>
          <a:uFillTx/>
          <a:latin typeface="+mj-lt"/>
          <a:ea typeface="+mj-ea"/>
          <a:cs typeface="+mj-cs"/>
          <a:sym typeface="Arial"/>
        </a:defRPr>
      </a:lvl2pPr>
      <a:lvl3pPr marL="13716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rgbClr val="585858"/>
          </a:solidFill>
          <a:uFillTx/>
          <a:latin typeface="+mj-lt"/>
          <a:ea typeface="+mj-ea"/>
          <a:cs typeface="+mj-cs"/>
          <a:sym typeface="Arial"/>
        </a:defRPr>
      </a:lvl3pPr>
      <a:lvl4pPr marL="18288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rgbClr val="585858"/>
          </a:solidFill>
          <a:uFillTx/>
          <a:latin typeface="+mj-lt"/>
          <a:ea typeface="+mj-ea"/>
          <a:cs typeface="+mj-cs"/>
          <a:sym typeface="Arial"/>
        </a:defRPr>
      </a:lvl4pPr>
      <a:lvl5pPr marL="22860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rgbClr val="585858"/>
          </a:solidFill>
          <a:uFillTx/>
          <a:latin typeface="+mj-lt"/>
          <a:ea typeface="+mj-ea"/>
          <a:cs typeface="+mj-cs"/>
          <a:sym typeface="Arial"/>
        </a:defRPr>
      </a:lvl5pPr>
      <a:lvl6pPr marL="2743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rgbClr val="585858"/>
          </a:solidFill>
          <a:uFillTx/>
          <a:latin typeface="+mj-lt"/>
          <a:ea typeface="+mj-ea"/>
          <a:cs typeface="+mj-cs"/>
          <a:sym typeface="Arial"/>
        </a:defRPr>
      </a:lvl6pPr>
      <a:lvl7pPr marL="32004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rgbClr val="585858"/>
          </a:solidFill>
          <a:uFillTx/>
          <a:latin typeface="+mj-lt"/>
          <a:ea typeface="+mj-ea"/>
          <a:cs typeface="+mj-cs"/>
          <a:sym typeface="Arial"/>
        </a:defRPr>
      </a:lvl7pPr>
      <a:lvl8pPr marL="36576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rgbClr val="585858"/>
          </a:solidFill>
          <a:uFillTx/>
          <a:latin typeface="+mj-lt"/>
          <a:ea typeface="+mj-ea"/>
          <a:cs typeface="+mj-cs"/>
          <a:sym typeface="Arial"/>
        </a:defRPr>
      </a:lvl8pPr>
      <a:lvl9pPr marL="41148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rgbClr val="585858"/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o Título"/>
          <p:cNvSpPr txBox="1">
            <a:spLocks noGrp="1"/>
          </p:cNvSpPr>
          <p:nvPr>
            <p:ph type="title"/>
          </p:nvPr>
        </p:nvSpPr>
        <p:spPr>
          <a:xfrm>
            <a:off x="311698" y="445025"/>
            <a:ext cx="8520603" cy="57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399" tIns="91399" rIns="91399" bIns="91399">
            <a:normAutofit/>
          </a:bodyPr>
          <a:lstStyle/>
          <a:p>
            <a:r>
              <a:t>Texto do Título</a:t>
            </a:r>
          </a:p>
        </p:txBody>
      </p:sp>
      <p:sp>
        <p:nvSpPr>
          <p:cNvPr id="3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311698" y="1152475"/>
            <a:ext cx="8520603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399" tIns="91399" rIns="91399" bIns="91399">
            <a:normAutofit/>
          </a:bodyPr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8684396" y="4700844"/>
            <a:ext cx="336764" cy="318346"/>
          </a:xfrm>
          <a:prstGeom prst="rect">
            <a:avLst/>
          </a:prstGeom>
          <a:ln w="12700">
            <a:miter lim="400000"/>
          </a:ln>
        </p:spPr>
        <p:txBody>
          <a:bodyPr wrap="none" lIns="91399" tIns="91399" rIns="91399" bIns="91399" anchor="ctr">
            <a:normAutofit/>
          </a:bodyPr>
          <a:lstStyle>
            <a:lvl1pPr algn="r">
              <a:defRPr sz="1000">
                <a:solidFill>
                  <a:srgbClr val="585858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8680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</p:sldLayoutIdLst>
  <p:transition spd="med">
    <p:pull/>
  </p:transition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457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rgbClr val="585858"/>
          </a:solidFill>
          <a:uFillTx/>
          <a:latin typeface="+mj-lt"/>
          <a:ea typeface="+mj-ea"/>
          <a:cs typeface="+mj-cs"/>
          <a:sym typeface="Arial"/>
        </a:defRPr>
      </a:lvl1pPr>
      <a:lvl2pPr marL="9144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rgbClr val="585858"/>
          </a:solidFill>
          <a:uFillTx/>
          <a:latin typeface="+mj-lt"/>
          <a:ea typeface="+mj-ea"/>
          <a:cs typeface="+mj-cs"/>
          <a:sym typeface="Arial"/>
        </a:defRPr>
      </a:lvl2pPr>
      <a:lvl3pPr marL="13716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rgbClr val="585858"/>
          </a:solidFill>
          <a:uFillTx/>
          <a:latin typeface="+mj-lt"/>
          <a:ea typeface="+mj-ea"/>
          <a:cs typeface="+mj-cs"/>
          <a:sym typeface="Arial"/>
        </a:defRPr>
      </a:lvl3pPr>
      <a:lvl4pPr marL="18288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rgbClr val="585858"/>
          </a:solidFill>
          <a:uFillTx/>
          <a:latin typeface="+mj-lt"/>
          <a:ea typeface="+mj-ea"/>
          <a:cs typeface="+mj-cs"/>
          <a:sym typeface="Arial"/>
        </a:defRPr>
      </a:lvl4pPr>
      <a:lvl5pPr marL="22860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rgbClr val="585858"/>
          </a:solidFill>
          <a:uFillTx/>
          <a:latin typeface="+mj-lt"/>
          <a:ea typeface="+mj-ea"/>
          <a:cs typeface="+mj-cs"/>
          <a:sym typeface="Arial"/>
        </a:defRPr>
      </a:lvl5pPr>
      <a:lvl6pPr marL="2743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rgbClr val="585858"/>
          </a:solidFill>
          <a:uFillTx/>
          <a:latin typeface="+mj-lt"/>
          <a:ea typeface="+mj-ea"/>
          <a:cs typeface="+mj-cs"/>
          <a:sym typeface="Arial"/>
        </a:defRPr>
      </a:lvl6pPr>
      <a:lvl7pPr marL="32004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rgbClr val="585858"/>
          </a:solidFill>
          <a:uFillTx/>
          <a:latin typeface="+mj-lt"/>
          <a:ea typeface="+mj-ea"/>
          <a:cs typeface="+mj-cs"/>
          <a:sym typeface="Arial"/>
        </a:defRPr>
      </a:lvl7pPr>
      <a:lvl8pPr marL="36576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rgbClr val="585858"/>
          </a:solidFill>
          <a:uFillTx/>
          <a:latin typeface="+mj-lt"/>
          <a:ea typeface="+mj-ea"/>
          <a:cs typeface="+mj-cs"/>
          <a:sym typeface="Arial"/>
        </a:defRPr>
      </a:lvl8pPr>
      <a:lvl9pPr marL="41148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rgbClr val="585858"/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o Título"/>
          <p:cNvSpPr txBox="1">
            <a:spLocks noGrp="1"/>
          </p:cNvSpPr>
          <p:nvPr>
            <p:ph type="title"/>
          </p:nvPr>
        </p:nvSpPr>
        <p:spPr>
          <a:xfrm>
            <a:off x="311698" y="445025"/>
            <a:ext cx="8520603" cy="57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399" tIns="91399" rIns="91399" bIns="91399">
            <a:normAutofit/>
          </a:bodyPr>
          <a:lstStyle/>
          <a:p>
            <a:r>
              <a:t>Texto do Título</a:t>
            </a:r>
          </a:p>
        </p:txBody>
      </p:sp>
      <p:sp>
        <p:nvSpPr>
          <p:cNvPr id="3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311698" y="1152475"/>
            <a:ext cx="8520603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399" tIns="91399" rIns="91399" bIns="91399">
            <a:normAutofit/>
          </a:bodyPr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8684396" y="4700844"/>
            <a:ext cx="336764" cy="318346"/>
          </a:xfrm>
          <a:prstGeom prst="rect">
            <a:avLst/>
          </a:prstGeom>
          <a:ln w="12700">
            <a:miter lim="400000"/>
          </a:ln>
        </p:spPr>
        <p:txBody>
          <a:bodyPr wrap="none" lIns="91399" tIns="91399" rIns="91399" bIns="91399" anchor="ctr">
            <a:normAutofit/>
          </a:bodyPr>
          <a:lstStyle>
            <a:lvl1pPr algn="r">
              <a:defRPr sz="1000">
                <a:solidFill>
                  <a:srgbClr val="585858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3721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</p:sldLayoutIdLst>
  <p:transition spd="med">
    <p:pull/>
  </p:transition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457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rgbClr val="585858"/>
          </a:solidFill>
          <a:uFillTx/>
          <a:latin typeface="+mj-lt"/>
          <a:ea typeface="+mj-ea"/>
          <a:cs typeface="+mj-cs"/>
          <a:sym typeface="Arial"/>
        </a:defRPr>
      </a:lvl1pPr>
      <a:lvl2pPr marL="9144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rgbClr val="585858"/>
          </a:solidFill>
          <a:uFillTx/>
          <a:latin typeface="+mj-lt"/>
          <a:ea typeface="+mj-ea"/>
          <a:cs typeface="+mj-cs"/>
          <a:sym typeface="Arial"/>
        </a:defRPr>
      </a:lvl2pPr>
      <a:lvl3pPr marL="13716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rgbClr val="585858"/>
          </a:solidFill>
          <a:uFillTx/>
          <a:latin typeface="+mj-lt"/>
          <a:ea typeface="+mj-ea"/>
          <a:cs typeface="+mj-cs"/>
          <a:sym typeface="Arial"/>
        </a:defRPr>
      </a:lvl3pPr>
      <a:lvl4pPr marL="18288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rgbClr val="585858"/>
          </a:solidFill>
          <a:uFillTx/>
          <a:latin typeface="+mj-lt"/>
          <a:ea typeface="+mj-ea"/>
          <a:cs typeface="+mj-cs"/>
          <a:sym typeface="Arial"/>
        </a:defRPr>
      </a:lvl4pPr>
      <a:lvl5pPr marL="22860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rgbClr val="585858"/>
          </a:solidFill>
          <a:uFillTx/>
          <a:latin typeface="+mj-lt"/>
          <a:ea typeface="+mj-ea"/>
          <a:cs typeface="+mj-cs"/>
          <a:sym typeface="Arial"/>
        </a:defRPr>
      </a:lvl5pPr>
      <a:lvl6pPr marL="2743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rgbClr val="585858"/>
          </a:solidFill>
          <a:uFillTx/>
          <a:latin typeface="+mj-lt"/>
          <a:ea typeface="+mj-ea"/>
          <a:cs typeface="+mj-cs"/>
          <a:sym typeface="Arial"/>
        </a:defRPr>
      </a:lvl6pPr>
      <a:lvl7pPr marL="32004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rgbClr val="585858"/>
          </a:solidFill>
          <a:uFillTx/>
          <a:latin typeface="+mj-lt"/>
          <a:ea typeface="+mj-ea"/>
          <a:cs typeface="+mj-cs"/>
          <a:sym typeface="Arial"/>
        </a:defRPr>
      </a:lvl7pPr>
      <a:lvl8pPr marL="36576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rgbClr val="585858"/>
          </a:solidFill>
          <a:uFillTx/>
          <a:latin typeface="+mj-lt"/>
          <a:ea typeface="+mj-ea"/>
          <a:cs typeface="+mj-cs"/>
          <a:sym typeface="Arial"/>
        </a:defRPr>
      </a:lvl8pPr>
      <a:lvl9pPr marL="41148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rgbClr val="585858"/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7.png"/><Relationship Id="rId7" Type="http://schemas.openxmlformats.org/officeDocument/2006/relationships/image" Target="../media/image24.t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.png"/><Relationship Id="rId11" Type="http://schemas.openxmlformats.org/officeDocument/2006/relationships/image" Target="../media/image28.tif"/><Relationship Id="rId5" Type="http://schemas.openxmlformats.org/officeDocument/2006/relationships/image" Target="../media/image23.png"/><Relationship Id="rId10" Type="http://schemas.openxmlformats.org/officeDocument/2006/relationships/image" Target="../media/image27.tif"/><Relationship Id="rId4" Type="http://schemas.openxmlformats.org/officeDocument/2006/relationships/image" Target="../media/image8.pn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image" Target="../media/image20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5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8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7.png"/><Relationship Id="rId7" Type="http://schemas.openxmlformats.org/officeDocument/2006/relationships/image" Target="../media/image42.t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1.png"/><Relationship Id="rId5" Type="http://schemas.openxmlformats.org/officeDocument/2006/relationships/image" Target="../media/image9.png"/><Relationship Id="rId10" Type="http://schemas.openxmlformats.org/officeDocument/2006/relationships/image" Target="../media/image44.png"/><Relationship Id="rId4" Type="http://schemas.openxmlformats.org/officeDocument/2006/relationships/image" Target="../media/image5.png"/><Relationship Id="rId9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7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5.png"/><Relationship Id="rId10" Type="http://schemas.openxmlformats.org/officeDocument/2006/relationships/image" Target="../media/image49.png"/><Relationship Id="rId4" Type="http://schemas.openxmlformats.org/officeDocument/2006/relationships/image" Target="../media/image20.png"/><Relationship Id="rId9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8.png"/><Relationship Id="rId7" Type="http://schemas.openxmlformats.org/officeDocument/2006/relationships/image" Target="../media/image5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.png"/><Relationship Id="rId9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8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.png"/><Relationship Id="rId10" Type="http://schemas.openxmlformats.org/officeDocument/2006/relationships/image" Target="../media/image62.png"/><Relationship Id="rId4" Type="http://schemas.openxmlformats.org/officeDocument/2006/relationships/image" Target="../media/image21.png"/><Relationship Id="rId9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3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63.png"/><Relationship Id="rId3" Type="http://schemas.openxmlformats.org/officeDocument/2006/relationships/image" Target="../media/image8.png"/><Relationship Id="rId7" Type="http://schemas.openxmlformats.org/officeDocument/2006/relationships/image" Target="../media/image68.png"/><Relationship Id="rId12" Type="http://schemas.openxmlformats.org/officeDocument/2006/relationships/image" Target="../media/image73.svg"/><Relationship Id="rId17" Type="http://schemas.openxmlformats.org/officeDocument/2006/relationships/image" Target="../media/image75.png"/><Relationship Id="rId2" Type="http://schemas.openxmlformats.org/officeDocument/2006/relationships/image" Target="../media/image7.png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7.sv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5" Type="http://schemas.openxmlformats.org/officeDocument/2006/relationships/image" Target="../media/image65.png"/><Relationship Id="rId10" Type="http://schemas.openxmlformats.org/officeDocument/2006/relationships/image" Target="../media/image71.svg"/><Relationship Id="rId4" Type="http://schemas.openxmlformats.org/officeDocument/2006/relationships/image" Target="../media/image5.png"/><Relationship Id="rId9" Type="http://schemas.openxmlformats.org/officeDocument/2006/relationships/image" Target="../media/image70.png"/><Relationship Id="rId1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3" Type="http://schemas.openxmlformats.org/officeDocument/2006/relationships/image" Target="../media/image8.png"/><Relationship Id="rId7" Type="http://schemas.openxmlformats.org/officeDocument/2006/relationships/image" Target="../media/image65.png"/><Relationship Id="rId12" Type="http://schemas.openxmlformats.org/officeDocument/2006/relationships/image" Target="../media/image8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4.png"/><Relationship Id="rId11" Type="http://schemas.openxmlformats.org/officeDocument/2006/relationships/image" Target="../media/image79.png"/><Relationship Id="rId5" Type="http://schemas.openxmlformats.org/officeDocument/2006/relationships/image" Target="../media/image63.png"/><Relationship Id="rId15" Type="http://schemas.openxmlformats.org/officeDocument/2006/relationships/image" Target="../media/image83.png"/><Relationship Id="rId10" Type="http://schemas.openxmlformats.org/officeDocument/2006/relationships/image" Target="../media/image78.png"/><Relationship Id="rId4" Type="http://schemas.openxmlformats.org/officeDocument/2006/relationships/image" Target="../media/image5.png"/><Relationship Id="rId9" Type="http://schemas.openxmlformats.org/officeDocument/2006/relationships/image" Target="../media/image77.png"/><Relationship Id="rId14" Type="http://schemas.openxmlformats.org/officeDocument/2006/relationships/image" Target="../media/image8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4.jpe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62.png"/><Relationship Id="rId9" Type="http://schemas.openxmlformats.org/officeDocument/2006/relationships/image" Target="../media/image8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1.jpe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3.png"/><Relationship Id="rId11" Type="http://schemas.openxmlformats.org/officeDocument/2006/relationships/image" Target="../media/image90.png"/><Relationship Id="rId5" Type="http://schemas.openxmlformats.org/officeDocument/2006/relationships/image" Target="../media/image92.png"/><Relationship Id="rId10" Type="http://schemas.openxmlformats.org/officeDocument/2006/relationships/image" Target="../media/image89.png"/><Relationship Id="rId4" Type="http://schemas.openxmlformats.org/officeDocument/2006/relationships/image" Target="../media/image58.png"/><Relationship Id="rId9" Type="http://schemas.openxmlformats.org/officeDocument/2006/relationships/image" Target="../media/image9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90.png"/><Relationship Id="rId3" Type="http://schemas.openxmlformats.org/officeDocument/2006/relationships/image" Target="../media/image97.jpeg"/><Relationship Id="rId7" Type="http://schemas.openxmlformats.org/officeDocument/2006/relationships/image" Target="../media/image94.png"/><Relationship Id="rId12" Type="http://schemas.openxmlformats.org/officeDocument/2006/relationships/image" Target="../media/image8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3.png"/><Relationship Id="rId11" Type="http://schemas.openxmlformats.org/officeDocument/2006/relationships/image" Target="../media/image99.png"/><Relationship Id="rId5" Type="http://schemas.openxmlformats.org/officeDocument/2006/relationships/image" Target="../media/image92.png"/><Relationship Id="rId10" Type="http://schemas.openxmlformats.org/officeDocument/2006/relationships/image" Target="../media/image98.png"/><Relationship Id="rId4" Type="http://schemas.openxmlformats.org/officeDocument/2006/relationships/image" Target="../media/image59.png"/><Relationship Id="rId9" Type="http://schemas.openxmlformats.org/officeDocument/2006/relationships/image" Target="../media/image9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93.png"/><Relationship Id="rId3" Type="http://schemas.openxmlformats.org/officeDocument/2006/relationships/image" Target="../media/image100.jpeg"/><Relationship Id="rId7" Type="http://schemas.openxmlformats.org/officeDocument/2006/relationships/image" Target="../media/image94.png"/><Relationship Id="rId12" Type="http://schemas.openxmlformats.org/officeDocument/2006/relationships/image" Target="../media/image9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2.png"/><Relationship Id="rId11" Type="http://schemas.openxmlformats.org/officeDocument/2006/relationships/image" Target="../media/image96.png"/><Relationship Id="rId5" Type="http://schemas.openxmlformats.org/officeDocument/2006/relationships/image" Target="../media/image101.png"/><Relationship Id="rId1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60.png"/><Relationship Id="rId9" Type="http://schemas.openxmlformats.org/officeDocument/2006/relationships/image" Target="../media/image98.png"/><Relationship Id="rId14" Type="http://schemas.openxmlformats.org/officeDocument/2006/relationships/image" Target="../media/image8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96.png"/><Relationship Id="rId18" Type="http://schemas.openxmlformats.org/officeDocument/2006/relationships/image" Target="../media/image106.png"/><Relationship Id="rId3" Type="http://schemas.openxmlformats.org/officeDocument/2006/relationships/image" Target="../media/image103.jpeg"/><Relationship Id="rId7" Type="http://schemas.openxmlformats.org/officeDocument/2006/relationships/image" Target="../media/image101.png"/><Relationship Id="rId12" Type="http://schemas.openxmlformats.org/officeDocument/2006/relationships/image" Target="../media/image95.png"/><Relationship Id="rId17" Type="http://schemas.openxmlformats.org/officeDocument/2006/relationships/image" Target="../media/image10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0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0.png"/><Relationship Id="rId11" Type="http://schemas.openxmlformats.org/officeDocument/2006/relationships/image" Target="../media/image98.png"/><Relationship Id="rId5" Type="http://schemas.openxmlformats.org/officeDocument/2006/relationships/image" Target="../media/image89.png"/><Relationship Id="rId15" Type="http://schemas.openxmlformats.org/officeDocument/2006/relationships/image" Target="../media/image93.png"/><Relationship Id="rId10" Type="http://schemas.openxmlformats.org/officeDocument/2006/relationships/image" Target="../media/image99.png"/><Relationship Id="rId4" Type="http://schemas.openxmlformats.org/officeDocument/2006/relationships/image" Target="../media/image61.png"/><Relationship Id="rId9" Type="http://schemas.openxmlformats.org/officeDocument/2006/relationships/image" Target="../media/image94.png"/><Relationship Id="rId14" Type="http://schemas.openxmlformats.org/officeDocument/2006/relationships/image" Target="../media/image9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0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0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3.png"/><Relationship Id="rId18" Type="http://schemas.openxmlformats.org/officeDocument/2006/relationships/image" Target="../media/image118.png"/><Relationship Id="rId3" Type="http://schemas.openxmlformats.org/officeDocument/2006/relationships/image" Target="../media/image7.png"/><Relationship Id="rId7" Type="http://schemas.openxmlformats.org/officeDocument/2006/relationships/image" Target="../media/image87.png"/><Relationship Id="rId12" Type="http://schemas.openxmlformats.org/officeDocument/2006/relationships/image" Target="../media/image112.png"/><Relationship Id="rId17" Type="http://schemas.openxmlformats.org/officeDocument/2006/relationships/image" Target="../media/image117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1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0.png"/><Relationship Id="rId11" Type="http://schemas.openxmlformats.org/officeDocument/2006/relationships/image" Target="../media/image88.png"/><Relationship Id="rId5" Type="http://schemas.openxmlformats.org/officeDocument/2006/relationships/image" Target="../media/image5.png"/><Relationship Id="rId15" Type="http://schemas.openxmlformats.org/officeDocument/2006/relationships/image" Target="../media/image115.png"/><Relationship Id="rId10" Type="http://schemas.openxmlformats.org/officeDocument/2006/relationships/image" Target="../media/image86.png"/><Relationship Id="rId4" Type="http://schemas.openxmlformats.org/officeDocument/2006/relationships/image" Target="../media/image8.png"/><Relationship Id="rId9" Type="http://schemas.openxmlformats.org/officeDocument/2006/relationships/image" Target="../media/image85.png"/><Relationship Id="rId14" Type="http://schemas.openxmlformats.org/officeDocument/2006/relationships/image" Target="../media/image11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2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7.jpe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08.png"/><Relationship Id="rId7" Type="http://schemas.openxmlformats.org/officeDocument/2006/relationships/image" Target="../media/image128.png"/><Relationship Id="rId12" Type="http://schemas.openxmlformats.org/officeDocument/2006/relationships/image" Target="../media/image1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png"/><Relationship Id="rId11" Type="http://schemas.openxmlformats.org/officeDocument/2006/relationships/image" Target="../media/image132.png"/><Relationship Id="rId5" Type="http://schemas.openxmlformats.org/officeDocument/2006/relationships/image" Target="../media/image5.png"/><Relationship Id="rId10" Type="http://schemas.openxmlformats.org/officeDocument/2006/relationships/image" Target="../media/image131.png"/><Relationship Id="rId4" Type="http://schemas.openxmlformats.org/officeDocument/2006/relationships/image" Target="../media/image8.png"/><Relationship Id="rId9" Type="http://schemas.openxmlformats.org/officeDocument/2006/relationships/image" Target="../media/image13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s://centralnacionalunimed.planium.io/web/login/entrar" TargetMode="External"/><Relationship Id="rId3" Type="http://schemas.openxmlformats.org/officeDocument/2006/relationships/image" Target="../media/image9.png"/><Relationship Id="rId7" Type="http://schemas.openxmlformats.org/officeDocument/2006/relationships/hyperlink" Target="https://www.centralnacionalunimed.com.br/corretor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108.png"/><Relationship Id="rId9" Type="http://schemas.openxmlformats.org/officeDocument/2006/relationships/image" Target="../media/image13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3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3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41.png"/><Relationship Id="rId5" Type="http://schemas.openxmlformats.org/officeDocument/2006/relationships/image" Target="../media/image8.png"/><Relationship Id="rId4" Type="http://schemas.openxmlformats.org/officeDocument/2006/relationships/image" Target="../media/image14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C7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"/>
          <p:cNvSpPr txBox="1"/>
          <p:nvPr/>
        </p:nvSpPr>
        <p:spPr>
          <a:xfrm>
            <a:off x="565279" y="567809"/>
            <a:ext cx="3886405" cy="7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836B"/>
              </a:buClr>
              <a:buSzPts val="3500"/>
              <a:buFont typeface="Trebuchet MS"/>
              <a:buNone/>
            </a:pPr>
            <a:r>
              <a:rPr lang="en-US" sz="3500" b="1" i="0" u="none" strike="noStrike" cap="none">
                <a:solidFill>
                  <a:srgbClr val="48836B"/>
                </a:solidFill>
                <a:latin typeface="Trebuchet MS"/>
                <a:ea typeface="Trebuchet MS"/>
                <a:cs typeface="Trebuchet MS"/>
                <a:sym typeface="Trebuchet MS"/>
              </a:rPr>
              <a:t>Institucional PME</a:t>
            </a:r>
            <a:endParaRPr sz="3500" b="1" i="0" u="none" strike="noStrike" cap="none">
              <a:solidFill>
                <a:srgbClr val="48836B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29" name="Google Shape;129;p1" descr="Image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426293" y="1468013"/>
            <a:ext cx="4949455" cy="5697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" descr="Imagem"/>
          <p:cNvPicPr preferRelativeResize="0"/>
          <p:nvPr/>
        </p:nvPicPr>
        <p:blipFill rotWithShape="1">
          <a:blip r:embed="rId4">
            <a:alphaModFix/>
          </a:blip>
          <a:srcRect t="22313"/>
          <a:stretch/>
        </p:blipFill>
        <p:spPr>
          <a:xfrm>
            <a:off x="4349031" y="-85313"/>
            <a:ext cx="5236320" cy="5192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" descr="Google Shape;90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0937" y="1483116"/>
            <a:ext cx="1620864" cy="7550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8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Imagem" descr="Image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46098">
            <a:off x="1692225" y="633234"/>
            <a:ext cx="5781551" cy="3877032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Google Shape;55;p2"/>
          <p:cNvSpPr txBox="1"/>
          <p:nvPr/>
        </p:nvSpPr>
        <p:spPr>
          <a:xfrm>
            <a:off x="2310154" y="837037"/>
            <a:ext cx="4545694" cy="563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398" tIns="91398" rIns="91398" bIns="91398">
            <a:spAutoFit/>
          </a:bodyPr>
          <a:lstStyle>
            <a:lvl1pPr algn="ctr">
              <a:defRPr sz="2600" b="1">
                <a:solidFill>
                  <a:srgbClr val="EB8C49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00" b="1" i="0" u="none" strike="noStrike" kern="0" cap="none" spc="0" normalizeH="0" baseline="0" noProof="0">
                <a:ln>
                  <a:noFill/>
                </a:ln>
                <a:solidFill>
                  <a:srgbClr val="EB8C49"/>
                </a:solidFill>
                <a:effectLst/>
                <a:uLnTx/>
                <a:uFillTx/>
                <a:latin typeface="Trebuchet MS"/>
                <a:sym typeface="Trebuchet MS"/>
              </a:rPr>
              <a:t>Como estamos avaliados</a:t>
            </a:r>
          </a:p>
        </p:txBody>
      </p:sp>
      <p:pic>
        <p:nvPicPr>
          <p:cNvPr id="240" name="Imagem" descr="Image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70587">
            <a:off x="7170718" y="-460282"/>
            <a:ext cx="2335020" cy="28095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Imagem" descr="Image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193862">
            <a:off x="-343765" y="2781364"/>
            <a:ext cx="2335020" cy="2809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Imagem 1" descr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8500" y="168519"/>
            <a:ext cx="652240" cy="5455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38518E0-AC01-01C7-2669-85EB98F4CF65}"/>
              </a:ext>
            </a:extLst>
          </p:cNvPr>
          <p:cNvGrpSpPr/>
          <p:nvPr/>
        </p:nvGrpSpPr>
        <p:grpSpPr>
          <a:xfrm>
            <a:off x="3023841" y="1420682"/>
            <a:ext cx="3096318" cy="1329281"/>
            <a:chOff x="3023841" y="1420682"/>
            <a:chExt cx="3096318" cy="1329281"/>
          </a:xfrm>
        </p:grpSpPr>
        <p:sp>
          <p:nvSpPr>
            <p:cNvPr id="243" name="Google Shape;55;p2"/>
            <p:cNvSpPr txBox="1"/>
            <p:nvPr/>
          </p:nvSpPr>
          <p:spPr>
            <a:xfrm>
              <a:off x="3165135" y="1420682"/>
              <a:ext cx="2813730" cy="71619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91398" tIns="91398" rIns="91398" bIns="91398">
              <a:spAutoFit/>
            </a:bodyPr>
            <a:lstStyle>
              <a:lvl1pPr algn="ctr">
                <a:defRPr sz="3600" b="1">
                  <a:solidFill>
                    <a:srgbClr val="EB8C49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EB8C49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8 a cada 10</a:t>
              </a:r>
            </a:p>
          </p:txBody>
        </p:sp>
        <p:sp>
          <p:nvSpPr>
            <p:cNvPr id="244" name="Google Shape;55;p2"/>
            <p:cNvSpPr txBox="1"/>
            <p:nvPr/>
          </p:nvSpPr>
          <p:spPr>
            <a:xfrm>
              <a:off x="3023841" y="1927086"/>
              <a:ext cx="3096318" cy="82287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91398" tIns="91398" rIns="91398" bIns="91398">
              <a:spAutoFit/>
            </a:bodyPr>
            <a:lstStyle>
              <a:lvl1pPr algn="ctr">
                <a:lnSpc>
                  <a:spcPct val="80000"/>
                </a:lnSpc>
                <a:defRPr sz="2400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marL="0" marR="0" lvl="0" indent="0" algn="ctr" defTabSz="914400" rtl="0" eaLnBrk="1" fontAlgn="auto" latinLnBrk="0" hangingPunct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clientes</a:t>
              </a:r>
              <a:r>
                <a: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 </a:t>
              </a:r>
              <a:r>
                <a:rPr kumimoji="0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estão</a:t>
              </a:r>
              <a:r>
                <a: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 </a:t>
              </a:r>
              <a:r>
                <a:rPr kumimoji="0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satisfeitos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endParaRPr>
            </a:p>
          </p:txBody>
        </p:sp>
      </p:grpSp>
      <p:sp>
        <p:nvSpPr>
          <p:cNvPr id="245" name="Google Shape;55;p2"/>
          <p:cNvSpPr txBox="1"/>
          <p:nvPr/>
        </p:nvSpPr>
        <p:spPr>
          <a:xfrm>
            <a:off x="1588721" y="4668030"/>
            <a:ext cx="4893750" cy="3351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398" tIns="91398" rIns="91398" bIns="91398">
            <a:spAutoFit/>
          </a:bodyPr>
          <a:lstStyle>
            <a:lvl1pPr>
              <a:defRPr sz="1100">
                <a:solidFill>
                  <a:srgbClr val="48836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0" cap="none" spc="0" normalizeH="0" baseline="0" noProof="0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rPr>
              <a:t>Pesquisa realizada pela consultoria 121 Labs entre 3/11/2021 - 3/1/2022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D85AD35-1D87-AD27-A88E-A3B6D4D993C2}"/>
              </a:ext>
            </a:extLst>
          </p:cNvPr>
          <p:cNvGrpSpPr/>
          <p:nvPr/>
        </p:nvGrpSpPr>
        <p:grpSpPr>
          <a:xfrm>
            <a:off x="1360972" y="2904612"/>
            <a:ext cx="3096319" cy="1199166"/>
            <a:chOff x="1360972" y="2904612"/>
            <a:chExt cx="3096319" cy="1199166"/>
          </a:xfrm>
        </p:grpSpPr>
        <p:sp>
          <p:nvSpPr>
            <p:cNvPr id="246" name="Google Shape;55;p2"/>
            <p:cNvSpPr txBox="1"/>
            <p:nvPr/>
          </p:nvSpPr>
          <p:spPr>
            <a:xfrm>
              <a:off x="1502267" y="3387581"/>
              <a:ext cx="2813729" cy="71619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91398" tIns="91398" rIns="91398" bIns="91398">
              <a:spAutoFit/>
            </a:bodyPr>
            <a:lstStyle>
              <a:lvl1pPr algn="ctr">
                <a:defRPr sz="3600" b="1">
                  <a:solidFill>
                    <a:srgbClr val="EB8C49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EB8C49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85%</a:t>
              </a:r>
            </a:p>
          </p:txBody>
        </p:sp>
        <p:sp>
          <p:nvSpPr>
            <p:cNvPr id="247" name="Google Shape;55;p2"/>
            <p:cNvSpPr txBox="1"/>
            <p:nvPr/>
          </p:nvSpPr>
          <p:spPr>
            <a:xfrm>
              <a:off x="1360972" y="2904612"/>
              <a:ext cx="3096319" cy="68571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91398" tIns="91398" rIns="91398" bIns="91398">
              <a:spAutoFit/>
            </a:bodyPr>
            <a:lstStyle>
              <a:lvl1pPr algn="ctr">
                <a:lnSpc>
                  <a:spcPct val="80000"/>
                </a:lnSpc>
                <a:defRPr sz="1900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marL="0" marR="0" lvl="0" indent="0" algn="ctr" defTabSz="914400" rtl="0" eaLnBrk="1" fontAlgn="auto" latinLnBrk="0" hangingPunct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Satisfação</a:t>
              </a:r>
              <a:r>
                <a:rPr kumimoji="0" sz="1900" b="0" i="0" u="none" strike="noStrike" kern="0" cap="none" spc="0" normalizeH="0" baseline="0" noProof="0" dirty="0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 com </a:t>
              </a:r>
              <a:r>
                <a:rPr kumimoji="0" sz="1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os</a:t>
              </a:r>
              <a:r>
                <a:rPr kumimoji="0" sz="1900" b="0" i="0" u="none" strike="noStrike" kern="0" cap="none" spc="0" normalizeH="0" baseline="0" noProof="0" dirty="0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 </a:t>
              </a:r>
              <a:r>
                <a:rPr kumimoji="0" sz="1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serviços</a:t>
              </a:r>
              <a:r>
                <a:rPr kumimoji="0" sz="1900" b="0" i="0" u="none" strike="noStrike" kern="0" cap="none" spc="0" normalizeH="0" baseline="0" noProof="0" dirty="0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 </a:t>
              </a:r>
              <a:r>
                <a:rPr kumimoji="0" sz="1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médicos</a:t>
              </a:r>
              <a:r>
                <a:rPr kumimoji="0" sz="1900" b="0" i="0" u="none" strike="noStrike" kern="0" cap="none" spc="0" normalizeH="0" baseline="0" noProof="0" dirty="0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 </a:t>
              </a:r>
              <a:r>
                <a:rPr kumimoji="0" sz="1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acima</a:t>
              </a:r>
              <a:r>
                <a:rPr kumimoji="0" sz="1900" b="0" i="0" u="none" strike="noStrike" kern="0" cap="none" spc="0" normalizeH="0" baseline="0" noProof="0" dirty="0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 de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177EF8E-B500-CAD9-7BDC-825201E269D6}"/>
              </a:ext>
            </a:extLst>
          </p:cNvPr>
          <p:cNvGrpSpPr/>
          <p:nvPr/>
        </p:nvGrpSpPr>
        <p:grpSpPr>
          <a:xfrm>
            <a:off x="4686709" y="2904612"/>
            <a:ext cx="3096319" cy="1199167"/>
            <a:chOff x="4686709" y="2904612"/>
            <a:chExt cx="3096319" cy="1199167"/>
          </a:xfrm>
        </p:grpSpPr>
        <p:sp>
          <p:nvSpPr>
            <p:cNvPr id="248" name="Google Shape;55;p2"/>
            <p:cNvSpPr txBox="1"/>
            <p:nvPr/>
          </p:nvSpPr>
          <p:spPr>
            <a:xfrm>
              <a:off x="4828004" y="3387582"/>
              <a:ext cx="2813729" cy="71619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91398" tIns="91398" rIns="91398" bIns="91398">
              <a:spAutoFit/>
            </a:bodyPr>
            <a:lstStyle>
              <a:lvl1pPr algn="ctr">
                <a:defRPr sz="3600" b="1">
                  <a:solidFill>
                    <a:srgbClr val="EB8C49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EB8C49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83%</a:t>
              </a:r>
            </a:p>
          </p:txBody>
        </p:sp>
        <p:sp>
          <p:nvSpPr>
            <p:cNvPr id="249" name="Google Shape;55;p2"/>
            <p:cNvSpPr txBox="1"/>
            <p:nvPr/>
          </p:nvSpPr>
          <p:spPr>
            <a:xfrm>
              <a:off x="4686709" y="2904612"/>
              <a:ext cx="3096319" cy="68571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91398" tIns="91398" rIns="91398" bIns="91398">
              <a:spAutoFit/>
            </a:bodyPr>
            <a:lstStyle>
              <a:lvl1pPr algn="ctr">
                <a:lnSpc>
                  <a:spcPct val="80000"/>
                </a:lnSpc>
                <a:defRPr sz="1900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marL="0" marR="0" lvl="0" indent="0" algn="ctr" defTabSz="914400" rtl="0" eaLnBrk="1" fontAlgn="auto" latinLnBrk="0" hangingPunct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Satisfação</a:t>
              </a:r>
              <a:r>
                <a:rPr kumimoji="0" sz="1900" b="0" i="0" u="none" strike="noStrike" kern="0" cap="none" spc="0" normalizeH="0" baseline="0" noProof="0" dirty="0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 com a </a:t>
              </a:r>
              <a:r>
                <a:rPr kumimoji="0" sz="1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Teleconsulta</a:t>
              </a:r>
              <a:r>
                <a:rPr kumimoji="0" sz="1900" b="0" i="0" u="none" strike="noStrike" kern="0" cap="none" spc="0" normalizeH="0" baseline="0" noProof="0" dirty="0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 de</a:t>
              </a: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Imagem" descr="Image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046" y="308548"/>
            <a:ext cx="6749907" cy="4526404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Google Shape;55;p2"/>
          <p:cNvSpPr txBox="1"/>
          <p:nvPr/>
        </p:nvSpPr>
        <p:spPr>
          <a:xfrm>
            <a:off x="2581345" y="549483"/>
            <a:ext cx="3981310" cy="979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398" tIns="91398" rIns="91398" bIns="91398">
            <a:spAutoFit/>
          </a:bodyPr>
          <a:lstStyle>
            <a:lvl1pPr algn="ctr">
              <a:lnSpc>
                <a:spcPct val="90000"/>
              </a:lnSpc>
              <a:defRPr sz="2900" b="1">
                <a:solidFill>
                  <a:srgbClr val="EB8C49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00" b="1" i="0" u="none" strike="noStrike" kern="0" cap="none" spc="0" normalizeH="0" baseline="0" noProof="0" dirty="0">
                <a:ln>
                  <a:noFill/>
                </a:ln>
                <a:solidFill>
                  <a:srgbClr val="EB8C49"/>
                </a:solidFill>
                <a:effectLst/>
                <a:uLnTx/>
                <a:uFillTx/>
                <a:latin typeface="Trebuchet MS"/>
                <a:sym typeface="Trebuchet MS"/>
              </a:rPr>
              <a:t>Como </a:t>
            </a:r>
            <a:r>
              <a:rPr kumimoji="0" sz="2900" b="1" i="0" u="none" strike="noStrike" kern="0" cap="none" spc="0" normalizeH="0" baseline="0" noProof="0" dirty="0" err="1">
                <a:ln>
                  <a:noFill/>
                </a:ln>
                <a:solidFill>
                  <a:srgbClr val="EB8C49"/>
                </a:solidFill>
                <a:effectLst/>
                <a:uLnTx/>
                <a:uFillTx/>
                <a:latin typeface="Trebuchet MS"/>
                <a:sym typeface="Trebuchet MS"/>
              </a:rPr>
              <a:t>estamos</a:t>
            </a:r>
            <a:r>
              <a:rPr kumimoji="0" sz="2900" b="1" i="0" u="none" strike="noStrike" kern="0" cap="none" spc="0" normalizeH="0" baseline="0" noProof="0" dirty="0">
                <a:ln>
                  <a:noFill/>
                </a:ln>
                <a:solidFill>
                  <a:srgbClr val="EB8C49"/>
                </a:solidFill>
                <a:effectLst/>
                <a:uLnTx/>
                <a:uFillTx/>
                <a:latin typeface="Trebuchet MS"/>
                <a:sym typeface="Trebuchet MS"/>
              </a:rPr>
              <a:t> </a:t>
            </a:r>
            <a:r>
              <a:rPr kumimoji="0" sz="2900" b="1" i="0" u="none" strike="noStrike" kern="0" cap="none" spc="0" normalizeH="0" baseline="0" noProof="0" dirty="0" err="1">
                <a:ln>
                  <a:noFill/>
                </a:ln>
                <a:solidFill>
                  <a:srgbClr val="EB8C49"/>
                </a:solidFill>
                <a:effectLst/>
                <a:uLnTx/>
                <a:uFillTx/>
                <a:latin typeface="Trebuchet MS"/>
                <a:sym typeface="Trebuchet MS"/>
              </a:rPr>
              <a:t>avaliados</a:t>
            </a:r>
            <a:r>
              <a:rPr kumimoji="0" sz="2900" b="1" i="0" u="none" strike="noStrike" kern="0" cap="none" spc="0" normalizeH="0" baseline="0" noProof="0" dirty="0">
                <a:ln>
                  <a:noFill/>
                </a:ln>
                <a:solidFill>
                  <a:srgbClr val="EB8C49"/>
                </a:solidFill>
                <a:effectLst/>
                <a:uLnTx/>
                <a:uFillTx/>
                <a:latin typeface="Trebuchet MS"/>
                <a:sym typeface="Trebuchet MS"/>
              </a:rPr>
              <a:t> pela ANS</a:t>
            </a:r>
          </a:p>
        </p:txBody>
      </p:sp>
      <p:pic>
        <p:nvPicPr>
          <p:cNvPr id="253" name="Imagem" descr="Image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70587">
            <a:off x="6932782" y="-487302"/>
            <a:ext cx="2571884" cy="30945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Imagem" descr="Image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26462">
            <a:off x="-384244" y="3093299"/>
            <a:ext cx="1817824" cy="23659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Imagem 6" descr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8500" y="168519"/>
            <a:ext cx="652240" cy="545511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Google Shape;55;p2"/>
          <p:cNvSpPr txBox="1"/>
          <p:nvPr/>
        </p:nvSpPr>
        <p:spPr>
          <a:xfrm>
            <a:off x="3023841" y="1437027"/>
            <a:ext cx="3096318" cy="6857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398" tIns="91398" rIns="91398" bIns="91398">
            <a:spAutoFit/>
          </a:bodyPr>
          <a:lstStyle>
            <a:lvl1pPr algn="ctr">
              <a:lnSpc>
                <a:spcPct val="80000"/>
              </a:lnSpc>
              <a:defRPr sz="1900">
                <a:solidFill>
                  <a:srgbClr val="48836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00" b="0" i="0" u="none" strike="noStrike" kern="0" cap="none" spc="0" normalizeH="0" baseline="0" noProof="0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rPr>
              <a:t>Índice de Desempenho da Saúde Suplementar (IDSS)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91EBC26-19AB-01E8-AC72-82E380C3DD27}"/>
              </a:ext>
            </a:extLst>
          </p:cNvPr>
          <p:cNvGrpSpPr/>
          <p:nvPr/>
        </p:nvGrpSpPr>
        <p:grpSpPr>
          <a:xfrm>
            <a:off x="1165688" y="2395691"/>
            <a:ext cx="3766176" cy="1779073"/>
            <a:chOff x="1165688" y="2395691"/>
            <a:chExt cx="3766176" cy="1779073"/>
          </a:xfrm>
        </p:grpSpPr>
        <p:sp>
          <p:nvSpPr>
            <p:cNvPr id="257" name="Google Shape;55;p2"/>
            <p:cNvSpPr txBox="1"/>
            <p:nvPr/>
          </p:nvSpPr>
          <p:spPr>
            <a:xfrm>
              <a:off x="1165688" y="2395691"/>
              <a:ext cx="3096319" cy="81017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91398" tIns="91398" rIns="91398" bIns="91398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 b="1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rPr kumimoji="0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A </a:t>
              </a:r>
              <a:r>
                <a:rPr kumimoji="0" sz="1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Unimed</a:t>
              </a:r>
              <a:r>
                <a:rPr kumimoji="0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 Nacional </a:t>
              </a:r>
              <a:r>
                <a:rPr kumimoji="0" sz="1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obteve</a:t>
              </a:r>
              <a:r>
                <a:rPr kumimoji="0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 nota </a:t>
              </a:r>
              <a:r>
                <a:rPr kumimoji="0" sz="1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máxima</a:t>
              </a:r>
              <a:r>
                <a:rPr kumimoji="0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 (1,00) </a:t>
              </a:r>
              <a:r>
                <a:rPr kumimoji="0" sz="1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em</a:t>
              </a:r>
              <a:r>
                <a:rPr kumimoji="0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 3</a:t>
              </a:r>
            </a:p>
            <a:p>
              <a:pPr marL="0" marR="0" lvl="0" indent="0" algn="l" defTabSz="914400" rtl="0" eaLnBrk="1" fontAlgn="auto" latinLnBrk="0" hangingPunct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 b="1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rPr kumimoji="0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dos 5 </a:t>
              </a:r>
              <a:r>
                <a:rPr kumimoji="0" sz="1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indicadores</a:t>
              </a:r>
              <a:r>
                <a:rPr kumimoji="0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 </a:t>
              </a:r>
              <a:r>
                <a:rPr kumimoji="0" sz="1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analisados</a:t>
              </a:r>
              <a:r>
                <a:rPr kumimoji="0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:   </a:t>
              </a:r>
            </a:p>
          </p:txBody>
        </p:sp>
        <p:sp>
          <p:nvSpPr>
            <p:cNvPr id="258" name="Retângulo Arredondado"/>
            <p:cNvSpPr/>
            <p:nvPr/>
          </p:nvSpPr>
          <p:spPr>
            <a:xfrm>
              <a:off x="1241353" y="3550181"/>
              <a:ext cx="672786" cy="253568"/>
            </a:xfrm>
            <a:prstGeom prst="roundRect">
              <a:avLst>
                <a:gd name="adj" fmla="val 50000"/>
              </a:avLst>
            </a:prstGeom>
            <a:solidFill>
              <a:srgbClr val="EF792F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Unimed Sans - 2020 Bold"/>
                  <a:ea typeface="Unimed Sans - 2020 Bold"/>
                  <a:cs typeface="Unimed Sans - 2020 Bold"/>
                  <a:sym typeface="Unimed Sans - 2020 Bold"/>
                </a:defRPr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med Sans - 2020 Bold"/>
                <a:sym typeface="Unimed Sans - 2020 Bold"/>
              </a:endParaRPr>
            </a:p>
          </p:txBody>
        </p:sp>
        <p:sp>
          <p:nvSpPr>
            <p:cNvPr id="259" name="Retângulo Arredondado"/>
            <p:cNvSpPr/>
            <p:nvPr/>
          </p:nvSpPr>
          <p:spPr>
            <a:xfrm>
              <a:off x="1241353" y="3263162"/>
              <a:ext cx="672786" cy="253567"/>
            </a:xfrm>
            <a:prstGeom prst="roundRect">
              <a:avLst>
                <a:gd name="adj" fmla="val 50000"/>
              </a:avLst>
            </a:prstGeom>
            <a:solidFill>
              <a:srgbClr val="EF792F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Unimed Sans - 2020 Bold"/>
                  <a:ea typeface="Unimed Sans - 2020 Bold"/>
                  <a:cs typeface="Unimed Sans - 2020 Bold"/>
                  <a:sym typeface="Unimed Sans - 2020 Bold"/>
                </a:defRPr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med Sans - 2020 Bold"/>
                <a:sym typeface="Unimed Sans - 2020 Bold"/>
              </a:endParaRPr>
            </a:p>
          </p:txBody>
        </p:sp>
        <p:sp>
          <p:nvSpPr>
            <p:cNvPr id="260" name="Retângulo Arredondado"/>
            <p:cNvSpPr/>
            <p:nvPr/>
          </p:nvSpPr>
          <p:spPr>
            <a:xfrm>
              <a:off x="1241353" y="3846797"/>
              <a:ext cx="672786" cy="253567"/>
            </a:xfrm>
            <a:prstGeom prst="roundRect">
              <a:avLst>
                <a:gd name="adj" fmla="val 50000"/>
              </a:avLst>
            </a:prstGeom>
            <a:solidFill>
              <a:srgbClr val="EF792F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Unimed Sans - 2020 Bold"/>
                  <a:ea typeface="Unimed Sans - 2020 Bold"/>
                  <a:cs typeface="Unimed Sans - 2020 Bold"/>
                  <a:sym typeface="Unimed Sans - 2020 Bold"/>
                </a:defRPr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med Sans - 2020 Bold"/>
                <a:sym typeface="Unimed Sans - 2020 Bold"/>
              </a:endParaRPr>
            </a:p>
          </p:txBody>
        </p:sp>
        <p:sp>
          <p:nvSpPr>
            <p:cNvPr id="261" name="IDSS"/>
            <p:cNvSpPr txBox="1"/>
            <p:nvPr/>
          </p:nvSpPr>
          <p:spPr>
            <a:xfrm>
              <a:off x="1329827" y="3229925"/>
              <a:ext cx="495831" cy="32003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8" tIns="45718" rIns="45718" bIns="45718">
              <a:spAutoFit/>
            </a:bodyPr>
            <a:lstStyle>
              <a:lvl1pPr defTabSz="457200">
                <a:lnSpc>
                  <a:spcPct val="120000"/>
                </a:lnSpc>
                <a:defRPr b="1">
                  <a:solidFill>
                    <a:srgbClr val="FFEABF"/>
                  </a:solidFill>
                  <a:latin typeface="Unimed Sans - 2020 Bold"/>
                  <a:ea typeface="Unimed Sans - 2020 Bold"/>
                  <a:cs typeface="Unimed Sans - 2020 Bold"/>
                  <a:sym typeface="Unimed Sans - 2020 Bold"/>
                </a:defRPr>
              </a:lvl1pPr>
            </a:lstStyle>
            <a:p>
              <a:pPr marL="0" marR="0" lvl="0" indent="0" algn="l" defTabSz="457200" rtl="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1" i="0" u="none" strike="noStrike" kern="0" cap="none" spc="0" normalizeH="0" baseline="0" noProof="0">
                  <a:ln>
                    <a:noFill/>
                  </a:ln>
                  <a:solidFill>
                    <a:srgbClr val="FFEABF"/>
                  </a:solidFill>
                  <a:effectLst/>
                  <a:uLnTx/>
                  <a:uFillTx/>
                  <a:latin typeface="Unimed Sans - 2020 Bold"/>
                  <a:sym typeface="Unimed Sans - 2020 Bold"/>
                </a:rPr>
                <a:t>IDSS</a:t>
              </a:r>
            </a:p>
          </p:txBody>
        </p:sp>
        <p:sp>
          <p:nvSpPr>
            <p:cNvPr id="262" name="IDGA"/>
            <p:cNvSpPr txBox="1"/>
            <p:nvPr/>
          </p:nvSpPr>
          <p:spPr>
            <a:xfrm>
              <a:off x="1329827" y="3516945"/>
              <a:ext cx="530679" cy="32003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8" tIns="45718" rIns="45718" bIns="45718">
              <a:spAutoFit/>
            </a:bodyPr>
            <a:lstStyle>
              <a:lvl1pPr defTabSz="457200">
                <a:lnSpc>
                  <a:spcPct val="120000"/>
                </a:lnSpc>
                <a:defRPr b="1">
                  <a:solidFill>
                    <a:srgbClr val="FFEABF"/>
                  </a:solidFill>
                  <a:latin typeface="Unimed Sans - 2020 Bold"/>
                  <a:ea typeface="Unimed Sans - 2020 Bold"/>
                  <a:cs typeface="Unimed Sans - 2020 Bold"/>
                  <a:sym typeface="Unimed Sans - 2020 Bold"/>
                </a:defRPr>
              </a:lvl1pPr>
            </a:lstStyle>
            <a:p>
              <a:pPr marL="0" marR="0" lvl="0" indent="0" algn="l" defTabSz="457200" rtl="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1" i="0" u="none" strike="noStrike" kern="0" cap="none" spc="0" normalizeH="0" baseline="0" noProof="0">
                  <a:ln>
                    <a:noFill/>
                  </a:ln>
                  <a:solidFill>
                    <a:srgbClr val="FFEABF"/>
                  </a:solidFill>
                  <a:effectLst/>
                  <a:uLnTx/>
                  <a:uFillTx/>
                  <a:latin typeface="Unimed Sans - 2020 Bold"/>
                  <a:sym typeface="Unimed Sans - 2020 Bold"/>
                </a:rPr>
                <a:t>IDGA</a:t>
              </a:r>
            </a:p>
          </p:txBody>
        </p:sp>
        <p:sp>
          <p:nvSpPr>
            <p:cNvPr id="263" name="IDSM"/>
            <p:cNvSpPr txBox="1"/>
            <p:nvPr/>
          </p:nvSpPr>
          <p:spPr>
            <a:xfrm>
              <a:off x="1310271" y="3813559"/>
              <a:ext cx="569795" cy="32003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8" tIns="45718" rIns="45718" bIns="45718">
              <a:spAutoFit/>
            </a:bodyPr>
            <a:lstStyle>
              <a:lvl1pPr defTabSz="457200">
                <a:lnSpc>
                  <a:spcPct val="120000"/>
                </a:lnSpc>
                <a:defRPr b="1">
                  <a:solidFill>
                    <a:srgbClr val="FFEABF"/>
                  </a:solidFill>
                  <a:latin typeface="Unimed Sans - 2020 Bold"/>
                  <a:ea typeface="Unimed Sans - 2020 Bold"/>
                  <a:cs typeface="Unimed Sans - 2020 Bold"/>
                  <a:sym typeface="Unimed Sans - 2020 Bold"/>
                </a:defRPr>
              </a:lvl1pPr>
            </a:lstStyle>
            <a:p>
              <a:pPr marL="0" marR="0" lvl="0" indent="0" algn="l" defTabSz="457200" rtl="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1" i="0" u="none" strike="noStrike" kern="0" cap="none" spc="0" normalizeH="0" baseline="0" noProof="0">
                  <a:ln>
                    <a:noFill/>
                  </a:ln>
                  <a:solidFill>
                    <a:srgbClr val="FFEABF"/>
                  </a:solidFill>
                  <a:effectLst/>
                  <a:uLnTx/>
                  <a:uFillTx/>
                  <a:latin typeface="Unimed Sans - 2020 Bold"/>
                  <a:sym typeface="Unimed Sans - 2020 Bold"/>
                </a:rPr>
                <a:t>IDSM</a:t>
              </a:r>
            </a:p>
          </p:txBody>
        </p:sp>
        <p:sp>
          <p:nvSpPr>
            <p:cNvPr id="264" name="Google Shape;55;p2"/>
            <p:cNvSpPr txBox="1"/>
            <p:nvPr/>
          </p:nvSpPr>
          <p:spPr>
            <a:xfrm>
              <a:off x="1946822" y="3179166"/>
              <a:ext cx="2985042" cy="9955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91398" tIns="91398" rIns="91398" bIns="91398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700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rPr kumimoji="0" sz="1700" b="0" i="0" u="none" strike="noStrike" kern="0" cap="none" spc="0" normalizeH="0" baseline="0" noProof="0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Desempenho </a:t>
              </a:r>
              <a:endParaRPr kumimoji="0" sz="1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sym typeface="Trebuchet MS"/>
              </a:endParaRPr>
            </a:p>
            <a:p>
              <a:pPr marL="0" marR="0" lvl="0" indent="0" algn="l" defTabSz="914400" rtl="0" eaLnBrk="1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700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rPr kumimoji="0" sz="1700" b="0" i="0" u="none" strike="noStrike" kern="0" cap="none" spc="0" normalizeH="0" baseline="0" noProof="0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Garantia de Acesso</a:t>
              </a:r>
              <a:endParaRPr kumimoji="0" sz="1700" b="0" i="0" u="none" strike="noStrike" kern="0" cap="none" spc="0" normalizeH="0" baseline="0" noProof="0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Unimed Sans - 2020 Bold"/>
                <a:ea typeface="Unimed Sans - 2020 Bold"/>
                <a:cs typeface="Unimed Sans - 2020 Bold"/>
                <a:sym typeface="Unimed Sans - 2020 Bold"/>
              </a:endParaRPr>
            </a:p>
            <a:p>
              <a:pPr marL="0" marR="0" lvl="0" indent="0" algn="l" defTabSz="914400" rtl="0" eaLnBrk="1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700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rPr kumimoji="0" sz="1700" b="0" i="0" u="none" strike="noStrike" kern="0" cap="none" spc="0" normalizeH="0" baseline="0" noProof="0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Sustentabilidade de Mercado</a:t>
              </a:r>
            </a:p>
          </p:txBody>
        </p:sp>
      </p:grpSp>
      <p:grpSp>
        <p:nvGrpSpPr>
          <p:cNvPr id="283" name="Agrupar"/>
          <p:cNvGrpSpPr/>
          <p:nvPr/>
        </p:nvGrpSpPr>
        <p:grpSpPr>
          <a:xfrm>
            <a:off x="5164087" y="2292033"/>
            <a:ext cx="3314517" cy="2195825"/>
            <a:chOff x="0" y="0"/>
            <a:chExt cx="3314516" cy="2195823"/>
          </a:xfrm>
        </p:grpSpPr>
        <p:sp>
          <p:nvSpPr>
            <p:cNvPr id="265" name="Retângulo Arredondado"/>
            <p:cNvSpPr/>
            <p:nvPr/>
          </p:nvSpPr>
          <p:spPr>
            <a:xfrm>
              <a:off x="0" y="0"/>
              <a:ext cx="3314517" cy="2195824"/>
            </a:xfrm>
            <a:prstGeom prst="roundRect">
              <a:avLst>
                <a:gd name="adj" fmla="val 14808"/>
              </a:avLst>
            </a:prstGeom>
            <a:solidFill>
              <a:srgbClr val="FFFFFF"/>
            </a:solidFill>
            <a:ln w="25400" cap="flat">
              <a:solidFill>
                <a:srgbClr val="29644D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29644D"/>
                  </a:solidFill>
                </a:defRPr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29644D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Linha"/>
            <p:cNvSpPr/>
            <p:nvPr/>
          </p:nvSpPr>
          <p:spPr>
            <a:xfrm>
              <a:off x="645995" y="528591"/>
              <a:ext cx="1968218" cy="41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5405" y="5806"/>
                  </a:lnTo>
                  <a:lnTo>
                    <a:pt x="10471" y="0"/>
                  </a:lnTo>
                  <a:lnTo>
                    <a:pt x="21600" y="0"/>
                  </a:lnTo>
                </a:path>
              </a:pathLst>
            </a:custGeom>
            <a:noFill/>
            <a:ln w="19050" cap="flat">
              <a:solidFill>
                <a:srgbClr val="08484D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Linha"/>
            <p:cNvSpPr/>
            <p:nvPr/>
          </p:nvSpPr>
          <p:spPr>
            <a:xfrm>
              <a:off x="422135" y="1705774"/>
              <a:ext cx="2427927" cy="1"/>
            </a:xfrm>
            <a:prstGeom prst="line">
              <a:avLst/>
            </a:prstGeom>
            <a:noFill/>
            <a:ln w="25400" cap="flat">
              <a:solidFill>
                <a:srgbClr val="08484D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Linha"/>
            <p:cNvSpPr/>
            <p:nvPr/>
          </p:nvSpPr>
          <p:spPr>
            <a:xfrm flipV="1">
              <a:off x="638450" y="961643"/>
              <a:ext cx="2" cy="741277"/>
            </a:xfrm>
            <a:prstGeom prst="line">
              <a:avLst/>
            </a:prstGeom>
            <a:noFill/>
            <a:ln w="25400" cap="flat">
              <a:solidFill>
                <a:srgbClr val="00995C"/>
              </a:solidFill>
              <a:prstDash val="solid"/>
              <a:round/>
              <a:tailEnd type="oval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Linha"/>
            <p:cNvSpPr/>
            <p:nvPr/>
          </p:nvSpPr>
          <p:spPr>
            <a:xfrm flipV="1">
              <a:off x="1131000" y="651479"/>
              <a:ext cx="1" cy="1051441"/>
            </a:xfrm>
            <a:prstGeom prst="line">
              <a:avLst/>
            </a:prstGeom>
            <a:noFill/>
            <a:ln w="25400" cap="flat">
              <a:solidFill>
                <a:srgbClr val="00995C"/>
              </a:solidFill>
              <a:prstDash val="solid"/>
              <a:round/>
              <a:tailEnd type="oval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Linha"/>
            <p:cNvSpPr/>
            <p:nvPr/>
          </p:nvSpPr>
          <p:spPr>
            <a:xfrm flipV="1">
              <a:off x="1592765" y="539673"/>
              <a:ext cx="1" cy="1163247"/>
            </a:xfrm>
            <a:prstGeom prst="line">
              <a:avLst/>
            </a:prstGeom>
            <a:noFill/>
            <a:ln w="25400" cap="flat">
              <a:solidFill>
                <a:srgbClr val="00995C"/>
              </a:solidFill>
              <a:prstDash val="solid"/>
              <a:round/>
              <a:tailEnd type="oval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Linha"/>
            <p:cNvSpPr/>
            <p:nvPr/>
          </p:nvSpPr>
          <p:spPr>
            <a:xfrm flipV="1">
              <a:off x="2103785" y="539673"/>
              <a:ext cx="2" cy="1163247"/>
            </a:xfrm>
            <a:prstGeom prst="line">
              <a:avLst/>
            </a:prstGeom>
            <a:noFill/>
            <a:ln w="25400" cap="flat">
              <a:solidFill>
                <a:srgbClr val="00995C"/>
              </a:solidFill>
              <a:prstDash val="solid"/>
              <a:round/>
              <a:tailEnd type="oval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Linha"/>
            <p:cNvSpPr/>
            <p:nvPr/>
          </p:nvSpPr>
          <p:spPr>
            <a:xfrm flipV="1">
              <a:off x="2607109" y="539673"/>
              <a:ext cx="2" cy="1163247"/>
            </a:xfrm>
            <a:prstGeom prst="line">
              <a:avLst/>
            </a:prstGeom>
            <a:noFill/>
            <a:ln w="25400" cap="flat">
              <a:solidFill>
                <a:srgbClr val="00995C"/>
              </a:solidFill>
              <a:prstDash val="solid"/>
              <a:round/>
              <a:tailEnd type="oval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IDSS"/>
            <p:cNvSpPr txBox="1"/>
            <p:nvPr/>
          </p:nvSpPr>
          <p:spPr>
            <a:xfrm>
              <a:off x="305767" y="662622"/>
              <a:ext cx="665369" cy="2444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noAutofit/>
            </a:bodyPr>
            <a:lstStyle>
              <a:lvl1pPr algn="ctr" defTabSz="457200">
                <a:lnSpc>
                  <a:spcPct val="120000"/>
                </a:lnSpc>
                <a:defRPr sz="900" spc="-39">
                  <a:solidFill>
                    <a:srgbClr val="00995C"/>
                  </a:solidFill>
                  <a:latin typeface="Unimed Sans - 2020 Bold"/>
                  <a:ea typeface="Unimed Sans - 2020 Bold"/>
                  <a:cs typeface="Unimed Sans - 2020 Bold"/>
                  <a:sym typeface="Unimed Sans - 2020 Bold"/>
                </a:defRPr>
              </a:lvl1pPr>
            </a:lstStyle>
            <a:p>
              <a:pPr marL="0" marR="0" lvl="0" indent="0" algn="ctr" defTabSz="457200" rtl="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900" b="0" i="0" u="none" strike="noStrike" kern="0" cap="none" spc="-39" normalizeH="0" baseline="0" noProof="0">
                  <a:ln>
                    <a:noFill/>
                  </a:ln>
                  <a:solidFill>
                    <a:srgbClr val="00995C"/>
                  </a:solidFill>
                  <a:effectLst/>
                  <a:uLnTx/>
                  <a:uFillTx/>
                  <a:latin typeface="Unimed Sans - 2020 Bold"/>
                  <a:sym typeface="Unimed Sans - 2020 Bold"/>
                </a:rPr>
                <a:t>0,8249</a:t>
              </a:r>
            </a:p>
          </p:txBody>
        </p:sp>
        <p:sp>
          <p:nvSpPr>
            <p:cNvPr id="274" name="IDSS"/>
            <p:cNvSpPr txBox="1"/>
            <p:nvPr/>
          </p:nvSpPr>
          <p:spPr>
            <a:xfrm>
              <a:off x="879892" y="360995"/>
              <a:ext cx="502218" cy="2535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noAutofit/>
            </a:bodyPr>
            <a:lstStyle>
              <a:lvl1pPr algn="ctr" defTabSz="457200">
                <a:lnSpc>
                  <a:spcPct val="120000"/>
                </a:lnSpc>
                <a:defRPr sz="900" spc="-39">
                  <a:solidFill>
                    <a:srgbClr val="00995C"/>
                  </a:solidFill>
                  <a:latin typeface="Unimed Sans - 2020 Bold"/>
                  <a:ea typeface="Unimed Sans - 2020 Bold"/>
                  <a:cs typeface="Unimed Sans - 2020 Bold"/>
                  <a:sym typeface="Unimed Sans - 2020 Bold"/>
                </a:defRPr>
              </a:lvl1pPr>
            </a:lstStyle>
            <a:p>
              <a:pPr marL="0" marR="0" lvl="0" indent="0" algn="ctr" defTabSz="457200" rtl="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900" b="0" i="0" u="none" strike="noStrike" kern="0" cap="none" spc="-39" normalizeH="0" baseline="0" noProof="0">
                  <a:ln>
                    <a:noFill/>
                  </a:ln>
                  <a:solidFill>
                    <a:srgbClr val="00995C"/>
                  </a:solidFill>
                  <a:effectLst/>
                  <a:uLnTx/>
                  <a:uFillTx/>
                  <a:latin typeface="Unimed Sans - 2020 Bold"/>
                  <a:sym typeface="Unimed Sans - 2020 Bold"/>
                </a:rPr>
                <a:t>0,9576</a:t>
              </a:r>
            </a:p>
          </p:txBody>
        </p:sp>
        <p:sp>
          <p:nvSpPr>
            <p:cNvPr id="275" name="IDSS"/>
            <p:cNvSpPr txBox="1"/>
            <p:nvPr/>
          </p:nvSpPr>
          <p:spPr>
            <a:xfrm>
              <a:off x="1498718" y="148283"/>
              <a:ext cx="188093" cy="315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noAutofit/>
            </a:bodyPr>
            <a:lstStyle>
              <a:lvl1pPr defTabSz="457200">
                <a:lnSpc>
                  <a:spcPct val="120000"/>
                </a:lnSpc>
                <a:defRPr sz="2000" b="1" spc="-33">
                  <a:solidFill>
                    <a:srgbClr val="EF792F"/>
                  </a:solidFill>
                </a:defRPr>
              </a:lvl1pPr>
            </a:lstStyle>
            <a:p>
              <a:pPr marL="0" marR="0" lvl="0" indent="0" algn="l" defTabSz="457200" rtl="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1" i="0" u="none" strike="noStrike" kern="0" cap="none" spc="-33" normalizeH="0" baseline="0" noProof="0">
                  <a:ln>
                    <a:noFill/>
                  </a:ln>
                  <a:solidFill>
                    <a:srgbClr val="EF792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276" name="IDSS"/>
            <p:cNvSpPr txBox="1"/>
            <p:nvPr/>
          </p:nvSpPr>
          <p:spPr>
            <a:xfrm>
              <a:off x="302059" y="1741992"/>
              <a:ext cx="672786" cy="3200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no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 spc="-29">
                  <a:solidFill>
                    <a:srgbClr val="08484D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rPr kumimoji="0" sz="800" b="1" i="0" u="none" strike="noStrike" kern="0" cap="none" spc="-29" normalizeH="0" baseline="0" noProof="0">
                  <a:ln>
                    <a:noFill/>
                  </a:ln>
                  <a:solidFill>
                    <a:srgbClr val="08484D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2017</a:t>
              </a:r>
              <a:endParaRPr kumimoji="0" sz="1000" b="1" i="0" u="none" strike="noStrike" kern="0" cap="none" spc="-29" normalizeH="0" baseline="0" noProof="0">
                <a:ln>
                  <a:noFill/>
                </a:ln>
                <a:solidFill>
                  <a:srgbClr val="08484D"/>
                </a:solidFill>
                <a:effectLst/>
                <a:uLnTx/>
                <a:uFillTx/>
                <a:latin typeface="Trebuchet MS"/>
                <a:sym typeface="Trebuchet MS"/>
              </a:endParaRPr>
            </a:p>
            <a:p>
              <a:pPr marL="0" marR="0" lvl="0" indent="0" algn="ctr" defTabSz="457200" rtl="0" eaLnBrk="1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600" b="1" spc="-21">
                  <a:solidFill>
                    <a:srgbClr val="08484D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rPr kumimoji="0" sz="600" b="1" i="0" u="none" strike="noStrike" kern="0" cap="none" spc="-21" normalizeH="0" baseline="0" noProof="0">
                  <a:ln>
                    <a:noFill/>
                  </a:ln>
                  <a:solidFill>
                    <a:srgbClr val="08484D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(Base 2016)</a:t>
              </a:r>
            </a:p>
          </p:txBody>
        </p:sp>
        <p:sp>
          <p:nvSpPr>
            <p:cNvPr id="277" name="IDSS"/>
            <p:cNvSpPr txBox="1"/>
            <p:nvPr/>
          </p:nvSpPr>
          <p:spPr>
            <a:xfrm>
              <a:off x="2004813" y="148283"/>
              <a:ext cx="188093" cy="315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noAutofit/>
            </a:bodyPr>
            <a:lstStyle>
              <a:lvl1pPr defTabSz="457200">
                <a:lnSpc>
                  <a:spcPct val="120000"/>
                </a:lnSpc>
                <a:defRPr sz="2000" b="1" spc="-33">
                  <a:solidFill>
                    <a:srgbClr val="EF792F"/>
                  </a:solidFill>
                </a:defRPr>
              </a:lvl1pPr>
            </a:lstStyle>
            <a:p>
              <a:pPr marL="0" marR="0" lvl="0" indent="0" algn="l" defTabSz="457200" rtl="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1" i="0" u="none" strike="noStrike" kern="0" cap="none" spc="-33" normalizeH="0" baseline="0" noProof="0">
                  <a:ln>
                    <a:noFill/>
                  </a:ln>
                  <a:solidFill>
                    <a:srgbClr val="EF792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278" name="IDSS"/>
            <p:cNvSpPr txBox="1"/>
            <p:nvPr/>
          </p:nvSpPr>
          <p:spPr>
            <a:xfrm>
              <a:off x="2510908" y="148283"/>
              <a:ext cx="188093" cy="315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noAutofit/>
            </a:bodyPr>
            <a:lstStyle>
              <a:lvl1pPr defTabSz="457200">
                <a:lnSpc>
                  <a:spcPct val="120000"/>
                </a:lnSpc>
                <a:defRPr sz="2000" b="1" spc="-33">
                  <a:solidFill>
                    <a:srgbClr val="EF792F"/>
                  </a:solidFill>
                </a:defRPr>
              </a:lvl1pPr>
            </a:lstStyle>
            <a:p>
              <a:pPr marL="0" marR="0" lvl="0" indent="0" algn="l" defTabSz="457200" rtl="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1" i="0" u="none" strike="noStrike" kern="0" cap="none" spc="-33" normalizeH="0" baseline="0" noProof="0">
                  <a:ln>
                    <a:noFill/>
                  </a:ln>
                  <a:solidFill>
                    <a:srgbClr val="EF792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279" name="IDSS"/>
            <p:cNvSpPr txBox="1"/>
            <p:nvPr/>
          </p:nvSpPr>
          <p:spPr>
            <a:xfrm>
              <a:off x="794608" y="1741992"/>
              <a:ext cx="672786" cy="3200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no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 spc="-29">
                  <a:solidFill>
                    <a:srgbClr val="08484D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rPr kumimoji="0" sz="800" b="1" i="0" u="none" strike="noStrike" kern="0" cap="none" spc="-29" normalizeH="0" baseline="0" noProof="0">
                  <a:ln>
                    <a:noFill/>
                  </a:ln>
                  <a:solidFill>
                    <a:srgbClr val="08484D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2018</a:t>
              </a:r>
              <a:endParaRPr kumimoji="0" sz="1000" b="1" i="0" u="none" strike="noStrike" kern="0" cap="none" spc="-29" normalizeH="0" baseline="0" noProof="0">
                <a:ln>
                  <a:noFill/>
                </a:ln>
                <a:solidFill>
                  <a:srgbClr val="08484D"/>
                </a:solidFill>
                <a:effectLst/>
                <a:uLnTx/>
                <a:uFillTx/>
                <a:latin typeface="Trebuchet MS"/>
                <a:sym typeface="Trebuchet MS"/>
              </a:endParaRPr>
            </a:p>
            <a:p>
              <a:pPr marL="0" marR="0" lvl="0" indent="0" algn="ctr" defTabSz="457200" rtl="0" eaLnBrk="1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600" b="1" spc="-21">
                  <a:solidFill>
                    <a:srgbClr val="08484D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rPr kumimoji="0" sz="600" b="1" i="0" u="none" strike="noStrike" kern="0" cap="none" spc="-21" normalizeH="0" baseline="0" noProof="0">
                  <a:ln>
                    <a:noFill/>
                  </a:ln>
                  <a:solidFill>
                    <a:srgbClr val="08484D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(Base 2017)</a:t>
              </a:r>
            </a:p>
          </p:txBody>
        </p:sp>
        <p:sp>
          <p:nvSpPr>
            <p:cNvPr id="280" name="IDSS"/>
            <p:cNvSpPr txBox="1"/>
            <p:nvPr/>
          </p:nvSpPr>
          <p:spPr>
            <a:xfrm>
              <a:off x="1256373" y="1741992"/>
              <a:ext cx="672786" cy="3200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no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 spc="-29">
                  <a:solidFill>
                    <a:srgbClr val="08484D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rPr kumimoji="0" sz="800" b="1" i="0" u="none" strike="noStrike" kern="0" cap="none" spc="-29" normalizeH="0" baseline="0" noProof="0">
                  <a:ln>
                    <a:noFill/>
                  </a:ln>
                  <a:solidFill>
                    <a:srgbClr val="08484D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2019</a:t>
              </a:r>
              <a:endParaRPr kumimoji="0" sz="1000" b="1" i="0" u="none" strike="noStrike" kern="0" cap="none" spc="-29" normalizeH="0" baseline="0" noProof="0">
                <a:ln>
                  <a:noFill/>
                </a:ln>
                <a:solidFill>
                  <a:srgbClr val="08484D"/>
                </a:solidFill>
                <a:effectLst/>
                <a:uLnTx/>
                <a:uFillTx/>
                <a:latin typeface="Trebuchet MS"/>
                <a:sym typeface="Trebuchet MS"/>
              </a:endParaRPr>
            </a:p>
            <a:p>
              <a:pPr marL="0" marR="0" lvl="0" indent="0" algn="ctr" defTabSz="457200" rtl="0" eaLnBrk="1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600" b="1" spc="-21">
                  <a:solidFill>
                    <a:srgbClr val="08484D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rPr kumimoji="0" sz="600" b="1" i="0" u="none" strike="noStrike" kern="0" cap="none" spc="-21" normalizeH="0" baseline="0" noProof="0">
                  <a:ln>
                    <a:noFill/>
                  </a:ln>
                  <a:solidFill>
                    <a:srgbClr val="08484D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(Base 2018)</a:t>
              </a:r>
            </a:p>
          </p:txBody>
        </p:sp>
        <p:sp>
          <p:nvSpPr>
            <p:cNvPr id="281" name="IDSS"/>
            <p:cNvSpPr txBox="1"/>
            <p:nvPr/>
          </p:nvSpPr>
          <p:spPr>
            <a:xfrm>
              <a:off x="1762467" y="1741992"/>
              <a:ext cx="672786" cy="3200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no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 spc="-29">
                  <a:solidFill>
                    <a:srgbClr val="08484D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rPr kumimoji="0" sz="800" b="1" i="0" u="none" strike="noStrike" kern="0" cap="none" spc="-29" normalizeH="0" baseline="0" noProof="0">
                  <a:ln>
                    <a:noFill/>
                  </a:ln>
                  <a:solidFill>
                    <a:srgbClr val="08484D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2020</a:t>
              </a:r>
              <a:endParaRPr kumimoji="0" sz="1000" b="1" i="0" u="none" strike="noStrike" kern="0" cap="none" spc="-29" normalizeH="0" baseline="0" noProof="0">
                <a:ln>
                  <a:noFill/>
                </a:ln>
                <a:solidFill>
                  <a:srgbClr val="08484D"/>
                </a:solidFill>
                <a:effectLst/>
                <a:uLnTx/>
                <a:uFillTx/>
                <a:latin typeface="Trebuchet MS"/>
                <a:sym typeface="Trebuchet MS"/>
              </a:endParaRPr>
            </a:p>
            <a:p>
              <a:pPr marL="0" marR="0" lvl="0" indent="0" algn="ctr" defTabSz="457200" rtl="0" eaLnBrk="1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600" b="1" spc="-21">
                  <a:solidFill>
                    <a:srgbClr val="08484D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rPr kumimoji="0" sz="600" b="1" i="0" u="none" strike="noStrike" kern="0" cap="none" spc="-21" normalizeH="0" baseline="0" noProof="0">
                  <a:ln>
                    <a:noFill/>
                  </a:ln>
                  <a:solidFill>
                    <a:srgbClr val="08484D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(Base 2019)</a:t>
              </a:r>
            </a:p>
          </p:txBody>
        </p:sp>
        <p:sp>
          <p:nvSpPr>
            <p:cNvPr id="282" name="IDSS"/>
            <p:cNvSpPr txBox="1"/>
            <p:nvPr/>
          </p:nvSpPr>
          <p:spPr>
            <a:xfrm>
              <a:off x="2270718" y="1741992"/>
              <a:ext cx="672786" cy="3200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no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 spc="-29">
                  <a:solidFill>
                    <a:srgbClr val="08484D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rPr kumimoji="0" sz="800" b="1" i="0" u="none" strike="noStrike" kern="0" cap="none" spc="-29" normalizeH="0" baseline="0" noProof="0">
                  <a:ln>
                    <a:noFill/>
                  </a:ln>
                  <a:solidFill>
                    <a:srgbClr val="08484D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2021</a:t>
              </a:r>
              <a:endParaRPr kumimoji="0" sz="1000" b="1" i="0" u="none" strike="noStrike" kern="0" cap="none" spc="-29" normalizeH="0" baseline="0" noProof="0">
                <a:ln>
                  <a:noFill/>
                </a:ln>
                <a:solidFill>
                  <a:srgbClr val="08484D"/>
                </a:solidFill>
                <a:effectLst/>
                <a:uLnTx/>
                <a:uFillTx/>
                <a:latin typeface="Trebuchet MS"/>
                <a:sym typeface="Trebuchet MS"/>
              </a:endParaRPr>
            </a:p>
            <a:p>
              <a:pPr marL="0" marR="0" lvl="0" indent="0" algn="ctr" defTabSz="457200" rtl="0" eaLnBrk="1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600" b="1" spc="-21">
                  <a:solidFill>
                    <a:srgbClr val="08484D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rPr kumimoji="0" sz="600" b="1" i="0" u="none" strike="noStrike" kern="0" cap="none" spc="-21" normalizeH="0" baseline="0" noProof="0">
                  <a:ln>
                    <a:noFill/>
                  </a:ln>
                  <a:solidFill>
                    <a:srgbClr val="08484D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(Base 2020)</a:t>
              </a: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Imagem" descr="Image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071348">
            <a:off x="837601" y="468624"/>
            <a:ext cx="7468798" cy="5008480"/>
          </a:xfrm>
          <a:prstGeom prst="rect">
            <a:avLst/>
          </a:prstGeom>
          <a:ln w="12700">
            <a:miter lim="400000"/>
          </a:ln>
        </p:spPr>
      </p:pic>
      <p:sp>
        <p:nvSpPr>
          <p:cNvPr id="286" name="Google Shape;55;p2"/>
          <p:cNvSpPr txBox="1"/>
          <p:nvPr/>
        </p:nvSpPr>
        <p:spPr>
          <a:xfrm>
            <a:off x="1882031" y="256800"/>
            <a:ext cx="5632921" cy="76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398" tIns="91398" rIns="91398" bIns="91398">
            <a:spAutoFit/>
          </a:bodyPr>
          <a:lstStyle>
            <a:lvl1pPr algn="ctr">
              <a:defRPr sz="3900" b="1">
                <a:solidFill>
                  <a:srgbClr val="EB8C49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900" b="1" i="0" u="none" strike="noStrike" kern="0" cap="none" spc="0" normalizeH="0" baseline="0" noProof="0">
                <a:ln>
                  <a:noFill/>
                </a:ln>
                <a:solidFill>
                  <a:srgbClr val="EB8C49"/>
                </a:solidFill>
                <a:effectLst/>
                <a:uLnTx/>
                <a:uFillTx/>
                <a:latin typeface="Trebuchet MS"/>
                <a:sym typeface="Trebuchet MS"/>
              </a:rPr>
              <a:t>Reconhecimentos</a:t>
            </a:r>
          </a:p>
        </p:txBody>
      </p:sp>
      <p:pic>
        <p:nvPicPr>
          <p:cNvPr id="288" name="Imagem" descr="Image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773597">
            <a:off x="7494496" y="3359860"/>
            <a:ext cx="1862796" cy="22166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Imagem" descr="Image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789146">
            <a:off x="-60185" y="-646774"/>
            <a:ext cx="1853472" cy="23963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7704D70-C6E5-76DF-00A1-CFF600893D51}"/>
              </a:ext>
            </a:extLst>
          </p:cNvPr>
          <p:cNvGrpSpPr/>
          <p:nvPr/>
        </p:nvGrpSpPr>
        <p:grpSpPr>
          <a:xfrm>
            <a:off x="1869679" y="1024685"/>
            <a:ext cx="1845933" cy="1834071"/>
            <a:chOff x="1869679" y="1024685"/>
            <a:chExt cx="1845933" cy="1834071"/>
          </a:xfrm>
        </p:grpSpPr>
        <p:sp>
          <p:nvSpPr>
            <p:cNvPr id="287" name="Google Shape;55;p2"/>
            <p:cNvSpPr txBox="1"/>
            <p:nvPr/>
          </p:nvSpPr>
          <p:spPr>
            <a:xfrm>
              <a:off x="1869679" y="2269557"/>
              <a:ext cx="1845933" cy="58919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91398" tIns="91398" rIns="91398" bIns="91398">
              <a:spAutoFit/>
            </a:bodyPr>
            <a:lstStyle>
              <a:lvl1pPr algn="ctr">
                <a:defRPr b="1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Lugares</a:t>
              </a:r>
              <a:r>
                <a:rPr kumimoji="0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 </a:t>
              </a:r>
              <a:r>
                <a:rPr kumimoji="0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Incríveis</a:t>
              </a:r>
              <a:r>
                <a:rPr kumimoji="0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 para </a:t>
              </a:r>
              <a:r>
                <a:rPr kumimoji="0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trabalhar</a:t>
              </a:r>
              <a:r>
                <a:rPr kumimoji="0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 2021</a:t>
              </a:r>
            </a:p>
          </p:txBody>
        </p:sp>
        <p:pic>
          <p:nvPicPr>
            <p:cNvPr id="290" name="Imagem" descr="Imagem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89181" y="1024685"/>
              <a:ext cx="1406928" cy="1406929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291" name="Imagem 1" descr="Imagem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8500" y="168519"/>
            <a:ext cx="652240" cy="5455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53FE22F-A262-194C-40A7-8407D44F514E}"/>
              </a:ext>
            </a:extLst>
          </p:cNvPr>
          <p:cNvGrpSpPr/>
          <p:nvPr/>
        </p:nvGrpSpPr>
        <p:grpSpPr>
          <a:xfrm>
            <a:off x="3771073" y="1213284"/>
            <a:ext cx="1845934" cy="1830392"/>
            <a:chOff x="3775524" y="1220423"/>
            <a:chExt cx="1845934" cy="1830392"/>
          </a:xfrm>
        </p:grpSpPr>
        <p:sp>
          <p:nvSpPr>
            <p:cNvPr id="292" name="Google Shape;55;p2"/>
            <p:cNvSpPr txBox="1"/>
            <p:nvPr/>
          </p:nvSpPr>
          <p:spPr>
            <a:xfrm>
              <a:off x="3775524" y="2258416"/>
              <a:ext cx="1845934" cy="79239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91398" tIns="91398" rIns="91398" bIns="91398">
              <a:spAutoFit/>
            </a:bodyPr>
            <a:lstStyle>
              <a:lvl1pPr algn="ctr">
                <a:defRPr b="1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1" i="0" u="none" strike="noStrike" kern="0" cap="none" spc="0" normalizeH="0" baseline="0" noProof="0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Melhores Empresas para trabalhar GPTW</a:t>
              </a:r>
            </a:p>
          </p:txBody>
        </p:sp>
        <p:pic>
          <p:nvPicPr>
            <p:cNvPr id="294" name="Imagem" descr="Imagem"/>
            <p:cNvPicPr>
              <a:picLocks noChangeAspect="1"/>
            </p:cNvPicPr>
            <p:nvPr/>
          </p:nvPicPr>
          <p:blipFill>
            <a:blip r:embed="rId7"/>
            <a:srcRect r="59326"/>
            <a:stretch>
              <a:fillRect/>
            </a:stretch>
          </p:blipFill>
          <p:spPr>
            <a:xfrm>
              <a:off x="4189731" y="1220423"/>
              <a:ext cx="1017416" cy="1015621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F085D07-7ABB-89AE-0113-649E27D84D63}"/>
              </a:ext>
            </a:extLst>
          </p:cNvPr>
          <p:cNvGrpSpPr/>
          <p:nvPr/>
        </p:nvGrpSpPr>
        <p:grpSpPr>
          <a:xfrm>
            <a:off x="5428388" y="992144"/>
            <a:ext cx="1845933" cy="1865053"/>
            <a:chOff x="5428388" y="992144"/>
            <a:chExt cx="1845933" cy="1865053"/>
          </a:xfrm>
        </p:grpSpPr>
        <p:sp>
          <p:nvSpPr>
            <p:cNvPr id="293" name="Google Shape;55;p2"/>
            <p:cNvSpPr txBox="1"/>
            <p:nvPr/>
          </p:nvSpPr>
          <p:spPr>
            <a:xfrm>
              <a:off x="5428388" y="2267998"/>
              <a:ext cx="1845933" cy="58919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91398" tIns="91398" rIns="91398" bIns="91398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1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rPr kumimoji="0" sz="1400" b="1" i="0" u="none" strike="noStrike" kern="0" cap="none" spc="0" normalizeH="0" baseline="0" noProof="0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Valor 1000</a:t>
              </a:r>
            </a:p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1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rPr kumimoji="0" sz="1400" b="1" i="0" u="none" strike="noStrike" kern="0" cap="none" spc="0" normalizeH="0" baseline="0" noProof="0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2021</a:t>
              </a:r>
            </a:p>
          </p:txBody>
        </p:sp>
        <p:pic>
          <p:nvPicPr>
            <p:cNvPr id="295" name="Imagem" descr="Imagem"/>
            <p:cNvPicPr>
              <a:picLocks noChangeAspect="1"/>
            </p:cNvPicPr>
            <p:nvPr/>
          </p:nvPicPr>
          <p:blipFill>
            <a:blip r:embed="rId8"/>
            <a:srcRect l="33490" t="5818" r="33558"/>
            <a:stretch>
              <a:fillRect/>
            </a:stretch>
          </p:blipFill>
          <p:spPr>
            <a:xfrm>
              <a:off x="5891971" y="992144"/>
              <a:ext cx="918659" cy="1446549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798CBE1-7B3C-A5B1-1EBE-AE3E1B541C46}"/>
              </a:ext>
            </a:extLst>
          </p:cNvPr>
          <p:cNvGrpSpPr/>
          <p:nvPr/>
        </p:nvGrpSpPr>
        <p:grpSpPr>
          <a:xfrm>
            <a:off x="5428388" y="3173473"/>
            <a:ext cx="1845933" cy="1500418"/>
            <a:chOff x="5428388" y="3173473"/>
            <a:chExt cx="1845933" cy="1500418"/>
          </a:xfrm>
        </p:grpSpPr>
        <p:sp>
          <p:nvSpPr>
            <p:cNvPr id="298" name="Google Shape;55;p2"/>
            <p:cNvSpPr txBox="1"/>
            <p:nvPr/>
          </p:nvSpPr>
          <p:spPr>
            <a:xfrm>
              <a:off x="5428388" y="4287892"/>
              <a:ext cx="1845933" cy="38599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91398" tIns="91398" rIns="91398" bIns="91398">
              <a:spAutoFit/>
            </a:bodyPr>
            <a:lstStyle>
              <a:lvl1pPr algn="ctr">
                <a:defRPr b="1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1" i="0" u="none" strike="noStrike" kern="0" cap="none" spc="0" normalizeH="0" baseline="0" noProof="0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Negócios 360º</a:t>
              </a:r>
            </a:p>
          </p:txBody>
        </p:sp>
        <p:pic>
          <p:nvPicPr>
            <p:cNvPr id="299" name="Imagem" descr="Imagem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760682" y="3173473"/>
              <a:ext cx="1181346" cy="1173725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FC7FF95-EA43-D871-DB5F-3569C55F7F61}"/>
              </a:ext>
            </a:extLst>
          </p:cNvPr>
          <p:cNvGrpSpPr/>
          <p:nvPr/>
        </p:nvGrpSpPr>
        <p:grpSpPr>
          <a:xfrm>
            <a:off x="3775524" y="3387318"/>
            <a:ext cx="1845934" cy="1480190"/>
            <a:chOff x="3775524" y="3387318"/>
            <a:chExt cx="1845934" cy="1480190"/>
          </a:xfrm>
        </p:grpSpPr>
        <p:sp>
          <p:nvSpPr>
            <p:cNvPr id="297" name="Google Shape;55;p2"/>
            <p:cNvSpPr txBox="1"/>
            <p:nvPr/>
          </p:nvSpPr>
          <p:spPr>
            <a:xfrm>
              <a:off x="3775524" y="4278309"/>
              <a:ext cx="1845934" cy="58919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91398" tIns="91398" rIns="91398" bIns="91398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1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rPr kumimoji="0" sz="1400" b="1" i="0" u="none" strike="noStrike" kern="0" cap="none" spc="0" normalizeH="0" baseline="0" noProof="0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Exame Melhores</a:t>
              </a:r>
            </a:p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1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rPr kumimoji="0" sz="1400" b="1" i="0" u="none" strike="noStrike" kern="0" cap="none" spc="0" normalizeH="0" baseline="0" noProof="0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&amp; Maiores 2021</a:t>
              </a:r>
            </a:p>
          </p:txBody>
        </p:sp>
        <p:pic>
          <p:nvPicPr>
            <p:cNvPr id="300" name="Imagem" descr="Imagem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052639" y="3387318"/>
              <a:ext cx="1291705" cy="946594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9379D8E-80B2-1C27-D3BE-2C5A6241DD57}"/>
              </a:ext>
            </a:extLst>
          </p:cNvPr>
          <p:cNvGrpSpPr/>
          <p:nvPr/>
        </p:nvGrpSpPr>
        <p:grpSpPr>
          <a:xfrm>
            <a:off x="1869679" y="3043777"/>
            <a:ext cx="1845933" cy="1834872"/>
            <a:chOff x="1869679" y="3043777"/>
            <a:chExt cx="1845933" cy="1834872"/>
          </a:xfrm>
        </p:grpSpPr>
        <p:sp>
          <p:nvSpPr>
            <p:cNvPr id="296" name="Google Shape;55;p2"/>
            <p:cNvSpPr txBox="1"/>
            <p:nvPr/>
          </p:nvSpPr>
          <p:spPr>
            <a:xfrm>
              <a:off x="1869679" y="4289450"/>
              <a:ext cx="1845933" cy="58919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91398" tIns="91398" rIns="91398" bIns="91398">
              <a:spAutoFit/>
            </a:bodyPr>
            <a:lstStyle>
              <a:lvl1pPr algn="ctr">
                <a:defRPr b="1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1" i="0" u="none" strike="noStrike" kern="0" cap="none" spc="0" normalizeH="0" baseline="0" noProof="0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As melhores da Dinheiro 2020</a:t>
              </a:r>
            </a:p>
          </p:txBody>
        </p:sp>
        <p:pic>
          <p:nvPicPr>
            <p:cNvPr id="301" name="Imagem" descr="Imagem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329433" y="3043777"/>
              <a:ext cx="926424" cy="1255317"/>
            </a:xfrm>
            <a:prstGeom prst="rect">
              <a:avLst/>
            </a:prstGeom>
            <a:ln w="12700">
              <a:miter lim="400000"/>
            </a:ln>
          </p:spPr>
        </p:pic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Imagem" descr="Imagem"/>
          <p:cNvPicPr>
            <a:picLocks noChangeAspect="1"/>
          </p:cNvPicPr>
          <p:nvPr/>
        </p:nvPicPr>
        <p:blipFill>
          <a:blip r:embed="rId2"/>
          <a:srcRect l="14158" t="19397" r="29275" b="45302"/>
          <a:stretch>
            <a:fillRect/>
          </a:stretch>
        </p:blipFill>
        <p:spPr>
          <a:xfrm>
            <a:off x="2430011" y="-36855"/>
            <a:ext cx="6763823" cy="5315180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Google Shape;62;p3"/>
          <p:cNvSpPr txBox="1"/>
          <p:nvPr/>
        </p:nvSpPr>
        <p:spPr>
          <a:xfrm>
            <a:off x="629184" y="2235297"/>
            <a:ext cx="5725421" cy="1884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398" tIns="91398" rIns="91398" bIns="9139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700" b="1">
                <a:solidFill>
                  <a:srgbClr val="EB8C49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kumimoji="0" sz="5700" b="1" i="0" u="none" strike="noStrike" kern="0" cap="none" spc="0" normalizeH="0" baseline="0" noProof="0">
                <a:ln>
                  <a:noFill/>
                </a:ln>
                <a:solidFill>
                  <a:srgbClr val="EB8C49"/>
                </a:solidFill>
                <a:effectLst/>
                <a:uLnTx/>
                <a:uFillTx/>
                <a:latin typeface="Trebuchet MS"/>
                <a:sym typeface="Trebuchet MS"/>
              </a:rPr>
              <a:t>Fortalecimento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700" b="1">
                <a:solidFill>
                  <a:srgbClr val="EB8C49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kumimoji="0" sz="5700" b="1" i="0" u="none" strike="noStrike" kern="0" cap="none" spc="0" normalizeH="0" baseline="0" noProof="0">
                <a:ln>
                  <a:noFill/>
                </a:ln>
                <a:solidFill>
                  <a:srgbClr val="EB8C49"/>
                </a:solidFill>
                <a:effectLst/>
                <a:uLnTx/>
                <a:uFillTx/>
                <a:latin typeface="Trebuchet MS"/>
                <a:sym typeface="Trebuchet MS"/>
              </a:rPr>
              <a:t>De marca</a:t>
            </a:r>
          </a:p>
        </p:txBody>
      </p:sp>
      <p:pic>
        <p:nvPicPr>
          <p:cNvPr id="305" name="Imagem 1" descr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8500" y="168519"/>
            <a:ext cx="652240" cy="5455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Imagem" descr="Image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575929">
            <a:off x="1840183" y="1302061"/>
            <a:ext cx="5718428" cy="3834705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" name="Imagem" descr="Image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773597">
            <a:off x="7616373" y="3501137"/>
            <a:ext cx="1696664" cy="2041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Imagem" descr="Image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789146">
            <a:off x="-57327" y="-639092"/>
            <a:ext cx="1817824" cy="236593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Imagem 1" descr="Image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8500" y="168519"/>
            <a:ext cx="652240" cy="5455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BF3119C-1195-CB03-3002-1D830D43A931}"/>
              </a:ext>
            </a:extLst>
          </p:cNvPr>
          <p:cNvGrpSpPr/>
          <p:nvPr/>
        </p:nvGrpSpPr>
        <p:grpSpPr>
          <a:xfrm>
            <a:off x="597619" y="956451"/>
            <a:ext cx="3591573" cy="2182780"/>
            <a:chOff x="597619" y="956451"/>
            <a:chExt cx="3591573" cy="2182780"/>
          </a:xfrm>
        </p:grpSpPr>
        <p:pic>
          <p:nvPicPr>
            <p:cNvPr id="311" name="Imagem 29" descr="Imagem 2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7619" y="956451"/>
              <a:ext cx="3591573" cy="218278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12" name="Imagem" descr="Imagem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1420" y="991749"/>
              <a:ext cx="3334353" cy="202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13" name="Imagem 7" descr="Imagem 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73235" y="1719644"/>
              <a:ext cx="1082615" cy="108261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14" name="Imagem 9" descr="Imagem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07617" y="1119086"/>
              <a:ext cx="735680" cy="114867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15" name="Imagem 15" descr="Imagem 1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662020" y="1847770"/>
              <a:ext cx="1164690" cy="469992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322" name="Agrupar 392"/>
          <p:cNvGrpSpPr/>
          <p:nvPr/>
        </p:nvGrpSpPr>
        <p:grpSpPr>
          <a:xfrm>
            <a:off x="4715697" y="649872"/>
            <a:ext cx="3616588" cy="2197978"/>
            <a:chOff x="-1" y="0"/>
            <a:chExt cx="3616586" cy="2197977"/>
          </a:xfrm>
        </p:grpSpPr>
        <p:pic>
          <p:nvPicPr>
            <p:cNvPr id="316" name="Imagem 30" descr="Imagem 3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1" y="0"/>
              <a:ext cx="3616585" cy="21979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7" name="Imagem" descr="Imagem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5515" y="32230"/>
              <a:ext cx="3451070" cy="20969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21" name="Agrupar 388"/>
            <p:cNvGrpSpPr/>
            <p:nvPr/>
          </p:nvGrpSpPr>
          <p:grpSpPr>
            <a:xfrm>
              <a:off x="335297" y="142177"/>
              <a:ext cx="2937431" cy="1557981"/>
              <a:chOff x="-1" y="0"/>
              <a:chExt cx="2937430" cy="1557980"/>
            </a:xfrm>
          </p:grpSpPr>
          <p:pic>
            <p:nvPicPr>
              <p:cNvPr id="318" name="Imagem 3" descr="Imagem 3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80729" y="0"/>
                <a:ext cx="2017778" cy="106942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19" name="Imagem 21" descr="Imagem 21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-1" y="1145910"/>
                <a:ext cx="1269495" cy="19540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20" name="Imagem 23" descr="Imagem 23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532702" y="1036817"/>
                <a:ext cx="1404727" cy="5211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779194C-121B-E236-8834-E6AB86A55EFD}"/>
              </a:ext>
            </a:extLst>
          </p:cNvPr>
          <p:cNvGrpSpPr/>
          <p:nvPr/>
        </p:nvGrpSpPr>
        <p:grpSpPr>
          <a:xfrm>
            <a:off x="2880721" y="2916683"/>
            <a:ext cx="3382558" cy="2077495"/>
            <a:chOff x="2880721" y="2916683"/>
            <a:chExt cx="3382558" cy="2077495"/>
          </a:xfrm>
        </p:grpSpPr>
        <p:pic>
          <p:nvPicPr>
            <p:cNvPr id="323" name="Imagem 383" descr="Imagem 383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880721" y="2938428"/>
              <a:ext cx="3382558" cy="205575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24" name="Imagem" descr="Imagem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91903" y="2916683"/>
              <a:ext cx="3189457" cy="1937957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327" name="Agrupar 390"/>
            <p:cNvGrpSpPr/>
            <p:nvPr/>
          </p:nvGrpSpPr>
          <p:grpSpPr>
            <a:xfrm>
              <a:off x="3314471" y="3377732"/>
              <a:ext cx="2336160" cy="1016944"/>
              <a:chOff x="-1" y="0"/>
              <a:chExt cx="2336159" cy="1016942"/>
            </a:xfrm>
          </p:grpSpPr>
          <p:pic>
            <p:nvPicPr>
              <p:cNvPr id="325" name="Imagem 17" descr="Imagem 17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-2" y="0"/>
                <a:ext cx="1372972" cy="101694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26" name="Imagem 19" descr="Imagem 19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530742" y="132839"/>
                <a:ext cx="805417" cy="8054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CD480F4-CA1E-88E5-4F18-01376D04714E}"/>
              </a:ext>
            </a:extLst>
          </p:cNvPr>
          <p:cNvGrpSpPr/>
          <p:nvPr/>
        </p:nvGrpSpPr>
        <p:grpSpPr>
          <a:xfrm>
            <a:off x="6411897" y="2871533"/>
            <a:ext cx="2575249" cy="2028257"/>
            <a:chOff x="6411897" y="2871533"/>
            <a:chExt cx="2575249" cy="2028257"/>
          </a:xfrm>
        </p:grpSpPr>
        <p:pic>
          <p:nvPicPr>
            <p:cNvPr id="328" name="Imagem 6" descr="Imagem 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411897" y="2871533"/>
              <a:ext cx="2575249" cy="202825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29" name="Imagem" descr="Imagem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77414" y="3028918"/>
              <a:ext cx="2361203" cy="180203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30" name="Imagem 4" descr="Imagem 4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056473" y="3473899"/>
              <a:ext cx="1455837" cy="768299"/>
            </a:xfrm>
            <a:prstGeom prst="rect">
              <a:avLst/>
            </a:prstGeom>
            <a:ln w="12700">
              <a:miter lim="400000"/>
            </a:ln>
          </p:spPr>
        </p:pic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Imagem" descr="Imagem"/>
          <p:cNvPicPr>
            <a:picLocks noChangeAspect="1"/>
          </p:cNvPicPr>
          <p:nvPr/>
        </p:nvPicPr>
        <p:blipFill>
          <a:blip r:embed="rId2"/>
          <a:srcRect l="14158" t="19397" r="29275" b="45302"/>
          <a:stretch>
            <a:fillRect/>
          </a:stretch>
        </p:blipFill>
        <p:spPr>
          <a:xfrm>
            <a:off x="2430011" y="-36855"/>
            <a:ext cx="6763823" cy="5315180"/>
          </a:xfrm>
          <a:prstGeom prst="rect">
            <a:avLst/>
          </a:prstGeom>
          <a:ln w="12700">
            <a:miter lim="400000"/>
          </a:ln>
        </p:spPr>
      </p:pic>
      <p:sp>
        <p:nvSpPr>
          <p:cNvPr id="333" name="Google Shape;62;p3"/>
          <p:cNvSpPr txBox="1"/>
          <p:nvPr/>
        </p:nvSpPr>
        <p:spPr>
          <a:xfrm>
            <a:off x="629184" y="2235297"/>
            <a:ext cx="5725421" cy="1884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398" tIns="91398" rIns="91398" bIns="9139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700" b="1">
                <a:solidFill>
                  <a:srgbClr val="EB8C49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kumimoji="0" sz="5700" b="1" i="0" u="none" strike="noStrike" kern="0" cap="none" spc="0" normalizeH="0" baseline="0" noProof="0">
                <a:ln>
                  <a:noFill/>
                </a:ln>
                <a:solidFill>
                  <a:srgbClr val="EB8C49"/>
                </a:solidFill>
                <a:effectLst/>
                <a:uLnTx/>
                <a:uFillTx/>
                <a:latin typeface="Trebuchet MS"/>
                <a:sym typeface="Trebuchet MS"/>
              </a:rPr>
              <a:t>Benefícios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700" b="1">
                <a:solidFill>
                  <a:srgbClr val="EB8C49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kumimoji="0" sz="5700" b="1" i="0" u="none" strike="noStrike" kern="0" cap="none" spc="0" normalizeH="0" baseline="0" noProof="0">
                <a:ln>
                  <a:noFill/>
                </a:ln>
                <a:solidFill>
                  <a:srgbClr val="EB8C49"/>
                </a:solidFill>
                <a:effectLst/>
                <a:uLnTx/>
                <a:uFillTx/>
                <a:latin typeface="Trebuchet MS"/>
                <a:sym typeface="Trebuchet MS"/>
              </a:rPr>
              <a:t>Exclusivos</a:t>
            </a:r>
          </a:p>
        </p:txBody>
      </p:sp>
      <p:pic>
        <p:nvPicPr>
          <p:cNvPr id="334" name="Imagem 1" descr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8500" y="168519"/>
            <a:ext cx="652240" cy="5455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8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Imagem" descr="Image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575929">
            <a:off x="1197047" y="499099"/>
            <a:ext cx="6749906" cy="452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" name="Imagem" descr="Image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70587">
            <a:off x="7202647" y="-473880"/>
            <a:ext cx="2276451" cy="2739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" name="Imagem 4" descr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8500" y="168519"/>
            <a:ext cx="652240" cy="5455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F7E24B6-6E2F-77C1-D35F-8BDC8AFE7D11}"/>
              </a:ext>
            </a:extLst>
          </p:cNvPr>
          <p:cNvGrpSpPr/>
          <p:nvPr/>
        </p:nvGrpSpPr>
        <p:grpSpPr>
          <a:xfrm>
            <a:off x="912440" y="875468"/>
            <a:ext cx="3345323" cy="2032665"/>
            <a:chOff x="912440" y="875468"/>
            <a:chExt cx="3345323" cy="2032665"/>
          </a:xfrm>
        </p:grpSpPr>
        <p:pic>
          <p:nvPicPr>
            <p:cNvPr id="339" name="Imagem" descr="Imagem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9949715">
              <a:off x="912440" y="875468"/>
              <a:ext cx="3345323" cy="203266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41" name="Google Shape;55;p2"/>
            <p:cNvSpPr txBox="1"/>
            <p:nvPr/>
          </p:nvSpPr>
          <p:spPr>
            <a:xfrm>
              <a:off x="1894235" y="1272199"/>
              <a:ext cx="1479323" cy="98289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91398" tIns="91398" rIns="91398" bIns="91398">
              <a:spAutoFit/>
            </a:bodyPr>
            <a:lstStyle>
              <a:lvl1pPr algn="ctr">
                <a:defRPr sz="5400" b="1">
                  <a:solidFill>
                    <a:srgbClr val="EB8C49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EB8C49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50%</a:t>
              </a:r>
            </a:p>
          </p:txBody>
        </p:sp>
        <p:sp>
          <p:nvSpPr>
            <p:cNvPr id="342" name="Google Shape;55;p2"/>
            <p:cNvSpPr txBox="1"/>
            <p:nvPr/>
          </p:nvSpPr>
          <p:spPr>
            <a:xfrm>
              <a:off x="1333072" y="2014164"/>
              <a:ext cx="2474650" cy="66285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91398" tIns="91398" rIns="91398" bIns="91398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de desconto em</a:t>
              </a:r>
            </a:p>
            <a:p>
              <a:pPr marL="0" marR="0" lvl="0" indent="0" algn="ctr" defTabSz="914400" rtl="0" eaLnBrk="1" fontAlgn="auto" latinLnBrk="0" hangingPunct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ingressos para peças</a:t>
              </a:r>
            </a:p>
          </p:txBody>
        </p:sp>
        <p:sp>
          <p:nvSpPr>
            <p:cNvPr id="343" name="Google Shape;55;p2"/>
            <p:cNvSpPr txBox="1"/>
            <p:nvPr/>
          </p:nvSpPr>
          <p:spPr>
            <a:xfrm>
              <a:off x="1140286" y="1151520"/>
              <a:ext cx="2987221" cy="44949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91398" tIns="91398" rIns="91398" bIns="91398">
              <a:spAutoFit/>
            </a:bodyPr>
            <a:lstStyle>
              <a:lvl1pPr algn="ctr">
                <a:lnSpc>
                  <a:spcPct val="80000"/>
                </a:lnSpc>
                <a:defRPr sz="1800" b="1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marL="0" marR="0" lvl="0" indent="0" algn="ctr" defTabSz="914400" rtl="0" eaLnBrk="1" fontAlgn="auto" latinLnBrk="0" hangingPunct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Teatro </a:t>
              </a:r>
              <a:r>
                <a:rPr kumimoji="0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Unimed</a:t>
              </a:r>
              <a:endPara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63B5585-2131-C9F0-7CDC-A94903EF8C58}"/>
              </a:ext>
            </a:extLst>
          </p:cNvPr>
          <p:cNvGrpSpPr/>
          <p:nvPr/>
        </p:nvGrpSpPr>
        <p:grpSpPr>
          <a:xfrm>
            <a:off x="4537481" y="727146"/>
            <a:ext cx="3096319" cy="1852980"/>
            <a:chOff x="4537481" y="727146"/>
            <a:chExt cx="3096319" cy="1852980"/>
          </a:xfrm>
        </p:grpSpPr>
        <p:pic>
          <p:nvPicPr>
            <p:cNvPr id="340" name="Imagem" descr="Imagem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1952104">
              <a:off x="4560840" y="727146"/>
              <a:ext cx="3049601" cy="185298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45" name="Google Shape;55;p2"/>
            <p:cNvSpPr txBox="1"/>
            <p:nvPr/>
          </p:nvSpPr>
          <p:spPr>
            <a:xfrm>
              <a:off x="5031748" y="1445332"/>
              <a:ext cx="2107785" cy="98289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91398" tIns="91398" rIns="91398" bIns="91398">
              <a:spAutoFit/>
            </a:bodyPr>
            <a:lstStyle>
              <a:lvl1pPr algn="ctr">
                <a:defRPr sz="5400" b="1">
                  <a:solidFill>
                    <a:srgbClr val="EB8C49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EB8C49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3.900</a:t>
              </a:r>
            </a:p>
          </p:txBody>
        </p:sp>
        <p:sp>
          <p:nvSpPr>
            <p:cNvPr id="346" name="Google Shape;55;p2"/>
            <p:cNvSpPr txBox="1"/>
            <p:nvPr/>
          </p:nvSpPr>
          <p:spPr>
            <a:xfrm>
              <a:off x="4537481" y="1283032"/>
              <a:ext cx="3096319" cy="44949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91398" tIns="91398" rIns="91398" bIns="91398">
              <a:spAutoFit/>
            </a:bodyPr>
            <a:lstStyle>
              <a:lvl1pPr algn="ctr">
                <a:lnSpc>
                  <a:spcPct val="80000"/>
                </a:lnSpc>
                <a:defRPr sz="1800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marL="0" marR="0" lvl="0" indent="0" algn="ctr" defTabSz="914400" rtl="0" eaLnBrk="1" fontAlgn="auto" latinLnBrk="0" hangingPunct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São </a:t>
              </a:r>
              <a:r>
                <a:rPr kumimoji="0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mais</a:t>
              </a:r>
              <a:r>
                <a: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 de</a:t>
              </a:r>
            </a:p>
          </p:txBody>
        </p:sp>
        <p:sp>
          <p:nvSpPr>
            <p:cNvPr id="347" name="Google Shape;55;p2"/>
            <p:cNvSpPr txBox="1"/>
            <p:nvPr/>
          </p:nvSpPr>
          <p:spPr>
            <a:xfrm>
              <a:off x="4537481" y="815543"/>
              <a:ext cx="3096319" cy="66285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91398" tIns="91398" rIns="91398" bIns="91398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1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rPr kumimoji="0" sz="1800" b="1" i="0" u="none" strike="noStrike" kern="0" cap="none" spc="0" normalizeH="0" baseline="0" noProof="0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Farmácias</a:t>
              </a:r>
            </a:p>
            <a:p>
              <a:pPr marL="0" marR="0" lvl="0" indent="0" algn="ctr" defTabSz="914400" rtl="0" eaLnBrk="1" fontAlgn="auto" latinLnBrk="0" hangingPunct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1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rPr kumimoji="0" sz="1800" b="1" i="0" u="none" strike="noStrike" kern="0" cap="none" spc="0" normalizeH="0" baseline="0" noProof="0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com desconto</a:t>
              </a:r>
            </a:p>
          </p:txBody>
        </p:sp>
      </p:grpSp>
      <p:grpSp>
        <p:nvGrpSpPr>
          <p:cNvPr id="350" name="Agrupar"/>
          <p:cNvGrpSpPr/>
          <p:nvPr/>
        </p:nvGrpSpPr>
        <p:grpSpPr>
          <a:xfrm>
            <a:off x="7589106" y="1236313"/>
            <a:ext cx="1338768" cy="2670874"/>
            <a:chOff x="0" y="0"/>
            <a:chExt cx="1338767" cy="2670872"/>
          </a:xfrm>
        </p:grpSpPr>
        <p:pic>
          <p:nvPicPr>
            <p:cNvPr id="348" name="Imagem 2" descr="Imagem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911" y="73001"/>
              <a:ext cx="1194702" cy="25338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9" name="Imagem" descr="Imagem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1338768" cy="26708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52" name="teatro.png" descr="teatr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446544"/>
            <a:ext cx="3258250" cy="169700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3DDA07B-47FB-1A56-C8A8-7F1197B56640}"/>
              </a:ext>
            </a:extLst>
          </p:cNvPr>
          <p:cNvGrpSpPr/>
          <p:nvPr/>
        </p:nvGrpSpPr>
        <p:grpSpPr>
          <a:xfrm>
            <a:off x="3011530" y="2640113"/>
            <a:ext cx="3120940" cy="1896325"/>
            <a:chOff x="3011530" y="2640113"/>
            <a:chExt cx="3120940" cy="1896325"/>
          </a:xfrm>
        </p:grpSpPr>
        <p:pic>
          <p:nvPicPr>
            <p:cNvPr id="344" name="Imagem" descr="Imagem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38365">
              <a:off x="3011530" y="2640113"/>
              <a:ext cx="3120940" cy="189632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53" name="Google Shape;55;p2"/>
            <p:cNvSpPr txBox="1"/>
            <p:nvPr/>
          </p:nvSpPr>
          <p:spPr>
            <a:xfrm>
              <a:off x="3832339" y="2866166"/>
              <a:ext cx="1479323" cy="98289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91398" tIns="91398" rIns="91398" bIns="91398">
              <a:spAutoFit/>
            </a:bodyPr>
            <a:lstStyle>
              <a:lvl1pPr algn="ctr">
                <a:defRPr sz="5400" b="1">
                  <a:solidFill>
                    <a:srgbClr val="EB8C49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EB8C49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50%</a:t>
              </a:r>
            </a:p>
          </p:txBody>
        </p:sp>
        <p:sp>
          <p:nvSpPr>
            <p:cNvPr id="354" name="Google Shape;55;p2"/>
            <p:cNvSpPr txBox="1"/>
            <p:nvPr/>
          </p:nvSpPr>
          <p:spPr>
            <a:xfrm>
              <a:off x="3023841" y="3629445"/>
              <a:ext cx="3096318" cy="66285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91398" tIns="91398" rIns="91398" bIns="91398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de desconto em</a:t>
              </a:r>
            </a:p>
            <a:p>
              <a:pPr marL="0" marR="0" lvl="0" indent="0" algn="ctr" defTabSz="914400" rtl="0" eaLnBrk="1" fontAlgn="auto" latinLnBrk="0" hangingPunct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ingressos para shows</a:t>
              </a:r>
            </a:p>
          </p:txBody>
        </p:sp>
        <p:sp>
          <p:nvSpPr>
            <p:cNvPr id="355" name="Google Shape;55;p2"/>
            <p:cNvSpPr txBox="1"/>
            <p:nvPr/>
          </p:nvSpPr>
          <p:spPr>
            <a:xfrm>
              <a:off x="3518108" y="2742873"/>
              <a:ext cx="2107784" cy="44949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91398" tIns="91398" rIns="91398" bIns="91398">
              <a:spAutoFit/>
            </a:bodyPr>
            <a:lstStyle>
              <a:lvl1pPr algn="ctr">
                <a:lnSpc>
                  <a:spcPct val="80000"/>
                </a:lnSpc>
                <a:defRPr sz="1800" b="1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marL="0" marR="0" lvl="0" indent="0" algn="ctr" defTabSz="914400" rtl="0" eaLnBrk="1" fontAlgn="auto" latinLnBrk="0" hangingPunct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Espaço</a:t>
              </a:r>
              <a:r>
                <a:rPr kumimoji="0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 </a:t>
              </a:r>
              <a:r>
                <a:rPr kumimoji="0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Unimed</a:t>
              </a:r>
              <a:endPara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endParaRPr>
            </a:p>
          </p:txBody>
        </p:sp>
      </p:grpSp>
      <p:pic>
        <p:nvPicPr>
          <p:cNvPr id="356" name="Imagem" descr="Imagem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385346">
            <a:off x="-1010482" y="-1071503"/>
            <a:ext cx="2990853" cy="344311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" name="Sem-Título-1.png" descr="Sem-Título-1.png"/>
          <p:cNvPicPr>
            <a:picLocks noChangeAspect="1"/>
          </p:cNvPicPr>
          <p:nvPr/>
        </p:nvPicPr>
        <p:blipFill>
          <a:blip r:embed="rId10"/>
          <a:srcRect l="23757" t="16981" r="23000" b="14260"/>
          <a:stretch>
            <a:fillRect/>
          </a:stretch>
        </p:blipFill>
        <p:spPr>
          <a:xfrm>
            <a:off x="5296586" y="2377303"/>
            <a:ext cx="3864694" cy="28074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Imagem" descr="Imagem"/>
          <p:cNvPicPr>
            <a:picLocks noChangeAspect="1"/>
          </p:cNvPicPr>
          <p:nvPr/>
        </p:nvPicPr>
        <p:blipFill>
          <a:blip r:embed="rId2"/>
          <a:srcRect l="14158" t="19397" r="29275" b="45302"/>
          <a:stretch>
            <a:fillRect/>
          </a:stretch>
        </p:blipFill>
        <p:spPr>
          <a:xfrm>
            <a:off x="2430011" y="-36855"/>
            <a:ext cx="6763823" cy="5315180"/>
          </a:xfrm>
          <a:prstGeom prst="rect">
            <a:avLst/>
          </a:prstGeom>
          <a:ln w="12700">
            <a:miter lim="400000"/>
          </a:ln>
        </p:spPr>
      </p:pic>
      <p:sp>
        <p:nvSpPr>
          <p:cNvPr id="359" name="Google Shape;62;p3"/>
          <p:cNvSpPr txBox="1"/>
          <p:nvPr/>
        </p:nvSpPr>
        <p:spPr>
          <a:xfrm>
            <a:off x="629184" y="2235297"/>
            <a:ext cx="5725421" cy="1884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398" tIns="91398" rIns="91398" bIns="9139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700" b="1">
                <a:solidFill>
                  <a:srgbClr val="EB8C49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kumimoji="0" sz="5700" b="1" i="0" u="none" strike="noStrike" kern="0" cap="none" spc="0" normalizeH="0" baseline="0" noProof="0">
                <a:ln>
                  <a:noFill/>
                </a:ln>
                <a:solidFill>
                  <a:srgbClr val="EB8C49"/>
                </a:solidFill>
                <a:effectLst/>
                <a:uLnTx/>
                <a:uFillTx/>
                <a:latin typeface="Trebuchet MS"/>
                <a:sym typeface="Trebuchet MS"/>
              </a:rPr>
              <a:t>Aplicativo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700" b="1">
                <a:solidFill>
                  <a:srgbClr val="EB8C49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kumimoji="0" sz="5700" b="1" i="0" u="none" strike="noStrike" kern="0" cap="none" spc="0" normalizeH="0" baseline="0" noProof="0">
                <a:ln>
                  <a:noFill/>
                </a:ln>
                <a:solidFill>
                  <a:srgbClr val="EB8C49"/>
                </a:solidFill>
                <a:effectLst/>
                <a:uLnTx/>
                <a:uFillTx/>
                <a:latin typeface="Trebuchet MS"/>
                <a:sym typeface="Trebuchet MS"/>
              </a:rPr>
              <a:t>Meu Plano</a:t>
            </a:r>
          </a:p>
        </p:txBody>
      </p:sp>
      <p:pic>
        <p:nvPicPr>
          <p:cNvPr id="360" name="Imagem 1" descr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8500" y="168519"/>
            <a:ext cx="652240" cy="5455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8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Imagem" descr="Image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1324" y="2936631"/>
            <a:ext cx="2990852" cy="344311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3" name="Imagem" descr="Image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70587">
            <a:off x="7202644" y="-473880"/>
            <a:ext cx="2276451" cy="2739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4" name="Imagem" descr="Image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575929">
            <a:off x="1197046" y="627318"/>
            <a:ext cx="6749907" cy="452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" name="Imagem 1" descr="Image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8500" y="168519"/>
            <a:ext cx="652240" cy="54551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" name="celular-ta-aqui.png" descr="celular-ta-aqui.png"/>
          <p:cNvPicPr>
            <a:picLocks noChangeAspect="1"/>
          </p:cNvPicPr>
          <p:nvPr/>
        </p:nvPicPr>
        <p:blipFill>
          <a:blip r:embed="rId6"/>
          <a:srcRect l="26007" t="13571" r="22323"/>
          <a:stretch>
            <a:fillRect/>
          </a:stretch>
        </p:blipFill>
        <p:spPr>
          <a:xfrm>
            <a:off x="5449510" y="705919"/>
            <a:ext cx="2483840" cy="444543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14CF574-7990-A29C-6C5F-F9EF0C77E3C4}"/>
              </a:ext>
            </a:extLst>
          </p:cNvPr>
          <p:cNvGrpSpPr/>
          <p:nvPr/>
        </p:nvGrpSpPr>
        <p:grpSpPr>
          <a:xfrm>
            <a:off x="2827736" y="1080338"/>
            <a:ext cx="1187816" cy="1378999"/>
            <a:chOff x="2827736" y="1080338"/>
            <a:chExt cx="1187816" cy="1378999"/>
          </a:xfrm>
        </p:grpSpPr>
        <p:sp>
          <p:nvSpPr>
            <p:cNvPr id="367" name="CaixaDeTexto 5"/>
            <p:cNvSpPr txBox="1"/>
            <p:nvPr/>
          </p:nvSpPr>
          <p:spPr>
            <a:xfrm>
              <a:off x="2827736" y="2177400"/>
              <a:ext cx="1149798" cy="28193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8" tIns="45718" rIns="45718" bIns="45718">
              <a:spAutoFit/>
            </a:bodyPr>
            <a:lstStyle>
              <a:lvl1pPr>
                <a:defRPr sz="1300" b="1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3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Cartão</a:t>
              </a:r>
              <a:r>
                <a:rPr kumimoji="0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 Digital</a:t>
              </a:r>
            </a:p>
          </p:txBody>
        </p:sp>
        <p:pic>
          <p:nvPicPr>
            <p:cNvPr id="374" name="6.png" descr="6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75150" y="1080338"/>
              <a:ext cx="1040402" cy="1040402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4E44C23-F215-423F-48EA-2D12C2154C28}"/>
              </a:ext>
            </a:extLst>
          </p:cNvPr>
          <p:cNvGrpSpPr/>
          <p:nvPr/>
        </p:nvGrpSpPr>
        <p:grpSpPr>
          <a:xfrm>
            <a:off x="1460562" y="2905467"/>
            <a:ext cx="1040403" cy="1218087"/>
            <a:chOff x="1460562" y="2905467"/>
            <a:chExt cx="1040403" cy="1218087"/>
          </a:xfrm>
        </p:grpSpPr>
        <p:sp>
          <p:nvSpPr>
            <p:cNvPr id="369" name="CaixaDeTexto 5"/>
            <p:cNvSpPr txBox="1"/>
            <p:nvPr/>
          </p:nvSpPr>
          <p:spPr>
            <a:xfrm>
              <a:off x="1460562" y="3841617"/>
              <a:ext cx="1040403" cy="28193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8" tIns="45718" rIns="45718" bIns="45718">
              <a:spAutoFit/>
            </a:bodyPr>
            <a:lstStyle>
              <a:lvl1pPr>
                <a:defRPr sz="1300" b="1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300" b="1" i="0" u="none" strike="noStrike" kern="0" cap="none" spc="0" normalizeH="0" baseline="0" noProof="0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Guia Médico</a:t>
              </a:r>
            </a:p>
          </p:txBody>
        </p:sp>
        <p:pic>
          <p:nvPicPr>
            <p:cNvPr id="375" name="5.png" descr="5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51309" y="2905467"/>
              <a:ext cx="858909" cy="858908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ACD0B4F-D538-06DC-4E5B-6200792D5D2E}"/>
              </a:ext>
            </a:extLst>
          </p:cNvPr>
          <p:cNvGrpSpPr/>
          <p:nvPr/>
        </p:nvGrpSpPr>
        <p:grpSpPr>
          <a:xfrm>
            <a:off x="2882434" y="2668187"/>
            <a:ext cx="1040402" cy="1634393"/>
            <a:chOff x="2882434" y="2668187"/>
            <a:chExt cx="1040402" cy="1634393"/>
          </a:xfrm>
        </p:grpSpPr>
        <p:sp>
          <p:nvSpPr>
            <p:cNvPr id="370" name="CaixaDeTexto 5"/>
            <p:cNvSpPr txBox="1"/>
            <p:nvPr/>
          </p:nvSpPr>
          <p:spPr>
            <a:xfrm>
              <a:off x="2932980" y="3830143"/>
              <a:ext cx="939310" cy="47243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8" tIns="45718" rIns="45718" bIns="45718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300" b="1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rPr kumimoji="0" sz="1300" b="1" i="0" u="none" strike="noStrike" kern="0" cap="none" spc="0" normalizeH="0" baseline="0" noProof="0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Reembolso</a:t>
              </a:r>
            </a:p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300" b="1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rPr kumimoji="0" sz="1300" b="1" i="0" u="none" strike="noStrike" kern="0" cap="none" spc="0" normalizeH="0" baseline="0" noProof="0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On-line</a:t>
              </a:r>
            </a:p>
          </p:txBody>
        </p:sp>
        <p:pic>
          <p:nvPicPr>
            <p:cNvPr id="376" name="4.png" descr="4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882434" y="2668187"/>
              <a:ext cx="1040402" cy="1040402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176AAE-8952-7146-4017-576B5384CC51}"/>
              </a:ext>
            </a:extLst>
          </p:cNvPr>
          <p:cNvGrpSpPr/>
          <p:nvPr/>
        </p:nvGrpSpPr>
        <p:grpSpPr>
          <a:xfrm>
            <a:off x="4186631" y="2839865"/>
            <a:ext cx="1126338" cy="1283689"/>
            <a:chOff x="4186631" y="2839865"/>
            <a:chExt cx="1126338" cy="1283689"/>
          </a:xfrm>
        </p:grpSpPr>
        <p:sp>
          <p:nvSpPr>
            <p:cNvPr id="371" name="CaixaDeTexto 5"/>
            <p:cNvSpPr txBox="1"/>
            <p:nvPr/>
          </p:nvSpPr>
          <p:spPr>
            <a:xfrm>
              <a:off x="4186631" y="3841617"/>
              <a:ext cx="1126338" cy="28193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8" tIns="45718" rIns="45718" bIns="45718">
              <a:spAutoFit/>
            </a:bodyPr>
            <a:lstStyle>
              <a:lvl1pPr>
                <a:defRPr sz="1300" b="1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300" b="1" i="0" u="none" strike="noStrike" kern="0" cap="none" spc="0" normalizeH="0" baseline="0" noProof="0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Telemedicina</a:t>
              </a:r>
            </a:p>
          </p:txBody>
        </p:sp>
        <p:pic>
          <p:nvPicPr>
            <p:cNvPr id="377" name="3.png" descr="3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331552" y="2839865"/>
              <a:ext cx="939311" cy="939311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A639070-C5B0-8B3E-77B1-93CDEAC436E9}"/>
              </a:ext>
            </a:extLst>
          </p:cNvPr>
          <p:cNvGrpSpPr/>
          <p:nvPr/>
        </p:nvGrpSpPr>
        <p:grpSpPr>
          <a:xfrm>
            <a:off x="2565922" y="4506194"/>
            <a:ext cx="1673426" cy="545511"/>
            <a:chOff x="2565922" y="4506194"/>
            <a:chExt cx="1673426" cy="545511"/>
          </a:xfrm>
        </p:grpSpPr>
        <p:sp>
          <p:nvSpPr>
            <p:cNvPr id="372" name="CaixaDeTexto 5"/>
            <p:cNvSpPr txBox="1"/>
            <p:nvPr/>
          </p:nvSpPr>
          <p:spPr>
            <a:xfrm>
              <a:off x="3144047" y="4637981"/>
              <a:ext cx="1095301" cy="28193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8" tIns="45718" rIns="45718" bIns="45718">
              <a:spAutoFit/>
            </a:bodyPr>
            <a:lstStyle>
              <a:lvl1pPr>
                <a:defRPr sz="1300" b="1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E </a:t>
              </a:r>
              <a:r>
                <a:rPr kumimoji="0" sz="13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muito</a:t>
              </a:r>
              <a:r>
                <a:rPr kumimoji="0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 </a:t>
              </a:r>
              <a:r>
                <a:rPr kumimoji="0" sz="13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mais</a:t>
              </a:r>
              <a:endParaRPr kumimoji="0" sz="1300" b="1" i="0" u="none" strike="noStrike" kern="0" cap="none" spc="0" normalizeH="0" baseline="0" noProof="0" dirty="0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endParaRPr>
            </a:p>
          </p:txBody>
        </p:sp>
        <p:pic>
          <p:nvPicPr>
            <p:cNvPr id="378" name="7.png" descr="7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565922" y="4506194"/>
              <a:ext cx="545511" cy="545511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5799C80-22B1-D8D3-A0F1-10A93B05C6B0}"/>
              </a:ext>
            </a:extLst>
          </p:cNvPr>
          <p:cNvGrpSpPr/>
          <p:nvPr/>
        </p:nvGrpSpPr>
        <p:grpSpPr>
          <a:xfrm>
            <a:off x="1509026" y="1080338"/>
            <a:ext cx="1104734" cy="1474249"/>
            <a:chOff x="1509026" y="1080338"/>
            <a:chExt cx="1104734" cy="1474249"/>
          </a:xfrm>
        </p:grpSpPr>
        <p:sp>
          <p:nvSpPr>
            <p:cNvPr id="365" name="CaixaDeTexto 5"/>
            <p:cNvSpPr txBox="1"/>
            <p:nvPr/>
          </p:nvSpPr>
          <p:spPr>
            <a:xfrm>
              <a:off x="1509026" y="2082150"/>
              <a:ext cx="1104734" cy="47243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8" tIns="45718" rIns="45718" bIns="45718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300" b="1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rPr kumimoji="0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Atendimento</a:t>
              </a:r>
            </a:p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300" b="1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rPr kumimoji="0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WhatsApp</a:t>
              </a:r>
            </a:p>
          </p:txBody>
        </p:sp>
        <p:pic>
          <p:nvPicPr>
            <p:cNvPr id="379" name="whatsapp.png" descr="whatsapp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541192" y="1080338"/>
              <a:ext cx="1040402" cy="1040402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771AA50-0743-4B80-B61B-65D9AEF6AE1A}"/>
              </a:ext>
            </a:extLst>
          </p:cNvPr>
          <p:cNvGrpSpPr/>
          <p:nvPr/>
        </p:nvGrpSpPr>
        <p:grpSpPr>
          <a:xfrm>
            <a:off x="4225931" y="1338415"/>
            <a:ext cx="1104008" cy="1120922"/>
            <a:chOff x="4225931" y="1338415"/>
            <a:chExt cx="1104008" cy="1120922"/>
          </a:xfrm>
        </p:grpSpPr>
        <p:sp>
          <p:nvSpPr>
            <p:cNvPr id="368" name="CaixaDeTexto 5"/>
            <p:cNvSpPr txBox="1"/>
            <p:nvPr/>
          </p:nvSpPr>
          <p:spPr>
            <a:xfrm>
              <a:off x="4225931" y="2177400"/>
              <a:ext cx="1104008" cy="28193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8" tIns="45718" rIns="45718" bIns="45718">
              <a:spAutoFit/>
            </a:bodyPr>
            <a:lstStyle>
              <a:lvl1pPr>
                <a:defRPr sz="1300" b="1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300" b="1" i="0" u="none" strike="noStrike" kern="0" cap="none" spc="0" normalizeH="0" baseline="0" noProof="0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Autorizações</a:t>
              </a:r>
            </a:p>
          </p:txBody>
        </p:sp>
        <p:pic>
          <p:nvPicPr>
            <p:cNvPr id="380" name="check.png" descr="check.pn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326242" y="1338415"/>
              <a:ext cx="808980" cy="808981"/>
            </a:xfrm>
            <a:prstGeom prst="rect">
              <a:avLst/>
            </a:prstGeom>
            <a:ln w="12700">
              <a:miter lim="400000"/>
            </a:ln>
          </p:spPr>
        </p:pic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5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Imagem" descr="Imagem"/>
          <p:cNvPicPr>
            <a:picLocks noChangeAspect="1"/>
          </p:cNvPicPr>
          <p:nvPr/>
        </p:nvPicPr>
        <p:blipFill>
          <a:blip r:embed="rId2"/>
          <a:srcRect l="14158" t="19397" r="29275" b="45302"/>
          <a:stretch>
            <a:fillRect/>
          </a:stretch>
        </p:blipFill>
        <p:spPr>
          <a:xfrm>
            <a:off x="2430011" y="-36855"/>
            <a:ext cx="6763823" cy="5315180"/>
          </a:xfrm>
          <a:prstGeom prst="rect">
            <a:avLst/>
          </a:prstGeom>
          <a:ln w="12700">
            <a:miter lim="400000"/>
          </a:ln>
        </p:spPr>
      </p:pic>
      <p:sp>
        <p:nvSpPr>
          <p:cNvPr id="383" name="Google Shape;62;p3"/>
          <p:cNvSpPr txBox="1"/>
          <p:nvPr/>
        </p:nvSpPr>
        <p:spPr>
          <a:xfrm>
            <a:off x="629184" y="2235297"/>
            <a:ext cx="5725421" cy="1938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398" tIns="91398" rIns="91398" bIns="9139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700" b="1">
                <a:solidFill>
                  <a:srgbClr val="EB8C49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kumimoji="0" sz="5700" b="1" i="0" u="none" strike="noStrike" kern="0" cap="none" spc="0" normalizeH="0" baseline="0" noProof="0" dirty="0" err="1">
                <a:ln>
                  <a:noFill/>
                </a:ln>
                <a:solidFill>
                  <a:srgbClr val="EB8C49"/>
                </a:solidFill>
                <a:effectLst/>
                <a:uLnTx/>
                <a:uFillTx/>
                <a:latin typeface="Trebuchet MS"/>
                <a:sym typeface="Trebuchet MS"/>
              </a:rPr>
              <a:t>Conecte</a:t>
            </a:r>
            <a:r>
              <a:rPr kumimoji="0" sz="5700" b="1" i="0" u="none" strike="noStrike" kern="0" cap="none" spc="0" normalizeH="0" baseline="0" noProof="0" dirty="0">
                <a:ln>
                  <a:noFill/>
                </a:ln>
                <a:solidFill>
                  <a:srgbClr val="EB8C49"/>
                </a:solidFill>
                <a:effectLst/>
                <a:uLnTx/>
                <a:uFillTx/>
                <a:latin typeface="Trebuchet MS"/>
                <a:sym typeface="Trebuchet MS"/>
              </a:rPr>
              <a:t>-se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700" b="1">
                <a:solidFill>
                  <a:srgbClr val="EB8C49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kumimoji="0" lang="en-US" sz="5700" b="1" i="0" u="none" strike="noStrike" kern="0" cap="none" spc="0" normalizeH="0" baseline="0" noProof="0" dirty="0">
                <a:ln>
                  <a:noFill/>
                </a:ln>
                <a:solidFill>
                  <a:srgbClr val="EB8C49"/>
                </a:solidFill>
                <a:effectLst/>
                <a:uLnTx/>
                <a:uFillTx/>
                <a:latin typeface="Trebuchet MS"/>
                <a:sym typeface="Trebuchet MS"/>
              </a:rPr>
              <a:t>c</a:t>
            </a:r>
            <a:r>
              <a:rPr kumimoji="0" sz="5700" b="1" i="0" u="none" strike="noStrike" kern="0" cap="none" spc="0" normalizeH="0" baseline="0" noProof="0" dirty="0">
                <a:ln>
                  <a:noFill/>
                </a:ln>
                <a:solidFill>
                  <a:srgbClr val="EB8C49"/>
                </a:solidFill>
                <a:effectLst/>
                <a:uLnTx/>
                <a:uFillTx/>
                <a:latin typeface="Trebuchet MS"/>
                <a:sym typeface="Trebuchet MS"/>
              </a:rPr>
              <a:t>om a </a:t>
            </a:r>
            <a:r>
              <a:rPr kumimoji="0" sz="5700" b="1" i="0" u="none" strike="noStrike" kern="0" cap="none" spc="0" normalizeH="0" baseline="0" noProof="0" dirty="0" err="1">
                <a:ln>
                  <a:noFill/>
                </a:ln>
                <a:solidFill>
                  <a:srgbClr val="EB8C49"/>
                </a:solidFill>
                <a:effectLst/>
                <a:uLnTx/>
                <a:uFillTx/>
                <a:latin typeface="Trebuchet MS"/>
                <a:sym typeface="Trebuchet MS"/>
              </a:rPr>
              <a:t>gente</a:t>
            </a:r>
            <a:r>
              <a:rPr kumimoji="0" lang="en-US" sz="5700" b="1" i="0" u="none" strike="noStrike" kern="0" cap="none" spc="0" normalizeH="0" baseline="0" noProof="0" dirty="0">
                <a:ln>
                  <a:noFill/>
                </a:ln>
                <a:solidFill>
                  <a:srgbClr val="EB8C49"/>
                </a:solidFill>
                <a:effectLst/>
                <a:uLnTx/>
                <a:uFillTx/>
                <a:latin typeface="Trebuchet MS"/>
                <a:sym typeface="Trebuchet MS"/>
              </a:rPr>
              <a:t>!</a:t>
            </a:r>
            <a:endParaRPr kumimoji="0" sz="5700" b="1" i="0" u="none" strike="noStrike" kern="0" cap="none" spc="0" normalizeH="0" baseline="0" noProof="0" dirty="0">
              <a:ln>
                <a:noFill/>
              </a:ln>
              <a:solidFill>
                <a:srgbClr val="EB8C49"/>
              </a:solidFill>
              <a:effectLst/>
              <a:uLnTx/>
              <a:uFillTx/>
              <a:latin typeface="Trebuchet MS"/>
              <a:sym typeface="Trebuchet MS"/>
            </a:endParaRPr>
          </a:p>
        </p:txBody>
      </p:sp>
      <p:pic>
        <p:nvPicPr>
          <p:cNvPr id="384" name="Imagem 1" descr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8500" y="168519"/>
            <a:ext cx="652240" cy="5455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Imagem" descr="Imagem"/>
          <p:cNvPicPr>
            <a:picLocks noChangeAspect="1"/>
          </p:cNvPicPr>
          <p:nvPr/>
        </p:nvPicPr>
        <p:blipFill>
          <a:blip r:embed="rId2"/>
          <a:srcRect l="14158" t="19397" r="29275" b="45302"/>
          <a:stretch>
            <a:fillRect/>
          </a:stretch>
        </p:blipFill>
        <p:spPr>
          <a:xfrm>
            <a:off x="2430011" y="-36855"/>
            <a:ext cx="6763823" cy="5315180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Google Shape;62;p3"/>
          <p:cNvSpPr txBox="1"/>
          <p:nvPr/>
        </p:nvSpPr>
        <p:spPr>
          <a:xfrm>
            <a:off x="1003938" y="2206804"/>
            <a:ext cx="4992604" cy="1033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398" tIns="91398" rIns="91398" bIns="91398">
            <a:spAutoFit/>
          </a:bodyPr>
          <a:lstStyle>
            <a:lvl1pPr>
              <a:defRPr sz="5700" b="1">
                <a:solidFill>
                  <a:srgbClr val="EB8C49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700" b="1" i="0" u="none" strike="noStrike" kern="0" cap="none" spc="0" normalizeH="0" baseline="0" noProof="0" dirty="0">
                <a:ln>
                  <a:noFill/>
                </a:ln>
                <a:solidFill>
                  <a:srgbClr val="EB8C49"/>
                </a:solidFill>
                <a:effectLst/>
                <a:uLnTx/>
                <a:uFillTx/>
                <a:latin typeface="Trebuchet MS"/>
                <a:sym typeface="Trebuchet MS"/>
              </a:rPr>
              <a:t>A </a:t>
            </a:r>
            <a:r>
              <a:rPr kumimoji="0" sz="5700" b="1" i="0" u="none" strike="noStrike" kern="0" cap="none" spc="0" normalizeH="0" baseline="0" noProof="0" dirty="0" err="1">
                <a:ln>
                  <a:noFill/>
                </a:ln>
                <a:solidFill>
                  <a:srgbClr val="EB8C49"/>
                </a:solidFill>
                <a:effectLst/>
                <a:uLnTx/>
                <a:uFillTx/>
                <a:latin typeface="Trebuchet MS"/>
                <a:sym typeface="Trebuchet MS"/>
              </a:rPr>
              <a:t>Unimed</a:t>
            </a:r>
            <a:endParaRPr kumimoji="0" sz="5700" b="1" i="0" u="none" strike="noStrike" kern="0" cap="none" spc="0" normalizeH="0" baseline="0" noProof="0" dirty="0">
              <a:ln>
                <a:noFill/>
              </a:ln>
              <a:solidFill>
                <a:srgbClr val="EB8C49"/>
              </a:solidFill>
              <a:effectLst/>
              <a:uLnTx/>
              <a:uFillTx/>
              <a:latin typeface="Trebuchet MS"/>
              <a:sym typeface="Trebuchet MS"/>
            </a:endParaRPr>
          </a:p>
        </p:txBody>
      </p:sp>
      <p:pic>
        <p:nvPicPr>
          <p:cNvPr id="134" name="Imagem 1" descr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8500" y="168519"/>
            <a:ext cx="652240" cy="5455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8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55;p2"/>
          <p:cNvSpPr txBox="1"/>
          <p:nvPr/>
        </p:nvSpPr>
        <p:spPr>
          <a:xfrm>
            <a:off x="1406481" y="698272"/>
            <a:ext cx="6035607" cy="9828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398" tIns="91398" rIns="91398" bIns="91398">
            <a:spAutoFit/>
          </a:bodyPr>
          <a:lstStyle>
            <a:lvl1pPr algn="ctr">
              <a:defRPr sz="5400" b="1">
                <a:solidFill>
                  <a:srgbClr val="48836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400" b="1" i="0" u="none" strike="noStrike" kern="0" cap="none" spc="0" normalizeH="0" baseline="0" noProof="0" dirty="0" err="1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rPr>
              <a:t>Mídias</a:t>
            </a:r>
            <a:r>
              <a:rPr kumimoji="0" sz="5400" b="1" i="0" u="none" strike="noStrike" kern="0" cap="none" spc="0" normalizeH="0" baseline="0" noProof="0" dirty="0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rPr>
              <a:t> </a:t>
            </a:r>
            <a:r>
              <a:rPr kumimoji="0" sz="5400" b="1" i="0" u="none" strike="noStrike" kern="0" cap="none" spc="0" normalizeH="0" baseline="0" noProof="0" dirty="0" err="1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rPr>
              <a:t>sociais</a:t>
            </a:r>
            <a:endParaRPr kumimoji="0" sz="5400" b="1" i="0" u="none" strike="noStrike" kern="0" cap="none" spc="0" normalizeH="0" baseline="0" noProof="0" dirty="0">
              <a:ln>
                <a:noFill/>
              </a:ln>
              <a:solidFill>
                <a:srgbClr val="48836B"/>
              </a:solidFill>
              <a:effectLst/>
              <a:uLnTx/>
              <a:uFillTx/>
              <a:latin typeface="Trebuchet MS"/>
              <a:sym typeface="Trebuchet MS"/>
            </a:endParaRPr>
          </a:p>
        </p:txBody>
      </p:sp>
      <p:pic>
        <p:nvPicPr>
          <p:cNvPr id="387" name="Imagem" descr="Image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773597">
            <a:off x="6717909" y="2497571"/>
            <a:ext cx="2749557" cy="32897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8" name="Imagem" descr="Image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789146">
            <a:off x="-144893" y="-1099122"/>
            <a:ext cx="3044301" cy="39489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9" name="Imagem 1" descr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8500" y="168519"/>
            <a:ext cx="652240" cy="54551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0" name="Imagem" descr="Imagem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5381" y="3028213"/>
            <a:ext cx="1262711" cy="126271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1" name="Imagem" descr="Image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7282" y="1905946"/>
            <a:ext cx="1262710" cy="1262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2" name="Imagem" descr="Imagem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3993" y="1905947"/>
            <a:ext cx="1262710" cy="1262707"/>
          </a:xfrm>
          <a:prstGeom prst="rect">
            <a:avLst/>
          </a:prstGeom>
          <a:ln w="12700">
            <a:miter lim="400000"/>
          </a:ln>
        </p:spPr>
      </p:pic>
      <p:pic>
        <p:nvPicPr>
          <p:cNvPr id="393" name="Imagem" descr="Imagem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92928" y="3028213"/>
            <a:ext cx="1262711" cy="126271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4" name="Imagem" descr="Imagem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52993" y="3028215"/>
            <a:ext cx="1262711" cy="12627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8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Imagem" descr="Imagem"/>
          <p:cNvPicPr>
            <a:picLocks noChangeAspect="1"/>
          </p:cNvPicPr>
          <p:nvPr/>
        </p:nvPicPr>
        <p:blipFill>
          <a:blip r:embed="rId2"/>
          <a:srcRect l="14158" t="19397" r="29275" b="45302"/>
          <a:stretch>
            <a:fillRect/>
          </a:stretch>
        </p:blipFill>
        <p:spPr>
          <a:xfrm>
            <a:off x="2430011" y="-36855"/>
            <a:ext cx="6763823" cy="5315180"/>
          </a:xfrm>
          <a:prstGeom prst="rect">
            <a:avLst/>
          </a:prstGeom>
          <a:ln w="12700">
            <a:miter lim="400000"/>
          </a:ln>
        </p:spPr>
      </p:pic>
      <p:sp>
        <p:nvSpPr>
          <p:cNvPr id="383" name="Google Shape;62;p3"/>
          <p:cNvSpPr txBox="1"/>
          <p:nvPr/>
        </p:nvSpPr>
        <p:spPr>
          <a:xfrm>
            <a:off x="629184" y="3214302"/>
            <a:ext cx="5725421" cy="1061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398" tIns="91398" rIns="91398" bIns="9139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700" b="1">
                <a:solidFill>
                  <a:srgbClr val="EB8C49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kumimoji="0" lang="en-US" sz="5700" b="1" i="0" u="none" strike="noStrike" kern="0" cap="none" spc="0" normalizeH="0" baseline="0" noProof="0" dirty="0" err="1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rPr>
              <a:t>Produtos</a:t>
            </a:r>
            <a:endParaRPr kumimoji="0" sz="5700" b="1" i="0" u="none" strike="noStrike" kern="0" cap="none" spc="0" normalizeH="0" baseline="0" noProof="0" dirty="0">
              <a:ln>
                <a:noFill/>
              </a:ln>
              <a:solidFill>
                <a:srgbClr val="48836B"/>
              </a:solidFill>
              <a:effectLst/>
              <a:uLnTx/>
              <a:uFillTx/>
              <a:latin typeface="Trebuchet MS"/>
              <a:sym typeface="Trebuchet MS"/>
            </a:endParaRPr>
          </a:p>
        </p:txBody>
      </p:sp>
      <p:pic>
        <p:nvPicPr>
          <p:cNvPr id="384" name="Imagem 1" descr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8500" y="168519"/>
            <a:ext cx="652240" cy="54551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05682887"/>
      </p:ext>
    </p:extLst>
  </p:cSld>
  <p:clrMapOvr>
    <a:masterClrMapping/>
  </p:clrMapOvr>
  <p:transition spd="med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8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Imagem" descr="Image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046" y="308548"/>
            <a:ext cx="6749907" cy="4526404"/>
          </a:xfrm>
          <a:prstGeom prst="rect">
            <a:avLst/>
          </a:prstGeom>
          <a:ln w="12700">
            <a:miter lim="400000"/>
          </a:ln>
        </p:spPr>
      </p:pic>
      <p:sp>
        <p:nvSpPr>
          <p:cNvPr id="397" name="Google Shape;55;p2"/>
          <p:cNvSpPr txBox="1"/>
          <p:nvPr/>
        </p:nvSpPr>
        <p:spPr>
          <a:xfrm>
            <a:off x="1760377" y="1699302"/>
            <a:ext cx="5623246" cy="17448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398" tIns="91398" rIns="91398" bIns="91398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1">
                <a:solidFill>
                  <a:srgbClr val="EB8C49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kumimoji="0" sz="3500" b="1" i="0" u="none" strike="noStrike" kern="0" cap="none" spc="0" normalizeH="0" baseline="0" noProof="0" dirty="0">
                <a:ln>
                  <a:noFill/>
                </a:ln>
                <a:solidFill>
                  <a:srgbClr val="EB8C49"/>
                </a:solidFill>
                <a:effectLst/>
                <a:uLnTx/>
                <a:uFillTx/>
                <a:latin typeface="Trebuchet MS"/>
                <a:sym typeface="Trebuchet MS"/>
              </a:rPr>
              <a:t>As </a:t>
            </a:r>
            <a:r>
              <a:rPr kumimoji="0" sz="3500" b="1" i="0" u="none" strike="noStrike" kern="0" cap="none" spc="0" normalizeH="0" baseline="0" noProof="0" dirty="0" err="1">
                <a:ln>
                  <a:noFill/>
                </a:ln>
                <a:solidFill>
                  <a:srgbClr val="EB8C49"/>
                </a:solidFill>
                <a:effectLst/>
                <a:uLnTx/>
                <a:uFillTx/>
                <a:latin typeface="Trebuchet MS"/>
                <a:sym typeface="Trebuchet MS"/>
              </a:rPr>
              <a:t>melhores</a:t>
            </a:r>
            <a:endParaRPr kumimoji="0" sz="3500" b="1" i="0" u="none" strike="noStrike" kern="0" cap="none" spc="0" normalizeH="0" baseline="0" noProof="0" dirty="0">
              <a:ln>
                <a:noFill/>
              </a:ln>
              <a:solidFill>
                <a:srgbClr val="EB8C49"/>
              </a:solidFill>
              <a:effectLst/>
              <a:uLnTx/>
              <a:uFillTx/>
              <a:latin typeface="Trebuchet MS"/>
              <a:sym typeface="Trebuchet MS"/>
            </a:endParaRP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1">
                <a:solidFill>
                  <a:srgbClr val="EB8C49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kumimoji="0" sz="3500" b="1" i="0" u="none" strike="noStrike" kern="0" cap="none" spc="0" normalizeH="0" baseline="0" noProof="0" dirty="0" err="1">
                <a:ln>
                  <a:noFill/>
                </a:ln>
                <a:solidFill>
                  <a:srgbClr val="EB8C49"/>
                </a:solidFill>
                <a:effectLst/>
                <a:uLnTx/>
                <a:uFillTx/>
                <a:latin typeface="Trebuchet MS"/>
                <a:sym typeface="Trebuchet MS"/>
              </a:rPr>
              <a:t>soluções</a:t>
            </a:r>
            <a:r>
              <a:rPr kumimoji="0" sz="3500" b="1" i="0" u="none" strike="noStrike" kern="0" cap="none" spc="0" normalizeH="0" baseline="0" noProof="0" dirty="0">
                <a:ln>
                  <a:noFill/>
                </a:ln>
                <a:solidFill>
                  <a:srgbClr val="EB8C49"/>
                </a:solidFill>
                <a:effectLst/>
                <a:uLnTx/>
                <a:uFillTx/>
                <a:latin typeface="Trebuchet MS"/>
                <a:sym typeface="Trebuchet MS"/>
              </a:rPr>
              <a:t> </a:t>
            </a:r>
            <a:r>
              <a:rPr kumimoji="0" sz="3500" b="1" i="0" u="none" strike="noStrike" kern="0" cap="none" spc="0" normalizeH="0" baseline="0" noProof="0" dirty="0" err="1">
                <a:ln>
                  <a:noFill/>
                </a:ln>
                <a:solidFill>
                  <a:srgbClr val="EB8C49"/>
                </a:solidFill>
                <a:effectLst/>
                <a:uLnTx/>
                <a:uFillTx/>
                <a:latin typeface="Trebuchet MS"/>
                <a:sym typeface="Trebuchet MS"/>
              </a:rPr>
              <a:t>em</a:t>
            </a:r>
            <a:r>
              <a:rPr kumimoji="0" sz="3500" b="1" i="0" u="none" strike="noStrike" kern="0" cap="none" spc="0" normalizeH="0" baseline="0" noProof="0" dirty="0">
                <a:ln>
                  <a:noFill/>
                </a:ln>
                <a:solidFill>
                  <a:srgbClr val="EB8C49"/>
                </a:solidFill>
                <a:effectLst/>
                <a:uLnTx/>
                <a:uFillTx/>
                <a:latin typeface="Trebuchet MS"/>
                <a:sym typeface="Trebuchet MS"/>
              </a:rPr>
              <a:t> </a:t>
            </a:r>
            <a:r>
              <a:rPr kumimoji="0" sz="3500" b="1" i="0" u="none" strike="noStrike" kern="0" cap="none" spc="0" normalizeH="0" baseline="0" noProof="0" dirty="0" err="1">
                <a:ln>
                  <a:noFill/>
                </a:ln>
                <a:solidFill>
                  <a:srgbClr val="EB8C49"/>
                </a:solidFill>
                <a:effectLst/>
                <a:uLnTx/>
                <a:uFillTx/>
                <a:latin typeface="Trebuchet MS"/>
                <a:sym typeface="Trebuchet MS"/>
              </a:rPr>
              <a:t>saúde</a:t>
            </a:r>
            <a:endParaRPr kumimoji="0" sz="3500" b="1" i="0" u="none" strike="noStrike" kern="0" cap="none" spc="0" normalizeH="0" baseline="0" noProof="0" dirty="0">
              <a:ln>
                <a:noFill/>
              </a:ln>
              <a:solidFill>
                <a:srgbClr val="EB8C49"/>
              </a:solidFill>
              <a:effectLst/>
              <a:uLnTx/>
              <a:uFillTx/>
              <a:latin typeface="Trebuchet MS"/>
              <a:sym typeface="Trebuchet MS"/>
            </a:endParaRP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1">
                <a:solidFill>
                  <a:srgbClr val="EB8C49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kumimoji="0" sz="3500" b="1" i="0" u="none" strike="noStrike" kern="0" cap="none" spc="0" normalizeH="0" baseline="0" noProof="0" dirty="0">
                <a:ln>
                  <a:noFill/>
                </a:ln>
                <a:solidFill>
                  <a:srgbClr val="EB8C49"/>
                </a:solidFill>
                <a:effectLst/>
                <a:uLnTx/>
                <a:uFillTx/>
                <a:latin typeface="Trebuchet MS"/>
                <a:sym typeface="Trebuchet MS"/>
              </a:rPr>
              <a:t>para a </a:t>
            </a:r>
            <a:r>
              <a:rPr kumimoji="0" sz="3500" b="1" i="0" u="none" strike="noStrike" kern="0" cap="none" spc="0" normalizeH="0" baseline="0" noProof="0" dirty="0" err="1">
                <a:ln>
                  <a:noFill/>
                </a:ln>
                <a:solidFill>
                  <a:srgbClr val="EB8C49"/>
                </a:solidFill>
                <a:effectLst/>
                <a:uLnTx/>
                <a:uFillTx/>
                <a:latin typeface="Trebuchet MS"/>
                <a:sym typeface="Trebuchet MS"/>
              </a:rPr>
              <a:t>sua</a:t>
            </a:r>
            <a:r>
              <a:rPr kumimoji="0" sz="3500" b="1" i="0" u="none" strike="noStrike" kern="0" cap="none" spc="0" normalizeH="0" baseline="0" noProof="0" dirty="0">
                <a:ln>
                  <a:noFill/>
                </a:ln>
                <a:solidFill>
                  <a:srgbClr val="EB8C49"/>
                </a:solidFill>
                <a:effectLst/>
                <a:uLnTx/>
                <a:uFillTx/>
                <a:latin typeface="Trebuchet MS"/>
                <a:sym typeface="Trebuchet MS"/>
              </a:rPr>
              <a:t> </a:t>
            </a:r>
            <a:r>
              <a:rPr kumimoji="0" sz="3500" b="1" i="0" u="none" strike="noStrike" kern="0" cap="none" spc="0" normalizeH="0" baseline="0" noProof="0" dirty="0" err="1">
                <a:ln>
                  <a:noFill/>
                </a:ln>
                <a:solidFill>
                  <a:srgbClr val="EB8C49"/>
                </a:solidFill>
                <a:effectLst/>
                <a:uLnTx/>
                <a:uFillTx/>
                <a:latin typeface="Trebuchet MS"/>
                <a:sym typeface="Trebuchet MS"/>
              </a:rPr>
              <a:t>empresa</a:t>
            </a:r>
            <a:endParaRPr kumimoji="0" sz="3500" b="1" i="0" u="none" strike="noStrike" kern="0" cap="none" spc="0" normalizeH="0" baseline="0" noProof="0" dirty="0">
              <a:ln>
                <a:noFill/>
              </a:ln>
              <a:solidFill>
                <a:srgbClr val="EB8C49"/>
              </a:solidFill>
              <a:effectLst/>
              <a:uLnTx/>
              <a:uFillTx/>
              <a:latin typeface="Trebuchet MS"/>
              <a:sym typeface="Trebuchet MS"/>
            </a:endParaRPr>
          </a:p>
        </p:txBody>
      </p:sp>
      <p:pic>
        <p:nvPicPr>
          <p:cNvPr id="398" name="Imagem" descr="Image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70587">
            <a:off x="6932782" y="-487302"/>
            <a:ext cx="2571884" cy="30945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99" name="Imagem" descr="Image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26462">
            <a:off x="-384244" y="3093299"/>
            <a:ext cx="1817824" cy="236594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0" name="Imagem 6" descr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8500" y="168519"/>
            <a:ext cx="652240" cy="5455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8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55;p2"/>
          <p:cNvSpPr txBox="1"/>
          <p:nvPr/>
        </p:nvSpPr>
        <p:spPr>
          <a:xfrm>
            <a:off x="841536" y="493228"/>
            <a:ext cx="3978632" cy="7161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398" tIns="91398" rIns="91398" bIns="91398">
            <a:spAutoFit/>
          </a:bodyPr>
          <a:lstStyle>
            <a:lvl1pPr>
              <a:defRPr sz="3600" b="1">
                <a:solidFill>
                  <a:srgbClr val="48836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rPr>
              <a:t>Nossos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rPr>
              <a:t> </a:t>
            </a:r>
            <a:r>
              <a:rPr kumimoji="0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rPr>
              <a:t>produtos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48836B"/>
              </a:solidFill>
              <a:effectLst/>
              <a:uLnTx/>
              <a:uFillTx/>
              <a:latin typeface="Trebuchet MS"/>
              <a:sym typeface="Trebuchet MS"/>
            </a:endParaRPr>
          </a:p>
        </p:txBody>
      </p:sp>
      <p:pic>
        <p:nvPicPr>
          <p:cNvPr id="404" name="Imagem" descr="Image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10854" flipH="1">
            <a:off x="7406729" y="-628460"/>
            <a:ext cx="1817826" cy="2365942"/>
          </a:xfrm>
          <a:prstGeom prst="rect">
            <a:avLst/>
          </a:prstGeom>
          <a:ln w="12700">
            <a:miter lim="400000"/>
          </a:ln>
        </p:spPr>
      </p:pic>
      <p:pic>
        <p:nvPicPr>
          <p:cNvPr id="405" name="Imagem" descr="Image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77239" y="3622006"/>
            <a:ext cx="2103234" cy="242127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6" name="Imagem 8" descr="Image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8500" y="168519"/>
            <a:ext cx="652240" cy="5455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0E992504-C123-B30B-FEBC-3F57FB8E6513}"/>
              </a:ext>
            </a:extLst>
          </p:cNvPr>
          <p:cNvGrpSpPr/>
          <p:nvPr/>
        </p:nvGrpSpPr>
        <p:grpSpPr>
          <a:xfrm>
            <a:off x="1039050" y="3310358"/>
            <a:ext cx="7065899" cy="578244"/>
            <a:chOff x="1199934" y="3256570"/>
            <a:chExt cx="7065899" cy="57824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6CA261C-9CCE-262B-5669-2F1E7619028C}"/>
                </a:ext>
              </a:extLst>
            </p:cNvPr>
            <p:cNvSpPr/>
            <p:nvPr/>
          </p:nvSpPr>
          <p:spPr>
            <a:xfrm>
              <a:off x="6919690" y="3256570"/>
              <a:ext cx="1346143" cy="570007"/>
            </a:xfrm>
            <a:prstGeom prst="roundRect">
              <a:avLst>
                <a:gd name="adj" fmla="val 9190"/>
              </a:avLst>
            </a:prstGeom>
            <a:solidFill>
              <a:srgbClr val="5C5C66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03D56491-BEA5-6BEE-A783-4102A51C009D}"/>
                </a:ext>
              </a:extLst>
            </p:cNvPr>
            <p:cNvSpPr/>
            <p:nvPr/>
          </p:nvSpPr>
          <p:spPr>
            <a:xfrm>
              <a:off x="5492578" y="3264807"/>
              <a:ext cx="1346143" cy="570007"/>
            </a:xfrm>
            <a:prstGeom prst="roundRect">
              <a:avLst>
                <a:gd name="adj" fmla="val 9190"/>
              </a:avLst>
            </a:prstGeom>
            <a:solidFill>
              <a:srgbClr val="46195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D0C08098-F526-5C44-1A2D-32048A096099}"/>
                </a:ext>
              </a:extLst>
            </p:cNvPr>
            <p:cNvSpPr/>
            <p:nvPr/>
          </p:nvSpPr>
          <p:spPr>
            <a:xfrm>
              <a:off x="4065467" y="3259154"/>
              <a:ext cx="1346143" cy="570007"/>
            </a:xfrm>
            <a:prstGeom prst="roundRect">
              <a:avLst>
                <a:gd name="adj" fmla="val 9190"/>
              </a:avLst>
            </a:prstGeom>
            <a:solidFill>
              <a:srgbClr val="A71680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8E10B56C-E070-BCCA-C318-058BFB6CE442}"/>
                </a:ext>
              </a:extLst>
            </p:cNvPr>
            <p:cNvSpPr/>
            <p:nvPr/>
          </p:nvSpPr>
          <p:spPr>
            <a:xfrm>
              <a:off x="2634680" y="3259154"/>
              <a:ext cx="1346143" cy="570007"/>
            </a:xfrm>
            <a:prstGeom prst="roundRect">
              <a:avLst>
                <a:gd name="adj" fmla="val 9190"/>
              </a:avLst>
            </a:prstGeom>
            <a:solidFill>
              <a:srgbClr val="F5792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pic>
          <p:nvPicPr>
            <p:cNvPr id="16" name="Picture 15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DE975B08-6CA7-9E9E-6672-7CE76243E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3089" y="3332629"/>
              <a:ext cx="995429" cy="423056"/>
            </a:xfrm>
            <a:prstGeom prst="rect">
              <a:avLst/>
            </a:prstGeom>
          </p:spPr>
        </p:pic>
        <p:pic>
          <p:nvPicPr>
            <p:cNvPr id="17" name="Picture 16" descr="Text&#10;&#10;Description automatically generated">
              <a:extLst>
                <a:ext uri="{FF2B5EF4-FFF2-40B4-BE49-F238E27FC236}">
                  <a16:creationId xmlns:a16="http://schemas.microsoft.com/office/drawing/2014/main" id="{56B86C83-2804-E56E-61EB-D3D45C2CB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8056" y="3339010"/>
              <a:ext cx="971600" cy="412930"/>
            </a:xfrm>
            <a:prstGeom prst="rect">
              <a:avLst/>
            </a:prstGeom>
          </p:spPr>
        </p:pic>
        <p:pic>
          <p:nvPicPr>
            <p:cNvPr id="18" name="Picture 17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8F97B441-D676-C539-5C15-27520694F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0986" y="3313560"/>
              <a:ext cx="1050424" cy="446618"/>
            </a:xfrm>
            <a:prstGeom prst="rect">
              <a:avLst/>
            </a:prstGeom>
          </p:spPr>
        </p:pic>
        <p:pic>
          <p:nvPicPr>
            <p:cNvPr id="19" name="Picture 18" descr="Text&#10;&#10;Description automatically generated">
              <a:extLst>
                <a:ext uri="{FF2B5EF4-FFF2-40B4-BE49-F238E27FC236}">
                  <a16:creationId xmlns:a16="http://schemas.microsoft.com/office/drawing/2014/main" id="{CDA9593A-54BA-2F6C-E881-A707F5B2D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802" y="3308047"/>
              <a:ext cx="1044019" cy="443894"/>
            </a:xfrm>
            <a:prstGeom prst="rect">
              <a:avLst/>
            </a:prstGeom>
          </p:spPr>
        </p:pic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304ECF86-BF95-A75E-C85B-B0853712C10E}"/>
                </a:ext>
              </a:extLst>
            </p:cNvPr>
            <p:cNvSpPr/>
            <p:nvPr/>
          </p:nvSpPr>
          <p:spPr>
            <a:xfrm>
              <a:off x="1199934" y="3256570"/>
              <a:ext cx="1346143" cy="570007"/>
            </a:xfrm>
            <a:prstGeom prst="roundRect">
              <a:avLst>
                <a:gd name="adj" fmla="val 9190"/>
              </a:avLst>
            </a:prstGeom>
            <a:solidFill>
              <a:srgbClr val="FFCB05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pic>
          <p:nvPicPr>
            <p:cNvPr id="23" name="Picture 22" descr="Logo&#10;&#10;Description automatically generated">
              <a:extLst>
                <a:ext uri="{FF2B5EF4-FFF2-40B4-BE49-F238E27FC236}">
                  <a16:creationId xmlns:a16="http://schemas.microsoft.com/office/drawing/2014/main" id="{0CB3880A-668B-8699-343B-D18F5C5D1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19665" y="3357863"/>
              <a:ext cx="825099" cy="368059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2012EBA-ACE0-7A88-18E1-A5C5A4E5A876}"/>
              </a:ext>
            </a:extLst>
          </p:cNvPr>
          <p:cNvGrpSpPr/>
          <p:nvPr/>
        </p:nvGrpSpPr>
        <p:grpSpPr>
          <a:xfrm>
            <a:off x="1103553" y="1618170"/>
            <a:ext cx="7003954" cy="1151291"/>
            <a:chOff x="1103553" y="1618170"/>
            <a:chExt cx="7003954" cy="1151291"/>
          </a:xfrm>
        </p:grpSpPr>
        <p:pic>
          <p:nvPicPr>
            <p:cNvPr id="3" name="Google Shape;267;g11dd36a2f51_0_12">
              <a:extLst>
                <a:ext uri="{FF2B5EF4-FFF2-40B4-BE49-F238E27FC236}">
                  <a16:creationId xmlns:a16="http://schemas.microsoft.com/office/drawing/2014/main" id="{52D0E6AF-4944-94D2-D5A2-A9AAFF0734E0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103553" y="1875604"/>
              <a:ext cx="2801029" cy="73580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Retângulo: Cantos Arredondados 8">
              <a:extLst>
                <a:ext uri="{FF2B5EF4-FFF2-40B4-BE49-F238E27FC236}">
                  <a16:creationId xmlns:a16="http://schemas.microsoft.com/office/drawing/2014/main" id="{34D446DF-948A-FA56-6240-003771CF9636}"/>
                </a:ext>
              </a:extLst>
            </p:cNvPr>
            <p:cNvSpPr/>
            <p:nvPr/>
          </p:nvSpPr>
          <p:spPr>
            <a:xfrm>
              <a:off x="4451575" y="1618170"/>
              <a:ext cx="1704236" cy="1151291"/>
            </a:xfrm>
            <a:prstGeom prst="roundRect">
              <a:avLst>
                <a:gd name="adj" fmla="val 7099"/>
              </a:avLst>
            </a:prstGeom>
            <a:solidFill>
              <a:srgbClr val="0060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Arial"/>
              </a:endParaRPr>
            </a:p>
          </p:txBody>
        </p:sp>
        <p:sp>
          <p:nvSpPr>
            <p:cNvPr id="25" name="Retângulo: Cantos Arredondados 8">
              <a:extLst>
                <a:ext uri="{FF2B5EF4-FFF2-40B4-BE49-F238E27FC236}">
                  <a16:creationId xmlns:a16="http://schemas.microsoft.com/office/drawing/2014/main" id="{98F29990-269F-2112-7207-E528B113E2F0}"/>
                </a:ext>
              </a:extLst>
            </p:cNvPr>
            <p:cNvSpPr/>
            <p:nvPr/>
          </p:nvSpPr>
          <p:spPr>
            <a:xfrm>
              <a:off x="6403271" y="1618170"/>
              <a:ext cx="1704236" cy="1151291"/>
            </a:xfrm>
            <a:prstGeom prst="roundRect">
              <a:avLst>
                <a:gd name="adj" fmla="val 7099"/>
              </a:avLst>
            </a:prstGeom>
            <a:solidFill>
              <a:srgbClr val="0060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Arial"/>
              </a:endParaRPr>
            </a:p>
          </p:txBody>
        </p:sp>
        <p:pic>
          <p:nvPicPr>
            <p:cNvPr id="28" name="Picture 27" descr="Logo&#10;&#10;Description automatically generated">
              <a:extLst>
                <a:ext uri="{FF2B5EF4-FFF2-40B4-BE49-F238E27FC236}">
                  <a16:creationId xmlns:a16="http://schemas.microsoft.com/office/drawing/2014/main" id="{E6C1032E-387B-DBFD-16EF-FA464DE49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822267" y="1746838"/>
              <a:ext cx="1018853" cy="840612"/>
            </a:xfrm>
            <a:prstGeom prst="rect">
              <a:avLst/>
            </a:prstGeom>
          </p:spPr>
        </p:pic>
        <p:pic>
          <p:nvPicPr>
            <p:cNvPr id="31" name="Picture 30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A586E874-D43F-FD6B-012A-78DCA81A5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728597" y="1718184"/>
              <a:ext cx="1053583" cy="8692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95825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8CD"/>
        </a:solidFill>
        <a:effectLst/>
      </p:bgPr>
    </p:bg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phic 2">
            <a:extLst>
              <a:ext uri="{FF2B5EF4-FFF2-40B4-BE49-F238E27FC236}">
                <a16:creationId xmlns:a16="http://schemas.microsoft.com/office/drawing/2014/main" id="{51B535D2-6641-96F7-2E09-0B0B3EB755B0}"/>
              </a:ext>
            </a:extLst>
          </p:cNvPr>
          <p:cNvSpPr/>
          <p:nvPr/>
        </p:nvSpPr>
        <p:spPr>
          <a:xfrm rot="801963">
            <a:off x="-583551" y="452014"/>
            <a:ext cx="7030018" cy="3872501"/>
          </a:xfrm>
          <a:custGeom>
            <a:avLst/>
            <a:gdLst>
              <a:gd name="connsiteX0" fmla="*/ 1893843 w 5692914"/>
              <a:gd name="connsiteY0" fmla="*/ 156202 h 2624385"/>
              <a:gd name="connsiteX1" fmla="*/ 247446 w 5692914"/>
              <a:gd name="connsiteY1" fmla="*/ 2055678 h 2624385"/>
              <a:gd name="connsiteX2" fmla="*/ 1840407 w 5692914"/>
              <a:gd name="connsiteY2" fmla="*/ 2621558 h 2624385"/>
              <a:gd name="connsiteX3" fmla="*/ 3567481 w 5692914"/>
              <a:gd name="connsiteY3" fmla="*/ 2549740 h 2624385"/>
              <a:gd name="connsiteX4" fmla="*/ 4645330 w 5692914"/>
              <a:gd name="connsiteY4" fmla="*/ 2527356 h 2624385"/>
              <a:gd name="connsiteX5" fmla="*/ 5551443 w 5692914"/>
              <a:gd name="connsiteY5" fmla="*/ 2003290 h 2624385"/>
              <a:gd name="connsiteX6" fmla="*/ 5581446 w 5692914"/>
              <a:gd name="connsiteY6" fmla="*/ 997450 h 2624385"/>
              <a:gd name="connsiteX7" fmla="*/ 4834782 w 5692914"/>
              <a:gd name="connsiteY7" fmla="*/ 287742 h 2624385"/>
              <a:gd name="connsiteX8" fmla="*/ 3822179 w 5692914"/>
              <a:gd name="connsiteY8" fmla="*/ 30472 h 2624385"/>
              <a:gd name="connsiteX9" fmla="*/ 1893843 w 5692914"/>
              <a:gd name="connsiteY9" fmla="*/ 156393 h 262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92914" h="2624385">
                <a:moveTo>
                  <a:pt x="1893843" y="156202"/>
                </a:moveTo>
                <a:cubicBezTo>
                  <a:pt x="813517" y="419949"/>
                  <a:pt x="-571132" y="670838"/>
                  <a:pt x="247446" y="2055678"/>
                </a:cubicBezTo>
                <a:cubicBezTo>
                  <a:pt x="516147" y="2455061"/>
                  <a:pt x="1264335" y="2601746"/>
                  <a:pt x="1840407" y="2621558"/>
                </a:cubicBezTo>
                <a:cubicBezTo>
                  <a:pt x="2416479" y="2641370"/>
                  <a:pt x="2991123" y="2550597"/>
                  <a:pt x="3567481" y="2549740"/>
                </a:cubicBezTo>
                <a:cubicBezTo>
                  <a:pt x="3927335" y="2549168"/>
                  <a:pt x="4289952" y="2583458"/>
                  <a:pt x="4645330" y="2527356"/>
                </a:cubicBezTo>
                <a:cubicBezTo>
                  <a:pt x="5000803" y="2471253"/>
                  <a:pt x="5360085" y="2308090"/>
                  <a:pt x="5551443" y="2003290"/>
                </a:cubicBezTo>
                <a:cubicBezTo>
                  <a:pt x="5737561" y="1706872"/>
                  <a:pt x="5732132" y="1313394"/>
                  <a:pt x="5581446" y="997450"/>
                </a:cubicBezTo>
                <a:cubicBezTo>
                  <a:pt x="5430761" y="681506"/>
                  <a:pt x="5150059" y="439857"/>
                  <a:pt x="4834782" y="287742"/>
                </a:cubicBezTo>
                <a:cubicBezTo>
                  <a:pt x="4519504" y="135628"/>
                  <a:pt x="4170413" y="66477"/>
                  <a:pt x="3822179" y="30472"/>
                </a:cubicBezTo>
                <a:cubicBezTo>
                  <a:pt x="3178384" y="-36108"/>
                  <a:pt x="2523445" y="6660"/>
                  <a:pt x="1893843" y="156393"/>
                </a:cubicBezTo>
              </a:path>
            </a:pathLst>
          </a:custGeom>
          <a:solidFill>
            <a:srgbClr val="48836B"/>
          </a:solidFill>
          <a:ln w="9525" cap="flat">
            <a:solidFill>
              <a:srgbClr val="48836B"/>
            </a:solidFill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2" name="Graphic 2">
            <a:extLst>
              <a:ext uri="{FF2B5EF4-FFF2-40B4-BE49-F238E27FC236}">
                <a16:creationId xmlns:a16="http://schemas.microsoft.com/office/drawing/2014/main" id="{83B60AA4-C94D-EA65-BBCE-772E46D99554}"/>
              </a:ext>
            </a:extLst>
          </p:cNvPr>
          <p:cNvSpPr/>
          <p:nvPr/>
        </p:nvSpPr>
        <p:spPr>
          <a:xfrm>
            <a:off x="3960011" y="776062"/>
            <a:ext cx="4940510" cy="3019169"/>
          </a:xfrm>
          <a:custGeom>
            <a:avLst/>
            <a:gdLst>
              <a:gd name="connsiteX0" fmla="*/ 1893843 w 5692914"/>
              <a:gd name="connsiteY0" fmla="*/ 156202 h 2624385"/>
              <a:gd name="connsiteX1" fmla="*/ 247446 w 5692914"/>
              <a:gd name="connsiteY1" fmla="*/ 2055678 h 2624385"/>
              <a:gd name="connsiteX2" fmla="*/ 1840407 w 5692914"/>
              <a:gd name="connsiteY2" fmla="*/ 2621558 h 2624385"/>
              <a:gd name="connsiteX3" fmla="*/ 3567481 w 5692914"/>
              <a:gd name="connsiteY3" fmla="*/ 2549740 h 2624385"/>
              <a:gd name="connsiteX4" fmla="*/ 4645330 w 5692914"/>
              <a:gd name="connsiteY4" fmla="*/ 2527356 h 2624385"/>
              <a:gd name="connsiteX5" fmla="*/ 5551443 w 5692914"/>
              <a:gd name="connsiteY5" fmla="*/ 2003290 h 2624385"/>
              <a:gd name="connsiteX6" fmla="*/ 5581446 w 5692914"/>
              <a:gd name="connsiteY6" fmla="*/ 997450 h 2624385"/>
              <a:gd name="connsiteX7" fmla="*/ 4834782 w 5692914"/>
              <a:gd name="connsiteY7" fmla="*/ 287742 h 2624385"/>
              <a:gd name="connsiteX8" fmla="*/ 3822179 w 5692914"/>
              <a:gd name="connsiteY8" fmla="*/ 30472 h 2624385"/>
              <a:gd name="connsiteX9" fmla="*/ 1893843 w 5692914"/>
              <a:gd name="connsiteY9" fmla="*/ 156393 h 262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92914" h="2624385">
                <a:moveTo>
                  <a:pt x="1893843" y="156202"/>
                </a:moveTo>
                <a:cubicBezTo>
                  <a:pt x="813517" y="419949"/>
                  <a:pt x="-571132" y="670838"/>
                  <a:pt x="247446" y="2055678"/>
                </a:cubicBezTo>
                <a:cubicBezTo>
                  <a:pt x="516147" y="2455061"/>
                  <a:pt x="1264335" y="2601746"/>
                  <a:pt x="1840407" y="2621558"/>
                </a:cubicBezTo>
                <a:cubicBezTo>
                  <a:pt x="2416479" y="2641370"/>
                  <a:pt x="2991123" y="2550597"/>
                  <a:pt x="3567481" y="2549740"/>
                </a:cubicBezTo>
                <a:cubicBezTo>
                  <a:pt x="3927335" y="2549168"/>
                  <a:pt x="4289952" y="2583458"/>
                  <a:pt x="4645330" y="2527356"/>
                </a:cubicBezTo>
                <a:cubicBezTo>
                  <a:pt x="5000803" y="2471253"/>
                  <a:pt x="5360085" y="2308090"/>
                  <a:pt x="5551443" y="2003290"/>
                </a:cubicBezTo>
                <a:cubicBezTo>
                  <a:pt x="5737561" y="1706872"/>
                  <a:pt x="5732132" y="1313394"/>
                  <a:pt x="5581446" y="997450"/>
                </a:cubicBezTo>
                <a:cubicBezTo>
                  <a:pt x="5430761" y="681506"/>
                  <a:pt x="5150059" y="439857"/>
                  <a:pt x="4834782" y="287742"/>
                </a:cubicBezTo>
                <a:cubicBezTo>
                  <a:pt x="4519504" y="135628"/>
                  <a:pt x="4170413" y="66477"/>
                  <a:pt x="3822179" y="30472"/>
                </a:cubicBezTo>
                <a:cubicBezTo>
                  <a:pt x="3178384" y="-36108"/>
                  <a:pt x="2523445" y="6660"/>
                  <a:pt x="1893843" y="156393"/>
                </a:cubicBezTo>
              </a:path>
            </a:pathLst>
          </a:custGeom>
          <a:solidFill>
            <a:srgbClr val="FFD99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483" name="Google Shape;483;p23"/>
          <p:cNvSpPr/>
          <p:nvPr/>
        </p:nvSpPr>
        <p:spPr>
          <a:xfrm>
            <a:off x="8542187" y="7686644"/>
            <a:ext cx="0" cy="998982"/>
          </a:xfrm>
          <a:custGeom>
            <a:avLst/>
            <a:gdLst/>
            <a:ahLst/>
            <a:cxnLst/>
            <a:rect l="l" t="t" r="r" b="b"/>
            <a:pathLst>
              <a:path w="120000" h="1109979" extrusionOk="0">
                <a:moveTo>
                  <a:pt x="0" y="0"/>
                </a:moveTo>
                <a:lnTo>
                  <a:pt x="0" y="1109903"/>
                </a:lnTo>
              </a:path>
            </a:pathLst>
          </a:custGeom>
          <a:noFill/>
          <a:ln w="9525" cap="flat" cmpd="sng">
            <a:solidFill>
              <a:srgbClr val="1051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</a:pPr>
            <a:endParaRPr sz="126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23"/>
          <p:cNvSpPr/>
          <p:nvPr/>
        </p:nvSpPr>
        <p:spPr>
          <a:xfrm>
            <a:off x="8679347" y="7823804"/>
            <a:ext cx="0" cy="998982"/>
          </a:xfrm>
          <a:custGeom>
            <a:avLst/>
            <a:gdLst/>
            <a:ahLst/>
            <a:cxnLst/>
            <a:rect l="l" t="t" r="r" b="b"/>
            <a:pathLst>
              <a:path w="120000" h="1109979" extrusionOk="0">
                <a:moveTo>
                  <a:pt x="0" y="0"/>
                </a:moveTo>
                <a:lnTo>
                  <a:pt x="0" y="1109903"/>
                </a:lnTo>
              </a:path>
            </a:pathLst>
          </a:custGeom>
          <a:noFill/>
          <a:ln w="9525" cap="flat" cmpd="sng">
            <a:solidFill>
              <a:srgbClr val="1051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</a:pPr>
            <a:endParaRPr sz="126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23"/>
          <p:cNvSpPr/>
          <p:nvPr/>
        </p:nvSpPr>
        <p:spPr>
          <a:xfrm>
            <a:off x="9273707" y="7960964"/>
            <a:ext cx="0" cy="998982"/>
          </a:xfrm>
          <a:custGeom>
            <a:avLst/>
            <a:gdLst/>
            <a:ahLst/>
            <a:cxnLst/>
            <a:rect l="l" t="t" r="r" b="b"/>
            <a:pathLst>
              <a:path w="120000" h="1109979" extrusionOk="0">
                <a:moveTo>
                  <a:pt x="0" y="0"/>
                </a:moveTo>
                <a:lnTo>
                  <a:pt x="0" y="1109903"/>
                </a:lnTo>
              </a:path>
            </a:pathLst>
          </a:custGeom>
          <a:noFill/>
          <a:ln w="9525" cap="flat" cmpd="sng">
            <a:solidFill>
              <a:srgbClr val="1051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</a:pPr>
            <a:endParaRPr sz="126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Imagem" descr="Imagem">
            <a:extLst>
              <a:ext uri="{FF2B5EF4-FFF2-40B4-BE49-F238E27FC236}">
                <a16:creationId xmlns:a16="http://schemas.microsoft.com/office/drawing/2014/main" id="{69913BA1-9528-46D0-8097-80D5CF1DA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77239" y="3622006"/>
            <a:ext cx="2103234" cy="242127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m 8" descr="Imagem 8">
            <a:extLst>
              <a:ext uri="{FF2B5EF4-FFF2-40B4-BE49-F238E27FC236}">
                <a16:creationId xmlns:a16="http://schemas.microsoft.com/office/drawing/2014/main" id="{696F07D3-5879-1883-BF1D-BFF01DAEA5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8500" y="168519"/>
            <a:ext cx="652240" cy="545511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Google Shape;55;p2">
            <a:extLst>
              <a:ext uri="{FF2B5EF4-FFF2-40B4-BE49-F238E27FC236}">
                <a16:creationId xmlns:a16="http://schemas.microsoft.com/office/drawing/2014/main" id="{DB27D755-39DB-E88D-B6C8-9C0BE7EB2942}"/>
              </a:ext>
            </a:extLst>
          </p:cNvPr>
          <p:cNvSpPr txBox="1"/>
          <p:nvPr/>
        </p:nvSpPr>
        <p:spPr>
          <a:xfrm>
            <a:off x="797375" y="1085361"/>
            <a:ext cx="3978632" cy="2400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398" tIns="91398" rIns="91398" bIns="91398">
            <a:spAutoFit/>
          </a:bodyPr>
          <a:lstStyle>
            <a:lvl1pPr>
              <a:defRPr sz="3600" b="1">
                <a:solidFill>
                  <a:srgbClr val="48836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/>
                <a:sym typeface="Trebuchet MS"/>
              </a:rPr>
              <a:t>Tem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/>
                <a:sym typeface="Trebuchet MS"/>
              </a:rPr>
              <a:t> sempre</a:t>
            </a:r>
            <a:b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/>
                <a:sym typeface="Trebuchet MS"/>
              </a:rPr>
            </a:b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/>
                <a:sym typeface="Trebuchet MS"/>
              </a:rPr>
              <a:t>um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/>
                <a:sym typeface="Trebuchet MS"/>
              </a:rPr>
              <a:t>plano</a:t>
            </a:r>
            <a:b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/>
                <a:sym typeface="Trebuchet MS"/>
              </a:rPr>
            </a:b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/>
                <a:sym typeface="Trebuchet MS"/>
              </a:rPr>
              <a:t>que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/>
                <a:sym typeface="Trebuchet MS"/>
              </a:rPr>
              <a:t>fala</a:t>
            </a:r>
            <a:b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/>
                <a:sym typeface="Trebuchet MS"/>
              </a:rPr>
            </a:b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/>
                <a:sym typeface="Trebuchet MS"/>
              </a:rPr>
              <a:t>com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/>
                <a:sym typeface="Trebuchet MS"/>
              </a:rPr>
              <a:t>você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/>
              <a:sym typeface="Trebuchet MS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07DFDCA-29EC-9AE9-566B-EF65F35531C2}"/>
              </a:ext>
            </a:extLst>
          </p:cNvPr>
          <p:cNvGrpSpPr/>
          <p:nvPr/>
        </p:nvGrpSpPr>
        <p:grpSpPr>
          <a:xfrm>
            <a:off x="4572000" y="1626100"/>
            <a:ext cx="1051792" cy="409620"/>
            <a:chOff x="4572000" y="1626100"/>
            <a:chExt cx="1051792" cy="409620"/>
          </a:xfrm>
        </p:grpSpPr>
        <p:sp>
          <p:nvSpPr>
            <p:cNvPr id="476" name="Google Shape;476;p23"/>
            <p:cNvSpPr/>
            <p:nvPr/>
          </p:nvSpPr>
          <p:spPr>
            <a:xfrm>
              <a:off x="4640448" y="1626100"/>
              <a:ext cx="983344" cy="3970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5F55"/>
                </a:buClr>
                <a:buSzPts val="989"/>
                <a:buFont typeface="Trebuchet MS"/>
                <a:buNone/>
              </a:pPr>
              <a:r>
                <a:rPr lang="en-US" sz="989" i="0" u="none" strike="noStrike" cap="none" dirty="0" err="1">
                  <a:solidFill>
                    <a:srgbClr val="0A5F55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Operacional</a:t>
              </a:r>
              <a:endParaRPr sz="989" i="0" u="none" strike="noStrike" cap="none" dirty="0">
                <a:solidFill>
                  <a:srgbClr val="0A5F55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5F55"/>
                </a:buClr>
                <a:buSzPts val="989"/>
                <a:buFont typeface="Trebuchet MS"/>
                <a:buNone/>
              </a:pPr>
              <a:r>
                <a:rPr lang="en-US" sz="989" i="0" u="none" strike="noStrike" cap="none" dirty="0">
                  <a:solidFill>
                    <a:srgbClr val="0A5F55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à </a:t>
              </a:r>
              <a:r>
                <a:rPr lang="en-US" sz="989" i="0" u="none" strike="noStrike" cap="none" dirty="0" err="1">
                  <a:solidFill>
                    <a:srgbClr val="0A5F55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diretoria</a:t>
              </a:r>
              <a:endParaRPr sz="989" i="0" u="none" strike="noStrike" cap="none" dirty="0">
                <a:solidFill>
                  <a:srgbClr val="0A5F55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98B8328-8F09-0837-CD14-E9AD71AAB99B}"/>
                </a:ext>
              </a:extLst>
            </p:cNvPr>
            <p:cNvSpPr/>
            <p:nvPr/>
          </p:nvSpPr>
          <p:spPr>
            <a:xfrm>
              <a:off x="4572000" y="1638688"/>
              <a:ext cx="45719" cy="397032"/>
            </a:xfrm>
            <a:prstGeom prst="rect">
              <a:avLst/>
            </a:prstGeom>
            <a:solidFill>
              <a:srgbClr val="EB8C4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ED2D8E4-502C-8E33-0159-2ED81D847140}"/>
              </a:ext>
            </a:extLst>
          </p:cNvPr>
          <p:cNvGrpSpPr/>
          <p:nvPr/>
        </p:nvGrpSpPr>
        <p:grpSpPr>
          <a:xfrm>
            <a:off x="5814919" y="1626100"/>
            <a:ext cx="1484973" cy="549381"/>
            <a:chOff x="5814919" y="1626100"/>
            <a:chExt cx="1484973" cy="549381"/>
          </a:xfrm>
        </p:grpSpPr>
        <p:sp>
          <p:nvSpPr>
            <p:cNvPr id="491" name="Google Shape;491;p23"/>
            <p:cNvSpPr/>
            <p:nvPr/>
          </p:nvSpPr>
          <p:spPr>
            <a:xfrm>
              <a:off x="5884044" y="1626100"/>
              <a:ext cx="1415848" cy="5493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5F55"/>
                </a:buClr>
                <a:buSzPts val="989"/>
                <a:buFont typeface="Trebuchet MS"/>
                <a:buNone/>
              </a:pPr>
              <a:r>
                <a:rPr lang="en-US" sz="989" i="0" u="none" strike="noStrike" cap="none" dirty="0">
                  <a:solidFill>
                    <a:srgbClr val="0A5F55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PME - Porte I</a:t>
              </a:r>
              <a:endParaRPr dirty="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5F55"/>
                </a:buClr>
                <a:buSzPts val="989"/>
                <a:buFont typeface="Trebuchet MS"/>
                <a:buNone/>
              </a:pPr>
              <a:r>
                <a:rPr lang="en-US" sz="989" i="0" u="none" strike="noStrike" cap="none" dirty="0">
                  <a:solidFill>
                    <a:srgbClr val="0A5F55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02 a 29 </a:t>
              </a:r>
              <a:r>
                <a:rPr lang="en-US" sz="989" i="0" u="none" strike="noStrike" cap="none" dirty="0" err="1">
                  <a:solidFill>
                    <a:srgbClr val="0A5F55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vidas</a:t>
              </a:r>
              <a:endParaRPr sz="989" i="0" u="none" strike="noStrike" cap="none" dirty="0">
                <a:solidFill>
                  <a:srgbClr val="0A5F55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90"/>
                <a:buFont typeface="Arial"/>
                <a:buNone/>
              </a:pPr>
              <a:endParaRPr sz="989" b="1" i="0" u="none" strike="noStrike" cap="none" dirty="0">
                <a:solidFill>
                  <a:srgbClr val="0A5F55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0FEDE46-A49F-0CC4-B276-1EE28B1BEFAC}"/>
                </a:ext>
              </a:extLst>
            </p:cNvPr>
            <p:cNvSpPr/>
            <p:nvPr/>
          </p:nvSpPr>
          <p:spPr>
            <a:xfrm>
              <a:off x="5814919" y="1638688"/>
              <a:ext cx="45719" cy="397032"/>
            </a:xfrm>
            <a:prstGeom prst="rect">
              <a:avLst/>
            </a:prstGeom>
            <a:solidFill>
              <a:srgbClr val="EB8C4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7DF25AD-9CCB-3D10-256E-F40267BF3470}"/>
              </a:ext>
            </a:extLst>
          </p:cNvPr>
          <p:cNvGrpSpPr/>
          <p:nvPr/>
        </p:nvGrpSpPr>
        <p:grpSpPr>
          <a:xfrm>
            <a:off x="7154176" y="1638688"/>
            <a:ext cx="1469352" cy="549381"/>
            <a:chOff x="7154176" y="1638688"/>
            <a:chExt cx="1469352" cy="549381"/>
          </a:xfrm>
        </p:grpSpPr>
        <p:sp>
          <p:nvSpPr>
            <p:cNvPr id="493" name="Google Shape;493;p23"/>
            <p:cNvSpPr/>
            <p:nvPr/>
          </p:nvSpPr>
          <p:spPr>
            <a:xfrm>
              <a:off x="7207680" y="1638688"/>
              <a:ext cx="1415848" cy="5493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5F55"/>
                </a:buClr>
                <a:buSzPts val="989"/>
                <a:buFont typeface="Trebuchet MS"/>
                <a:buNone/>
              </a:pPr>
              <a:r>
                <a:rPr lang="en-US" sz="989" i="0" u="none" strike="noStrike" cap="none" dirty="0">
                  <a:solidFill>
                    <a:srgbClr val="0A5F55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PME - Porte II</a:t>
              </a:r>
              <a:endParaRPr dirty="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5F55"/>
                </a:buClr>
                <a:buSzPts val="989"/>
                <a:buFont typeface="Trebuchet MS"/>
                <a:buNone/>
              </a:pPr>
              <a:r>
                <a:rPr lang="en-US" sz="989" i="0" u="none" strike="noStrike" cap="none" dirty="0">
                  <a:solidFill>
                    <a:srgbClr val="0A5F55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30 a 99 </a:t>
              </a:r>
              <a:r>
                <a:rPr lang="en-US" sz="989" i="0" u="none" strike="noStrike" cap="none" dirty="0" err="1">
                  <a:solidFill>
                    <a:srgbClr val="0A5F55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vidas</a:t>
              </a:r>
              <a:endParaRPr sz="989" i="0" u="none" strike="noStrike" cap="none" dirty="0">
                <a:solidFill>
                  <a:srgbClr val="0A5F55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90"/>
                <a:buFont typeface="Arial"/>
                <a:buNone/>
              </a:pPr>
              <a:endParaRPr sz="989" b="1" i="0" u="none" strike="noStrike" cap="none" dirty="0">
                <a:solidFill>
                  <a:srgbClr val="0A5F55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D05AD0A-C1AF-9188-0EB3-B0858712B3E7}"/>
                </a:ext>
              </a:extLst>
            </p:cNvPr>
            <p:cNvSpPr/>
            <p:nvPr/>
          </p:nvSpPr>
          <p:spPr>
            <a:xfrm>
              <a:off x="7154176" y="1638688"/>
              <a:ext cx="45719" cy="397032"/>
            </a:xfrm>
            <a:prstGeom prst="rect">
              <a:avLst/>
            </a:prstGeom>
            <a:solidFill>
              <a:srgbClr val="EB8C4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0BD364B-0254-88E0-7979-C31F59F0E434}"/>
              </a:ext>
            </a:extLst>
          </p:cNvPr>
          <p:cNvGrpSpPr/>
          <p:nvPr/>
        </p:nvGrpSpPr>
        <p:grpSpPr>
          <a:xfrm>
            <a:off x="4572000" y="2196290"/>
            <a:ext cx="940077" cy="413676"/>
            <a:chOff x="4572000" y="2196290"/>
            <a:chExt cx="940077" cy="413676"/>
          </a:xfrm>
        </p:grpSpPr>
        <p:sp>
          <p:nvSpPr>
            <p:cNvPr id="477" name="Google Shape;477;p23"/>
            <p:cNvSpPr/>
            <p:nvPr/>
          </p:nvSpPr>
          <p:spPr>
            <a:xfrm>
              <a:off x="4640448" y="2212934"/>
              <a:ext cx="871629" cy="3970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5F55"/>
                </a:buClr>
                <a:buSzPts val="989"/>
                <a:buFont typeface="Trebuchet MS"/>
                <a:buNone/>
              </a:pPr>
              <a:r>
                <a:rPr lang="en-US" sz="989" i="0" u="none" strike="noStrike" cap="none" dirty="0">
                  <a:solidFill>
                    <a:srgbClr val="0A5F55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A </a:t>
              </a:r>
              <a:r>
                <a:rPr lang="en-US" sz="989" i="0" u="none" strike="noStrike" cap="none" dirty="0" err="1">
                  <a:solidFill>
                    <a:srgbClr val="0A5F55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partir</a:t>
              </a:r>
              <a:endParaRPr sz="989" i="0" u="none" strike="noStrike" cap="none" dirty="0">
                <a:solidFill>
                  <a:srgbClr val="0A5F55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5F55"/>
                </a:buClr>
                <a:buSzPts val="989"/>
                <a:buFont typeface="Trebuchet MS"/>
                <a:buNone/>
              </a:pPr>
              <a:r>
                <a:rPr lang="en-US" sz="989" i="0" u="none" strike="noStrike" cap="none" dirty="0">
                  <a:solidFill>
                    <a:srgbClr val="0A5F55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de 2 </a:t>
              </a:r>
              <a:r>
                <a:rPr lang="en-US" sz="989" i="0" u="none" strike="noStrike" cap="none" dirty="0" err="1">
                  <a:solidFill>
                    <a:srgbClr val="0A5F55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vidas</a:t>
              </a:r>
              <a:endParaRPr sz="989" i="0" u="none" strike="noStrike" cap="none" dirty="0">
                <a:solidFill>
                  <a:srgbClr val="0A5F55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20FE12E-762F-B8C9-7586-9029B8120B8B}"/>
                </a:ext>
              </a:extLst>
            </p:cNvPr>
            <p:cNvSpPr/>
            <p:nvPr/>
          </p:nvSpPr>
          <p:spPr>
            <a:xfrm>
              <a:off x="4572000" y="2196290"/>
              <a:ext cx="45719" cy="397032"/>
            </a:xfrm>
            <a:prstGeom prst="rect">
              <a:avLst/>
            </a:prstGeom>
            <a:solidFill>
              <a:srgbClr val="EB8C4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3A3DB76-9A8A-EC5B-C5A0-DCFD93346D37}"/>
              </a:ext>
            </a:extLst>
          </p:cNvPr>
          <p:cNvGrpSpPr/>
          <p:nvPr/>
        </p:nvGrpSpPr>
        <p:grpSpPr>
          <a:xfrm>
            <a:off x="5814919" y="2196290"/>
            <a:ext cx="1155138" cy="397032"/>
            <a:chOff x="5814919" y="2196290"/>
            <a:chExt cx="1155138" cy="397032"/>
          </a:xfrm>
        </p:grpSpPr>
        <p:sp>
          <p:nvSpPr>
            <p:cNvPr id="479" name="Google Shape;479;p23"/>
            <p:cNvSpPr/>
            <p:nvPr/>
          </p:nvSpPr>
          <p:spPr>
            <a:xfrm>
              <a:off x="5890475" y="2196290"/>
              <a:ext cx="1079582" cy="3970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5F55"/>
                </a:buClr>
                <a:buSzPts val="989"/>
                <a:buFont typeface="Trebuchet MS"/>
                <a:buNone/>
              </a:pPr>
              <a:r>
                <a:rPr lang="en-US" sz="989" i="0" u="none" strike="noStrike" cap="none" dirty="0">
                  <a:solidFill>
                    <a:srgbClr val="0A5F55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Com e </a:t>
              </a:r>
              <a:r>
                <a:rPr lang="en-US" sz="989" i="0" u="none" strike="noStrike" cap="none" dirty="0" err="1">
                  <a:solidFill>
                    <a:srgbClr val="0A5F55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sem</a:t>
              </a:r>
              <a:endParaRPr sz="989" i="0" u="none" strike="noStrike" cap="none" dirty="0">
                <a:solidFill>
                  <a:srgbClr val="0A5F55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5F55"/>
                </a:buClr>
                <a:buSzPts val="989"/>
                <a:buFont typeface="Trebuchet MS"/>
                <a:buNone/>
              </a:pPr>
              <a:r>
                <a:rPr lang="en-US" sz="989" i="0" u="none" strike="noStrike" cap="none" dirty="0" err="1">
                  <a:solidFill>
                    <a:srgbClr val="0A5F55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coparticipação</a:t>
              </a:r>
              <a:endParaRPr sz="989" i="0" u="none" strike="noStrike" cap="none" dirty="0">
                <a:solidFill>
                  <a:srgbClr val="0A5F55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827EE7D-AF04-B31D-243D-F142316BBDDF}"/>
                </a:ext>
              </a:extLst>
            </p:cNvPr>
            <p:cNvSpPr/>
            <p:nvPr/>
          </p:nvSpPr>
          <p:spPr>
            <a:xfrm>
              <a:off x="5814919" y="2196290"/>
              <a:ext cx="45719" cy="397032"/>
            </a:xfrm>
            <a:prstGeom prst="rect">
              <a:avLst/>
            </a:prstGeom>
            <a:solidFill>
              <a:srgbClr val="EB8C4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341B996-EB90-BF34-8B10-508BB846AA4E}"/>
              </a:ext>
            </a:extLst>
          </p:cNvPr>
          <p:cNvGrpSpPr/>
          <p:nvPr/>
        </p:nvGrpSpPr>
        <p:grpSpPr>
          <a:xfrm>
            <a:off x="7154176" y="2189748"/>
            <a:ext cx="931043" cy="403574"/>
            <a:chOff x="7154176" y="2189748"/>
            <a:chExt cx="931043" cy="403574"/>
          </a:xfrm>
        </p:grpSpPr>
        <p:sp>
          <p:nvSpPr>
            <p:cNvPr id="478" name="Google Shape;478;p23"/>
            <p:cNvSpPr/>
            <p:nvPr/>
          </p:nvSpPr>
          <p:spPr>
            <a:xfrm>
              <a:off x="7213590" y="2189748"/>
              <a:ext cx="871629" cy="3970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5F55"/>
                </a:buClr>
                <a:buSzPts val="989"/>
                <a:buFont typeface="Trebuchet MS"/>
                <a:buNone/>
              </a:pPr>
              <a:r>
                <a:rPr lang="en-US" sz="989" i="0" u="none" strike="noStrike" cap="none" dirty="0">
                  <a:solidFill>
                    <a:srgbClr val="0A5F55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Regional</a:t>
              </a:r>
              <a:endParaRPr dirty="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5F55"/>
                </a:buClr>
                <a:buSzPts val="989"/>
                <a:buFont typeface="Trebuchet MS"/>
                <a:buNone/>
              </a:pPr>
              <a:r>
                <a:rPr lang="en-US" sz="989" i="0" u="none" strike="noStrike" cap="none" dirty="0">
                  <a:solidFill>
                    <a:srgbClr val="0A5F55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 </a:t>
              </a:r>
              <a:r>
                <a:rPr lang="en-US" sz="989" i="0" u="none" strike="noStrike" cap="none" dirty="0" err="1">
                  <a:solidFill>
                    <a:srgbClr val="0A5F55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nacional</a:t>
              </a:r>
              <a:endParaRPr sz="989" i="0" u="none" strike="noStrike" cap="none" dirty="0">
                <a:solidFill>
                  <a:srgbClr val="0A5F55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1F92B6C-482C-9E4E-7E53-38852EC0DBC1}"/>
                </a:ext>
              </a:extLst>
            </p:cNvPr>
            <p:cNvSpPr/>
            <p:nvPr/>
          </p:nvSpPr>
          <p:spPr>
            <a:xfrm>
              <a:off x="7154176" y="2196290"/>
              <a:ext cx="45719" cy="397032"/>
            </a:xfrm>
            <a:prstGeom prst="rect">
              <a:avLst/>
            </a:prstGeom>
            <a:solidFill>
              <a:srgbClr val="EB8C4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7F1C5C1-EDCC-6B16-85C6-A244006E9BDB}"/>
              </a:ext>
            </a:extLst>
          </p:cNvPr>
          <p:cNvGrpSpPr/>
          <p:nvPr/>
        </p:nvGrpSpPr>
        <p:grpSpPr>
          <a:xfrm>
            <a:off x="4574160" y="2789921"/>
            <a:ext cx="1145870" cy="397032"/>
            <a:chOff x="4574160" y="2789921"/>
            <a:chExt cx="1145870" cy="397032"/>
          </a:xfrm>
        </p:grpSpPr>
        <p:sp>
          <p:nvSpPr>
            <p:cNvPr id="481" name="Google Shape;481;p23"/>
            <p:cNvSpPr/>
            <p:nvPr/>
          </p:nvSpPr>
          <p:spPr>
            <a:xfrm>
              <a:off x="4640448" y="2841541"/>
              <a:ext cx="1079582" cy="2446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5F55"/>
                </a:buClr>
                <a:buSzPts val="989"/>
                <a:buFont typeface="Trebuchet MS"/>
                <a:buNone/>
              </a:pPr>
              <a:r>
                <a:rPr lang="en-US" sz="989" i="0" u="none" strike="noStrike" cap="none" dirty="0" err="1">
                  <a:solidFill>
                    <a:srgbClr val="0A5F55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Reembolso</a:t>
              </a:r>
              <a:endParaRPr sz="989" i="0" u="none" strike="noStrike" cap="none" dirty="0">
                <a:solidFill>
                  <a:srgbClr val="0A5F55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CD36CA8-2214-9CF4-B252-859C7E3193B2}"/>
                </a:ext>
              </a:extLst>
            </p:cNvPr>
            <p:cNvSpPr/>
            <p:nvPr/>
          </p:nvSpPr>
          <p:spPr>
            <a:xfrm>
              <a:off x="4574160" y="2789921"/>
              <a:ext cx="45719" cy="397032"/>
            </a:xfrm>
            <a:prstGeom prst="rect">
              <a:avLst/>
            </a:prstGeom>
            <a:solidFill>
              <a:srgbClr val="EB8C4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B811131-A552-C236-8A69-19805302519A}"/>
              </a:ext>
            </a:extLst>
          </p:cNvPr>
          <p:cNvGrpSpPr/>
          <p:nvPr/>
        </p:nvGrpSpPr>
        <p:grpSpPr>
          <a:xfrm>
            <a:off x="5817079" y="2725582"/>
            <a:ext cx="1501195" cy="548956"/>
            <a:chOff x="5817079" y="2725582"/>
            <a:chExt cx="1501195" cy="548956"/>
          </a:xfrm>
        </p:grpSpPr>
        <p:sp>
          <p:nvSpPr>
            <p:cNvPr id="482" name="Google Shape;482;p23"/>
            <p:cNvSpPr/>
            <p:nvPr/>
          </p:nvSpPr>
          <p:spPr>
            <a:xfrm>
              <a:off x="5902426" y="2725582"/>
              <a:ext cx="1415848" cy="548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5F55"/>
                </a:buClr>
                <a:buSzPts val="989"/>
                <a:buFont typeface="Trebuchet MS"/>
                <a:buNone/>
              </a:pPr>
              <a:r>
                <a:rPr lang="en-US" sz="989" i="0" u="none" strike="noStrike" cap="none" dirty="0" err="1">
                  <a:solidFill>
                    <a:srgbClr val="0A5F55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Ampla</a:t>
              </a:r>
              <a:br>
                <a:rPr lang="en-US" sz="989" i="0" u="none" strike="noStrike" cap="none" dirty="0">
                  <a:solidFill>
                    <a:srgbClr val="0A5F55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</a:br>
              <a:r>
                <a:rPr lang="en-US" sz="989" i="0" u="none" strike="noStrike" cap="none" dirty="0" err="1">
                  <a:solidFill>
                    <a:srgbClr val="0A5F55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abrangência</a:t>
              </a:r>
              <a:endParaRPr sz="989" i="0" u="none" strike="noStrike" cap="none" dirty="0">
                <a:solidFill>
                  <a:srgbClr val="0A5F55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5F55"/>
                </a:buClr>
                <a:buSzPts val="989"/>
                <a:buFont typeface="Trebuchet MS"/>
                <a:buNone/>
              </a:pPr>
              <a:r>
                <a:rPr lang="en-US" sz="989" i="0" u="none" strike="noStrike" cap="none" dirty="0">
                  <a:solidFill>
                    <a:srgbClr val="0A5F55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de rede</a:t>
              </a:r>
              <a:endParaRPr sz="989" i="0" u="none" strike="noStrike" cap="none" dirty="0">
                <a:solidFill>
                  <a:srgbClr val="0A5F55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8B8D83A-3AB0-70F0-B653-5236964F63F8}"/>
                </a:ext>
              </a:extLst>
            </p:cNvPr>
            <p:cNvSpPr/>
            <p:nvPr/>
          </p:nvSpPr>
          <p:spPr>
            <a:xfrm>
              <a:off x="5817079" y="2789921"/>
              <a:ext cx="45719" cy="397032"/>
            </a:xfrm>
            <a:prstGeom prst="rect">
              <a:avLst/>
            </a:prstGeom>
            <a:solidFill>
              <a:srgbClr val="EB8C4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8B6A4AB-4B43-CCF8-FDBB-E5EB0C95EFFC}"/>
              </a:ext>
            </a:extLst>
          </p:cNvPr>
          <p:cNvGrpSpPr/>
          <p:nvPr/>
        </p:nvGrpSpPr>
        <p:grpSpPr>
          <a:xfrm>
            <a:off x="7156336" y="2775609"/>
            <a:ext cx="1249214" cy="411344"/>
            <a:chOff x="7156336" y="2775609"/>
            <a:chExt cx="1249214" cy="411344"/>
          </a:xfrm>
        </p:grpSpPr>
        <p:sp>
          <p:nvSpPr>
            <p:cNvPr id="480" name="Google Shape;480;p23"/>
            <p:cNvSpPr/>
            <p:nvPr/>
          </p:nvSpPr>
          <p:spPr>
            <a:xfrm>
              <a:off x="7241633" y="2775609"/>
              <a:ext cx="1163917" cy="3970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5F55"/>
                </a:buClr>
                <a:buSzPts val="989"/>
                <a:buFont typeface="Trebuchet MS"/>
                <a:buNone/>
              </a:pPr>
              <a:r>
                <a:rPr lang="en-US" sz="989" i="0" u="none" strike="noStrike" cap="none" dirty="0" err="1">
                  <a:solidFill>
                    <a:srgbClr val="0A5F55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Excelente</a:t>
              </a:r>
              <a:endParaRPr sz="989" i="0" u="none" strike="noStrike" cap="none" dirty="0">
                <a:solidFill>
                  <a:srgbClr val="0A5F55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5F55"/>
                </a:buClr>
                <a:buSzPts val="989"/>
                <a:buFont typeface="Trebuchet MS"/>
                <a:buNone/>
              </a:pPr>
              <a:r>
                <a:rPr lang="en-US" sz="989" i="0" u="none" strike="noStrike" cap="none" dirty="0" err="1">
                  <a:solidFill>
                    <a:srgbClr val="0A5F55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custo-benefício</a:t>
              </a:r>
              <a:endParaRPr sz="989" i="0" u="none" strike="noStrike" cap="none" dirty="0">
                <a:solidFill>
                  <a:srgbClr val="0A5F55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30F769E-696B-B9C4-D58E-2C35DA5B089C}"/>
                </a:ext>
              </a:extLst>
            </p:cNvPr>
            <p:cNvSpPr/>
            <p:nvPr/>
          </p:nvSpPr>
          <p:spPr>
            <a:xfrm>
              <a:off x="7156336" y="2789921"/>
              <a:ext cx="45719" cy="397032"/>
            </a:xfrm>
            <a:prstGeom prst="rect">
              <a:avLst/>
            </a:prstGeom>
            <a:solidFill>
              <a:srgbClr val="EB8C4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8750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25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75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8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6" descr="Imagem 16">
            <a:extLst>
              <a:ext uri="{FF2B5EF4-FFF2-40B4-BE49-F238E27FC236}">
                <a16:creationId xmlns:a16="http://schemas.microsoft.com/office/drawing/2014/main" id="{DE4B2BDE-33F8-2FF0-4024-B1194C587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512764">
            <a:off x="-858437" y="1933735"/>
            <a:ext cx="4913038" cy="3289754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m" descr="Imagem">
            <a:extLst>
              <a:ext uri="{FF2B5EF4-FFF2-40B4-BE49-F238E27FC236}">
                <a16:creationId xmlns:a16="http://schemas.microsoft.com/office/drawing/2014/main" id="{9FAB6263-3853-2077-74D0-1DACD6F65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735708" y="-338451"/>
            <a:ext cx="1817824" cy="236594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Google Shape;55;p2">
            <a:extLst>
              <a:ext uri="{FF2B5EF4-FFF2-40B4-BE49-F238E27FC236}">
                <a16:creationId xmlns:a16="http://schemas.microsoft.com/office/drawing/2014/main" id="{6566F74F-4F08-83C5-48F4-B97E42599014}"/>
              </a:ext>
            </a:extLst>
          </p:cNvPr>
          <p:cNvSpPr txBox="1"/>
          <p:nvPr/>
        </p:nvSpPr>
        <p:spPr>
          <a:xfrm>
            <a:off x="605698" y="350998"/>
            <a:ext cx="3978632" cy="615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398" tIns="91398" rIns="91398" bIns="91398">
            <a:spAutoFit/>
          </a:bodyPr>
          <a:lstStyle>
            <a:lvl1pPr>
              <a:defRPr sz="3600" b="1">
                <a:solidFill>
                  <a:srgbClr val="48836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rPr>
              <a:t>Nova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rPr>
              <a:t>Linha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48836B"/>
              </a:solidFill>
              <a:effectLst/>
              <a:uLnTx/>
              <a:uFillTx/>
              <a:latin typeface="Trebuchet MS"/>
              <a:sym typeface="Trebuchet MS"/>
            </a:endParaRPr>
          </a:p>
        </p:txBody>
      </p:sp>
      <p:pic>
        <p:nvPicPr>
          <p:cNvPr id="4" name="Imagem 1" descr="Imagem 1">
            <a:extLst>
              <a:ext uri="{FF2B5EF4-FFF2-40B4-BE49-F238E27FC236}">
                <a16:creationId xmlns:a16="http://schemas.microsoft.com/office/drawing/2014/main" id="{E37C28A8-1D29-4B68-5DFA-693AEA7BA6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8500" y="168519"/>
            <a:ext cx="652240" cy="54551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Google Shape;267;g11dd36a2f51_0_12">
            <a:extLst>
              <a:ext uri="{FF2B5EF4-FFF2-40B4-BE49-F238E27FC236}">
                <a16:creationId xmlns:a16="http://schemas.microsoft.com/office/drawing/2014/main" id="{4393CA95-8720-30D0-CA8A-BDF4ADE7E3B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77298" y="1283174"/>
            <a:ext cx="2746494" cy="72148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aixaDeTexto 46">
            <a:extLst>
              <a:ext uri="{FF2B5EF4-FFF2-40B4-BE49-F238E27FC236}">
                <a16:creationId xmlns:a16="http://schemas.microsoft.com/office/drawing/2014/main" id="{8FC49049-D2D0-2FBD-04AE-870D62D0C813}"/>
              </a:ext>
            </a:extLst>
          </p:cNvPr>
          <p:cNvSpPr txBox="1"/>
          <p:nvPr/>
        </p:nvSpPr>
        <p:spPr>
          <a:xfrm>
            <a:off x="4214038" y="2247965"/>
            <a:ext cx="37452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0" cap="none" spc="0" normalizeH="0" baseline="0" noProof="0" dirty="0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 panose="020B0603020202020204" pitchFamily="34" charset="0"/>
                <a:cs typeface="Arial"/>
                <a:sym typeface="Arial"/>
              </a:rPr>
              <a:t>A </a:t>
            </a:r>
            <a:r>
              <a:rPr kumimoji="0" lang="pt-BR" sz="1200" b="1" i="0" u="none" strike="noStrike" kern="0" cap="none" spc="0" normalizeH="0" baseline="0" noProof="0" dirty="0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 panose="020B0603020202020204" pitchFamily="34" charset="0"/>
                <a:cs typeface="Arial"/>
                <a:sym typeface="Arial"/>
              </a:rPr>
              <a:t>Nova</a:t>
            </a:r>
            <a:r>
              <a:rPr kumimoji="0" lang="pt-BR" sz="1200" b="0" i="0" u="none" strike="noStrike" kern="0" cap="none" spc="0" normalizeH="0" baseline="0" noProof="0" dirty="0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 panose="020B0603020202020204" pitchFamily="34" charset="0"/>
                <a:cs typeface="Arial"/>
                <a:sym typeface="Arial"/>
              </a:rPr>
              <a:t> </a:t>
            </a:r>
            <a:r>
              <a:rPr kumimoji="0" lang="pt-BR" sz="1200" b="1" i="0" u="none" strike="noStrike" kern="0" cap="none" spc="0" normalizeH="0" baseline="0" noProof="0" dirty="0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 panose="020B0603020202020204" pitchFamily="34" charset="0"/>
                <a:cs typeface="Arial"/>
                <a:sym typeface="Arial"/>
              </a:rPr>
              <a:t>Linha Bem-Estar</a:t>
            </a:r>
            <a:r>
              <a:rPr kumimoji="0" lang="pt-BR" sz="1200" b="0" i="0" u="none" strike="noStrike" kern="0" cap="none" spc="0" normalizeH="0" baseline="0" noProof="0" dirty="0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 panose="020B0603020202020204" pitchFamily="34" charset="0"/>
                <a:cs typeface="Arial"/>
                <a:sym typeface="Arial"/>
              </a:rPr>
              <a:t> entrega um portfólio regionalizado, </a:t>
            </a:r>
            <a:r>
              <a:rPr kumimoji="0" lang="pt-BR" sz="1200" b="1" i="0" u="none" strike="noStrike" kern="0" cap="none" spc="0" normalizeH="0" baseline="0" noProof="0" dirty="0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 panose="020B0603020202020204" pitchFamily="34" charset="0"/>
                <a:cs typeface="Arial"/>
                <a:sym typeface="Arial"/>
              </a:rPr>
              <a:t>sem burocracia </a:t>
            </a:r>
            <a:r>
              <a:rPr kumimoji="0" lang="pt-BR" sz="1200" b="0" i="0" u="none" strike="noStrike" kern="0" cap="none" spc="0" normalizeH="0" baseline="0" noProof="0" dirty="0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 panose="020B0603020202020204" pitchFamily="34" charset="0"/>
                <a:cs typeface="Arial"/>
                <a:sym typeface="Arial"/>
              </a:rPr>
              <a:t>na hora da contratação, mais facilidade de acesso, Serviços Digitais Exclusivos e muito mais!!</a:t>
            </a:r>
            <a:endParaRPr kumimoji="0" lang="pt-BR" sz="1200" b="0" i="0" u="none" strike="noStrike" kern="0" cap="none" spc="0" normalizeH="0" baseline="0" noProof="0" dirty="0">
              <a:ln>
                <a:noFill/>
              </a:ln>
              <a:solidFill>
                <a:srgbClr val="48836B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CaixaDeTexto 43">
            <a:extLst>
              <a:ext uri="{FF2B5EF4-FFF2-40B4-BE49-F238E27FC236}">
                <a16:creationId xmlns:a16="http://schemas.microsoft.com/office/drawing/2014/main" id="{E75A897C-2A3D-EFA3-FCD0-50DA08A01EAB}"/>
              </a:ext>
            </a:extLst>
          </p:cNvPr>
          <p:cNvSpPr txBox="1"/>
          <p:nvPr/>
        </p:nvSpPr>
        <p:spPr>
          <a:xfrm>
            <a:off x="4214038" y="3246314"/>
            <a:ext cx="38487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0" cap="none" spc="0" normalizeH="0" baseline="0" noProof="0" dirty="0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 panose="020B0603020202020204" pitchFamily="34" charset="0"/>
                <a:cs typeface="Arial"/>
                <a:sym typeface="Arial"/>
              </a:rPr>
              <a:t>Uma Nova solução em saúde para as </a:t>
            </a:r>
            <a:r>
              <a:rPr kumimoji="0" lang="pt-BR" sz="1200" b="1" i="0" u="none" strike="noStrike" kern="0" cap="none" spc="0" normalizeH="0" baseline="0" noProof="0" dirty="0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 panose="020B0603020202020204" pitchFamily="34" charset="0"/>
                <a:cs typeface="Arial"/>
                <a:sym typeface="Arial"/>
              </a:rPr>
              <a:t>Pequenas e Médias Empresas</a:t>
            </a:r>
            <a:r>
              <a:rPr kumimoji="0" lang="pt-BR" sz="1200" b="0" i="0" u="none" strike="noStrike" kern="0" cap="none" spc="0" normalizeH="0" baseline="0" noProof="0" dirty="0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 panose="020B0603020202020204" pitchFamily="34" charset="0"/>
                <a:cs typeface="Arial"/>
                <a:sym typeface="Arial"/>
              </a:rPr>
              <a:t>, através de um produto regional com excelente </a:t>
            </a:r>
            <a:r>
              <a:rPr kumimoji="0" lang="pt-BR" sz="1200" b="1" i="0" u="none" strike="noStrike" kern="0" cap="none" spc="0" normalizeH="0" baseline="0" noProof="0" dirty="0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 panose="020B0603020202020204" pitchFamily="34" charset="0"/>
                <a:cs typeface="Arial"/>
                <a:sym typeface="Arial"/>
              </a:rPr>
              <a:t>custo-benefício</a:t>
            </a:r>
            <a:r>
              <a:rPr kumimoji="0" lang="pt-BR" sz="1200" b="0" i="0" u="none" strike="noStrike" kern="0" cap="none" spc="0" normalizeH="0" baseline="0" noProof="0" dirty="0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 panose="020B0603020202020204" pitchFamily="34" charset="0"/>
                <a:cs typeface="Arial"/>
                <a:sym typeface="Arial"/>
              </a:rPr>
              <a:t>, </a:t>
            </a:r>
            <a:r>
              <a:rPr kumimoji="0" lang="pt-BR" sz="1200" b="0" i="1" u="none" strike="noStrike" kern="0" cap="none" spc="0" normalizeH="0" baseline="0" noProof="0" dirty="0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 panose="020B0603020202020204" pitchFamily="34" charset="0"/>
                <a:cs typeface="Arial"/>
                <a:sym typeface="Arial"/>
              </a:rPr>
              <a:t>sem deixar a saúde de sua empresa de lado. </a:t>
            </a:r>
            <a:endParaRPr kumimoji="0" lang="pt-BR" sz="1200" b="0" i="1" u="none" strike="noStrike" kern="0" cap="none" spc="0" normalizeH="0" baseline="0" noProof="0" dirty="0">
              <a:ln>
                <a:noFill/>
              </a:ln>
              <a:solidFill>
                <a:srgbClr val="48836B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91939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8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" descr="Imagem">
            <a:extLst>
              <a:ext uri="{FF2B5EF4-FFF2-40B4-BE49-F238E27FC236}">
                <a16:creationId xmlns:a16="http://schemas.microsoft.com/office/drawing/2014/main" id="{47D6D99E-F0D4-D8FB-BEA8-1F3B8B91A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260821" y="3441834"/>
            <a:ext cx="1732761" cy="2073208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m" descr="Imagem">
            <a:extLst>
              <a:ext uri="{FF2B5EF4-FFF2-40B4-BE49-F238E27FC236}">
                <a16:creationId xmlns:a16="http://schemas.microsoft.com/office/drawing/2014/main" id="{9FAB6263-3853-2077-74D0-1DACD6F65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735708" y="-338451"/>
            <a:ext cx="1817824" cy="236594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m 1" descr="Imagem 1">
            <a:extLst>
              <a:ext uri="{FF2B5EF4-FFF2-40B4-BE49-F238E27FC236}">
                <a16:creationId xmlns:a16="http://schemas.microsoft.com/office/drawing/2014/main" id="{E37C28A8-1D29-4B68-5DFA-693AEA7BA6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8500" y="168519"/>
            <a:ext cx="652240" cy="545511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Gráfico 20">
            <a:extLst>
              <a:ext uri="{FF2B5EF4-FFF2-40B4-BE49-F238E27FC236}">
                <a16:creationId xmlns:a16="http://schemas.microsoft.com/office/drawing/2014/main" id="{F77E7BFA-C425-278D-048D-F8A0BBCDEAAD}"/>
              </a:ext>
            </a:extLst>
          </p:cNvPr>
          <p:cNvSpPr/>
          <p:nvPr/>
        </p:nvSpPr>
        <p:spPr>
          <a:xfrm>
            <a:off x="695199" y="1968692"/>
            <a:ext cx="431335" cy="431254"/>
          </a:xfrm>
          <a:custGeom>
            <a:avLst/>
            <a:gdLst>
              <a:gd name="connsiteX0" fmla="*/ 242713 w 469334"/>
              <a:gd name="connsiteY0" fmla="*/ 469246 h 469246"/>
              <a:gd name="connsiteX1" fmla="*/ 221216 w 469334"/>
              <a:gd name="connsiteY1" fmla="*/ 447943 h 469246"/>
              <a:gd name="connsiteX2" fmla="*/ 200301 w 469334"/>
              <a:gd name="connsiteY2" fmla="*/ 431482 h 469246"/>
              <a:gd name="connsiteX3" fmla="*/ 191586 w 469334"/>
              <a:gd name="connsiteY3" fmla="*/ 426834 h 469246"/>
              <a:gd name="connsiteX4" fmla="*/ 179385 w 469334"/>
              <a:gd name="connsiteY4" fmla="*/ 407855 h 469246"/>
              <a:gd name="connsiteX5" fmla="*/ 195459 w 469334"/>
              <a:gd name="connsiteY5" fmla="*/ 387520 h 469246"/>
              <a:gd name="connsiteX6" fmla="*/ 211146 w 469334"/>
              <a:gd name="connsiteY6" fmla="*/ 370672 h 469246"/>
              <a:gd name="connsiteX7" fmla="*/ 200494 w 469334"/>
              <a:gd name="connsiteY7" fmla="*/ 344333 h 469246"/>
              <a:gd name="connsiteX8" fmla="*/ 198558 w 469334"/>
              <a:gd name="connsiteY8" fmla="*/ 342009 h 469246"/>
              <a:gd name="connsiteX9" fmla="*/ 186938 w 469334"/>
              <a:gd name="connsiteY9" fmla="*/ 336393 h 469246"/>
              <a:gd name="connsiteX10" fmla="*/ 174156 w 469334"/>
              <a:gd name="connsiteY10" fmla="*/ 293787 h 469246"/>
              <a:gd name="connsiteX11" fmla="*/ 175124 w 469334"/>
              <a:gd name="connsiteY11" fmla="*/ 284879 h 469246"/>
              <a:gd name="connsiteX12" fmla="*/ 168927 w 469334"/>
              <a:gd name="connsiteY12" fmla="*/ 283136 h 469246"/>
              <a:gd name="connsiteX13" fmla="*/ 150529 w 469334"/>
              <a:gd name="connsiteY13" fmla="*/ 271516 h 469246"/>
              <a:gd name="connsiteX14" fmla="*/ 145688 w 469334"/>
              <a:gd name="connsiteY14" fmla="*/ 246727 h 469246"/>
              <a:gd name="connsiteX15" fmla="*/ 134842 w 469334"/>
              <a:gd name="connsiteY15" fmla="*/ 244790 h 469246"/>
              <a:gd name="connsiteX16" fmla="*/ 109473 w 469334"/>
              <a:gd name="connsiteY16" fmla="*/ 235882 h 469246"/>
              <a:gd name="connsiteX17" fmla="*/ 98627 w 469334"/>
              <a:gd name="connsiteY17" fmla="*/ 217097 h 469246"/>
              <a:gd name="connsiteX18" fmla="*/ 95141 w 469334"/>
              <a:gd name="connsiteY18" fmla="*/ 219033 h 469246"/>
              <a:gd name="connsiteX19" fmla="*/ 69965 w 469334"/>
              <a:gd name="connsiteY19" fmla="*/ 226586 h 469246"/>
              <a:gd name="connsiteX20" fmla="*/ 49824 w 469334"/>
              <a:gd name="connsiteY20" fmla="*/ 224262 h 469246"/>
              <a:gd name="connsiteX21" fmla="*/ 39560 w 469334"/>
              <a:gd name="connsiteY21" fmla="*/ 212449 h 469246"/>
              <a:gd name="connsiteX22" fmla="*/ 12254 w 469334"/>
              <a:gd name="connsiteY22" fmla="*/ 200054 h 469246"/>
              <a:gd name="connsiteX23" fmla="*/ 2570 w 469334"/>
              <a:gd name="connsiteY23" fmla="*/ 143892 h 469246"/>
              <a:gd name="connsiteX24" fmla="*/ 39754 w 469334"/>
              <a:gd name="connsiteY24" fmla="*/ 109613 h 469246"/>
              <a:gd name="connsiteX25" fmla="*/ 46145 w 469334"/>
              <a:gd name="connsiteY25" fmla="*/ 107289 h 469246"/>
              <a:gd name="connsiteX26" fmla="*/ 43046 w 469334"/>
              <a:gd name="connsiteY26" fmla="*/ 100511 h 469246"/>
              <a:gd name="connsiteX27" fmla="*/ 36074 w 469334"/>
              <a:gd name="connsiteY27" fmla="*/ 77465 h 469246"/>
              <a:gd name="connsiteX28" fmla="*/ 40335 w 469334"/>
              <a:gd name="connsiteY28" fmla="*/ 65071 h 469246"/>
              <a:gd name="connsiteX29" fmla="*/ 41497 w 469334"/>
              <a:gd name="connsiteY29" fmla="*/ 62941 h 469246"/>
              <a:gd name="connsiteX30" fmla="*/ 41497 w 469334"/>
              <a:gd name="connsiteY30" fmla="*/ 62747 h 469246"/>
              <a:gd name="connsiteX31" fmla="*/ 41884 w 469334"/>
              <a:gd name="connsiteY31" fmla="*/ 61004 h 469246"/>
              <a:gd name="connsiteX32" fmla="*/ 77905 w 469334"/>
              <a:gd name="connsiteY32" fmla="*/ 35634 h 469246"/>
              <a:gd name="connsiteX33" fmla="*/ 95141 w 469334"/>
              <a:gd name="connsiteY33" fmla="*/ 41444 h 469246"/>
              <a:gd name="connsiteX34" fmla="*/ 99596 w 469334"/>
              <a:gd name="connsiteY34" fmla="*/ 43381 h 469246"/>
              <a:gd name="connsiteX35" fmla="*/ 101339 w 469334"/>
              <a:gd name="connsiteY35" fmla="*/ 21303 h 469246"/>
              <a:gd name="connsiteX36" fmla="*/ 119543 w 469334"/>
              <a:gd name="connsiteY36" fmla="*/ 9877 h 469246"/>
              <a:gd name="connsiteX37" fmla="*/ 154596 w 469334"/>
              <a:gd name="connsiteY37" fmla="*/ 3680 h 469246"/>
              <a:gd name="connsiteX38" fmla="*/ 167184 w 469334"/>
              <a:gd name="connsiteY38" fmla="*/ 0 h 469246"/>
              <a:gd name="connsiteX39" fmla="*/ 183839 w 469334"/>
              <a:gd name="connsiteY39" fmla="*/ 6391 h 469246"/>
              <a:gd name="connsiteX40" fmla="*/ 190230 w 469334"/>
              <a:gd name="connsiteY40" fmla="*/ 33310 h 469246"/>
              <a:gd name="connsiteX41" fmla="*/ 190230 w 469334"/>
              <a:gd name="connsiteY41" fmla="*/ 41831 h 469246"/>
              <a:gd name="connsiteX42" fmla="*/ 205530 w 469334"/>
              <a:gd name="connsiteY42" fmla="*/ 36021 h 469246"/>
              <a:gd name="connsiteX43" fmla="*/ 225283 w 469334"/>
              <a:gd name="connsiteY43" fmla="*/ 31567 h 469246"/>
              <a:gd name="connsiteX44" fmla="*/ 233030 w 469334"/>
              <a:gd name="connsiteY44" fmla="*/ 31954 h 469246"/>
              <a:gd name="connsiteX45" fmla="*/ 263629 w 469334"/>
              <a:gd name="connsiteY45" fmla="*/ 11813 h 469246"/>
              <a:gd name="connsiteX46" fmla="*/ 291710 w 469334"/>
              <a:gd name="connsiteY46" fmla="*/ 38345 h 469246"/>
              <a:gd name="connsiteX47" fmla="*/ 316305 w 469334"/>
              <a:gd name="connsiteY47" fmla="*/ 71655 h 469246"/>
              <a:gd name="connsiteX48" fmla="*/ 323083 w 469334"/>
              <a:gd name="connsiteY48" fmla="*/ 70687 h 469246"/>
              <a:gd name="connsiteX49" fmla="*/ 331992 w 469334"/>
              <a:gd name="connsiteY49" fmla="*/ 69525 h 469246"/>
              <a:gd name="connsiteX50" fmla="*/ 353295 w 469334"/>
              <a:gd name="connsiteY50" fmla="*/ 87149 h 469246"/>
              <a:gd name="connsiteX51" fmla="*/ 420496 w 469334"/>
              <a:gd name="connsiteY51" fmla="*/ 109420 h 469246"/>
              <a:gd name="connsiteX52" fmla="*/ 428823 w 469334"/>
              <a:gd name="connsiteY52" fmla="*/ 124719 h 469246"/>
              <a:gd name="connsiteX53" fmla="*/ 429017 w 469334"/>
              <a:gd name="connsiteY53" fmla="*/ 125300 h 469246"/>
              <a:gd name="connsiteX54" fmla="*/ 438700 w 469334"/>
              <a:gd name="connsiteY54" fmla="*/ 127818 h 469246"/>
              <a:gd name="connsiteX55" fmla="*/ 467750 w 469334"/>
              <a:gd name="connsiteY55" fmla="*/ 150283 h 469246"/>
              <a:gd name="connsiteX56" fmla="*/ 445091 w 469334"/>
              <a:gd name="connsiteY56" fmla="*/ 211868 h 469246"/>
              <a:gd name="connsiteX57" fmla="*/ 444317 w 469334"/>
              <a:gd name="connsiteY57" fmla="*/ 212642 h 469246"/>
              <a:gd name="connsiteX58" fmla="*/ 413330 w 469334"/>
              <a:gd name="connsiteY58" fmla="*/ 240917 h 469246"/>
              <a:gd name="connsiteX59" fmla="*/ 413524 w 469334"/>
              <a:gd name="connsiteY59" fmla="*/ 256798 h 469246"/>
              <a:gd name="connsiteX60" fmla="*/ 405584 w 469334"/>
              <a:gd name="connsiteY60" fmla="*/ 295724 h 469246"/>
              <a:gd name="connsiteX61" fmla="*/ 398806 w 469334"/>
              <a:gd name="connsiteY61" fmla="*/ 311992 h 469246"/>
              <a:gd name="connsiteX62" fmla="*/ 348259 w 469334"/>
              <a:gd name="connsiteY62" fmla="*/ 354017 h 469246"/>
              <a:gd name="connsiteX63" fmla="*/ 324826 w 469334"/>
              <a:gd name="connsiteY63" fmla="*/ 358084 h 469246"/>
              <a:gd name="connsiteX64" fmla="*/ 313013 w 469334"/>
              <a:gd name="connsiteY64" fmla="*/ 375126 h 469246"/>
              <a:gd name="connsiteX65" fmla="*/ 313787 w 469334"/>
              <a:gd name="connsiteY65" fmla="*/ 381323 h 469246"/>
              <a:gd name="connsiteX66" fmla="*/ 285513 w 469334"/>
              <a:gd name="connsiteY66" fmla="*/ 431288 h 469246"/>
              <a:gd name="connsiteX67" fmla="*/ 269245 w 469334"/>
              <a:gd name="connsiteY67" fmla="*/ 450074 h 469246"/>
              <a:gd name="connsiteX68" fmla="*/ 242713 w 469334"/>
              <a:gd name="connsiteY68" fmla="*/ 469246 h 469246"/>
              <a:gd name="connsiteX69" fmla="*/ 200494 w 469334"/>
              <a:gd name="connsiteY69" fmla="*/ 408242 h 469246"/>
              <a:gd name="connsiteX70" fmla="*/ 203206 w 469334"/>
              <a:gd name="connsiteY70" fmla="*/ 410373 h 469246"/>
              <a:gd name="connsiteX71" fmla="*/ 208628 w 469334"/>
              <a:gd name="connsiteY71" fmla="*/ 413084 h 469246"/>
              <a:gd name="connsiteX72" fmla="*/ 240195 w 469334"/>
              <a:gd name="connsiteY72" fmla="*/ 441359 h 469246"/>
              <a:gd name="connsiteX73" fmla="*/ 243294 w 469334"/>
              <a:gd name="connsiteY73" fmla="*/ 448331 h 469246"/>
              <a:gd name="connsiteX74" fmla="*/ 253558 w 469334"/>
              <a:gd name="connsiteY74" fmla="*/ 437679 h 469246"/>
              <a:gd name="connsiteX75" fmla="*/ 270988 w 469334"/>
              <a:gd name="connsiteY75" fmla="*/ 417538 h 469246"/>
              <a:gd name="connsiteX76" fmla="*/ 294034 w 469334"/>
              <a:gd name="connsiteY76" fmla="*/ 381323 h 469246"/>
              <a:gd name="connsiteX77" fmla="*/ 293646 w 469334"/>
              <a:gd name="connsiteY77" fmla="*/ 378999 h 469246"/>
              <a:gd name="connsiteX78" fmla="*/ 317467 w 469334"/>
              <a:gd name="connsiteY78" fmla="*/ 339492 h 469246"/>
              <a:gd name="connsiteX79" fmla="*/ 348259 w 469334"/>
              <a:gd name="connsiteY79" fmla="*/ 333876 h 469246"/>
              <a:gd name="connsiteX80" fmla="*/ 363946 w 469334"/>
              <a:gd name="connsiteY80" fmla="*/ 330777 h 469246"/>
              <a:gd name="connsiteX81" fmla="*/ 380408 w 469334"/>
              <a:gd name="connsiteY81" fmla="*/ 304245 h 469246"/>
              <a:gd name="connsiteX82" fmla="*/ 387186 w 469334"/>
              <a:gd name="connsiteY82" fmla="*/ 287590 h 469246"/>
              <a:gd name="connsiteX83" fmla="*/ 393383 w 469334"/>
              <a:gd name="connsiteY83" fmla="*/ 256798 h 469246"/>
              <a:gd name="connsiteX84" fmla="*/ 393189 w 469334"/>
              <a:gd name="connsiteY84" fmla="*/ 236076 h 469246"/>
              <a:gd name="connsiteX85" fmla="*/ 396482 w 469334"/>
              <a:gd name="connsiteY85" fmla="*/ 228716 h 469246"/>
              <a:gd name="connsiteX86" fmla="*/ 430373 w 469334"/>
              <a:gd name="connsiteY86" fmla="*/ 197730 h 469246"/>
              <a:gd name="connsiteX87" fmla="*/ 448577 w 469334"/>
              <a:gd name="connsiteY87" fmla="*/ 156286 h 469246"/>
              <a:gd name="connsiteX88" fmla="*/ 434440 w 469334"/>
              <a:gd name="connsiteY88" fmla="*/ 147184 h 469246"/>
              <a:gd name="connsiteX89" fmla="*/ 409651 w 469334"/>
              <a:gd name="connsiteY89" fmla="*/ 130529 h 469246"/>
              <a:gd name="connsiteX90" fmla="*/ 404809 w 469334"/>
              <a:gd name="connsiteY90" fmla="*/ 121814 h 469246"/>
              <a:gd name="connsiteX91" fmla="*/ 357168 w 469334"/>
              <a:gd name="connsiteY91" fmla="*/ 106902 h 469246"/>
              <a:gd name="connsiteX92" fmla="*/ 345742 w 469334"/>
              <a:gd name="connsiteY92" fmla="*/ 107096 h 469246"/>
              <a:gd name="connsiteX93" fmla="*/ 345548 w 469334"/>
              <a:gd name="connsiteY93" fmla="*/ 107096 h 469246"/>
              <a:gd name="connsiteX94" fmla="*/ 335671 w 469334"/>
              <a:gd name="connsiteY94" fmla="*/ 99349 h 469246"/>
              <a:gd name="connsiteX95" fmla="*/ 331798 w 469334"/>
              <a:gd name="connsiteY95" fmla="*/ 89279 h 469246"/>
              <a:gd name="connsiteX96" fmla="*/ 331604 w 469334"/>
              <a:gd name="connsiteY96" fmla="*/ 89279 h 469246"/>
              <a:gd name="connsiteX97" fmla="*/ 326763 w 469334"/>
              <a:gd name="connsiteY97" fmla="*/ 90053 h 469246"/>
              <a:gd name="connsiteX98" fmla="*/ 316111 w 469334"/>
              <a:gd name="connsiteY98" fmla="*/ 91409 h 469246"/>
              <a:gd name="connsiteX99" fmla="*/ 272537 w 469334"/>
              <a:gd name="connsiteY99" fmla="*/ 44930 h 469246"/>
              <a:gd name="connsiteX100" fmla="*/ 263241 w 469334"/>
              <a:gd name="connsiteY100" fmla="*/ 31567 h 469246"/>
              <a:gd name="connsiteX101" fmla="*/ 246780 w 469334"/>
              <a:gd name="connsiteY101" fmla="*/ 46673 h 469246"/>
              <a:gd name="connsiteX102" fmla="*/ 243488 w 469334"/>
              <a:gd name="connsiteY102" fmla="*/ 50159 h 469246"/>
              <a:gd name="connsiteX103" fmla="*/ 235741 w 469334"/>
              <a:gd name="connsiteY103" fmla="*/ 52095 h 469246"/>
              <a:gd name="connsiteX104" fmla="*/ 230900 w 469334"/>
              <a:gd name="connsiteY104" fmla="*/ 51708 h 469246"/>
              <a:gd name="connsiteX105" fmla="*/ 224896 w 469334"/>
              <a:gd name="connsiteY105" fmla="*/ 51321 h 469246"/>
              <a:gd name="connsiteX106" fmla="*/ 214244 w 469334"/>
              <a:gd name="connsiteY106" fmla="*/ 53645 h 469246"/>
              <a:gd name="connsiteX107" fmla="*/ 189068 w 469334"/>
              <a:gd name="connsiteY107" fmla="*/ 61972 h 469246"/>
              <a:gd name="connsiteX108" fmla="*/ 175512 w 469334"/>
              <a:gd name="connsiteY108" fmla="*/ 56743 h 469246"/>
              <a:gd name="connsiteX109" fmla="*/ 169896 w 469334"/>
              <a:gd name="connsiteY109" fmla="*/ 32535 h 469246"/>
              <a:gd name="connsiteX110" fmla="*/ 169315 w 469334"/>
              <a:gd name="connsiteY110" fmla="*/ 20335 h 469246"/>
              <a:gd name="connsiteX111" fmla="*/ 167184 w 469334"/>
              <a:gd name="connsiteY111" fmla="*/ 20141 h 469246"/>
              <a:gd name="connsiteX112" fmla="*/ 164279 w 469334"/>
              <a:gd name="connsiteY112" fmla="*/ 21497 h 469246"/>
              <a:gd name="connsiteX113" fmla="*/ 120318 w 469334"/>
              <a:gd name="connsiteY113" fmla="*/ 30018 h 469246"/>
              <a:gd name="connsiteX114" fmla="*/ 118381 w 469334"/>
              <a:gd name="connsiteY114" fmla="*/ 31954 h 469246"/>
              <a:gd name="connsiteX115" fmla="*/ 121092 w 469334"/>
              <a:gd name="connsiteY115" fmla="*/ 42606 h 469246"/>
              <a:gd name="connsiteX116" fmla="*/ 123223 w 469334"/>
              <a:gd name="connsiteY116" fmla="*/ 61585 h 469246"/>
              <a:gd name="connsiteX117" fmla="*/ 111409 w 469334"/>
              <a:gd name="connsiteY117" fmla="*/ 67782 h 469246"/>
              <a:gd name="connsiteX118" fmla="*/ 86814 w 469334"/>
              <a:gd name="connsiteY118" fmla="*/ 59842 h 469246"/>
              <a:gd name="connsiteX119" fmla="*/ 77131 w 469334"/>
              <a:gd name="connsiteY119" fmla="*/ 55775 h 469246"/>
              <a:gd name="connsiteX120" fmla="*/ 61638 w 469334"/>
              <a:gd name="connsiteY120" fmla="*/ 65265 h 469246"/>
              <a:gd name="connsiteX121" fmla="*/ 60282 w 469334"/>
              <a:gd name="connsiteY121" fmla="*/ 69912 h 469246"/>
              <a:gd name="connsiteX122" fmla="*/ 57183 w 469334"/>
              <a:gd name="connsiteY122" fmla="*/ 75916 h 469246"/>
              <a:gd name="connsiteX123" fmla="*/ 56215 w 469334"/>
              <a:gd name="connsiteY123" fmla="*/ 77659 h 469246"/>
              <a:gd name="connsiteX124" fmla="*/ 61057 w 469334"/>
              <a:gd name="connsiteY124" fmla="*/ 91409 h 469246"/>
              <a:gd name="connsiteX125" fmla="*/ 64930 w 469334"/>
              <a:gd name="connsiteY125" fmla="*/ 115617 h 469246"/>
              <a:gd name="connsiteX126" fmla="*/ 44595 w 469334"/>
              <a:gd name="connsiteY126" fmla="*/ 128980 h 469246"/>
              <a:gd name="connsiteX127" fmla="*/ 21937 w 469334"/>
              <a:gd name="connsiteY127" fmla="*/ 149508 h 469246"/>
              <a:gd name="connsiteX128" fmla="*/ 27166 w 469334"/>
              <a:gd name="connsiteY128" fmla="*/ 186498 h 469246"/>
              <a:gd name="connsiteX129" fmla="*/ 46145 w 469334"/>
              <a:gd name="connsiteY129" fmla="*/ 192501 h 469246"/>
              <a:gd name="connsiteX130" fmla="*/ 55247 w 469334"/>
              <a:gd name="connsiteY130" fmla="*/ 198118 h 469246"/>
              <a:gd name="connsiteX131" fmla="*/ 57571 w 469334"/>
              <a:gd name="connsiteY131" fmla="*/ 203153 h 469246"/>
              <a:gd name="connsiteX132" fmla="*/ 58926 w 469334"/>
              <a:gd name="connsiteY132" fmla="*/ 205864 h 469246"/>
              <a:gd name="connsiteX133" fmla="*/ 70159 w 469334"/>
              <a:gd name="connsiteY133" fmla="*/ 206251 h 469246"/>
              <a:gd name="connsiteX134" fmla="*/ 85458 w 469334"/>
              <a:gd name="connsiteY134" fmla="*/ 201216 h 469246"/>
              <a:gd name="connsiteX135" fmla="*/ 105018 w 469334"/>
              <a:gd name="connsiteY135" fmla="*/ 194244 h 469246"/>
              <a:gd name="connsiteX136" fmla="*/ 115670 w 469334"/>
              <a:gd name="connsiteY136" fmla="*/ 201991 h 469246"/>
              <a:gd name="connsiteX137" fmla="*/ 122835 w 469334"/>
              <a:gd name="connsiteY137" fmla="*/ 220389 h 469246"/>
              <a:gd name="connsiteX138" fmla="*/ 137941 w 469334"/>
              <a:gd name="connsiteY138" fmla="*/ 224456 h 469246"/>
              <a:gd name="connsiteX139" fmla="*/ 157695 w 469334"/>
              <a:gd name="connsiteY139" fmla="*/ 228135 h 469246"/>
              <a:gd name="connsiteX140" fmla="*/ 165441 w 469334"/>
              <a:gd name="connsiteY140" fmla="*/ 238012 h 469246"/>
              <a:gd name="connsiteX141" fmla="*/ 167765 w 469334"/>
              <a:gd name="connsiteY141" fmla="*/ 261058 h 469246"/>
              <a:gd name="connsiteX142" fmla="*/ 173575 w 469334"/>
              <a:gd name="connsiteY142" fmla="*/ 263188 h 469246"/>
              <a:gd name="connsiteX143" fmla="*/ 189456 w 469334"/>
              <a:gd name="connsiteY143" fmla="*/ 268611 h 469246"/>
              <a:gd name="connsiteX144" fmla="*/ 195265 w 469334"/>
              <a:gd name="connsiteY144" fmla="*/ 277713 h 469246"/>
              <a:gd name="connsiteX145" fmla="*/ 193910 w 469334"/>
              <a:gd name="connsiteY145" fmla="*/ 295530 h 469246"/>
              <a:gd name="connsiteX146" fmla="*/ 198558 w 469334"/>
              <a:gd name="connsiteY146" fmla="*/ 319545 h 469246"/>
              <a:gd name="connsiteX147" fmla="*/ 203012 w 469334"/>
              <a:gd name="connsiteY147" fmla="*/ 321868 h 469246"/>
              <a:gd name="connsiteX148" fmla="*/ 216375 w 469334"/>
              <a:gd name="connsiteY148" fmla="*/ 331745 h 469246"/>
              <a:gd name="connsiteX149" fmla="*/ 230706 w 469334"/>
              <a:gd name="connsiteY149" fmla="*/ 373383 h 469246"/>
              <a:gd name="connsiteX150" fmla="*/ 206498 w 469334"/>
              <a:gd name="connsiteY150" fmla="*/ 403594 h 469246"/>
              <a:gd name="connsiteX151" fmla="*/ 200494 w 469334"/>
              <a:gd name="connsiteY151" fmla="*/ 408242 h 469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</a:cxnLst>
            <a:rect l="l" t="t" r="r" b="b"/>
            <a:pathLst>
              <a:path w="469334" h="469246">
                <a:moveTo>
                  <a:pt x="242713" y="469246"/>
                </a:moveTo>
                <a:cubicBezTo>
                  <a:pt x="233223" y="469246"/>
                  <a:pt x="225864" y="462081"/>
                  <a:pt x="221216" y="447943"/>
                </a:cubicBezTo>
                <a:cubicBezTo>
                  <a:pt x="218505" y="440003"/>
                  <a:pt x="208047" y="435162"/>
                  <a:pt x="200301" y="431482"/>
                </a:cubicBezTo>
                <a:cubicBezTo>
                  <a:pt x="196815" y="429933"/>
                  <a:pt x="193910" y="428383"/>
                  <a:pt x="191586" y="426834"/>
                </a:cubicBezTo>
                <a:cubicBezTo>
                  <a:pt x="186163" y="422961"/>
                  <a:pt x="179191" y="416764"/>
                  <a:pt x="179385" y="407855"/>
                </a:cubicBezTo>
                <a:cubicBezTo>
                  <a:pt x="179579" y="398172"/>
                  <a:pt x="187519" y="392749"/>
                  <a:pt x="195459" y="387520"/>
                </a:cubicBezTo>
                <a:cubicBezTo>
                  <a:pt x="202625" y="382679"/>
                  <a:pt x="209984" y="377644"/>
                  <a:pt x="211146" y="370672"/>
                </a:cubicBezTo>
                <a:cubicBezTo>
                  <a:pt x="212308" y="364281"/>
                  <a:pt x="208435" y="355179"/>
                  <a:pt x="200494" y="344333"/>
                </a:cubicBezTo>
                <a:cubicBezTo>
                  <a:pt x="199526" y="343171"/>
                  <a:pt x="198945" y="342397"/>
                  <a:pt x="198558" y="342009"/>
                </a:cubicBezTo>
                <a:cubicBezTo>
                  <a:pt x="195846" y="341428"/>
                  <a:pt x="192361" y="340266"/>
                  <a:pt x="186938" y="336393"/>
                </a:cubicBezTo>
                <a:cubicBezTo>
                  <a:pt x="170670" y="324580"/>
                  <a:pt x="172413" y="308312"/>
                  <a:pt x="174156" y="293787"/>
                </a:cubicBezTo>
                <a:cubicBezTo>
                  <a:pt x="174543" y="290882"/>
                  <a:pt x="174737" y="287977"/>
                  <a:pt x="175124" y="284879"/>
                </a:cubicBezTo>
                <a:cubicBezTo>
                  <a:pt x="172994" y="284104"/>
                  <a:pt x="171058" y="283717"/>
                  <a:pt x="168927" y="283136"/>
                </a:cubicBezTo>
                <a:cubicBezTo>
                  <a:pt x="162536" y="281587"/>
                  <a:pt x="155177" y="279650"/>
                  <a:pt x="150529" y="271516"/>
                </a:cubicBezTo>
                <a:cubicBezTo>
                  <a:pt x="147624" y="266287"/>
                  <a:pt x="146075" y="258928"/>
                  <a:pt x="145688" y="246727"/>
                </a:cubicBezTo>
                <a:cubicBezTo>
                  <a:pt x="141814" y="245952"/>
                  <a:pt x="138135" y="245371"/>
                  <a:pt x="134842" y="244790"/>
                </a:cubicBezTo>
                <a:cubicBezTo>
                  <a:pt x="124385" y="243047"/>
                  <a:pt x="116251" y="241692"/>
                  <a:pt x="109473" y="235882"/>
                </a:cubicBezTo>
                <a:cubicBezTo>
                  <a:pt x="104244" y="231428"/>
                  <a:pt x="101145" y="225230"/>
                  <a:pt x="98627" y="217097"/>
                </a:cubicBezTo>
                <a:cubicBezTo>
                  <a:pt x="97465" y="217678"/>
                  <a:pt x="96303" y="218259"/>
                  <a:pt x="95141" y="219033"/>
                </a:cubicBezTo>
                <a:cubicBezTo>
                  <a:pt x="89138" y="222326"/>
                  <a:pt x="81585" y="226586"/>
                  <a:pt x="69965" y="226586"/>
                </a:cubicBezTo>
                <a:cubicBezTo>
                  <a:pt x="60282" y="226586"/>
                  <a:pt x="54666" y="226392"/>
                  <a:pt x="49824" y="224262"/>
                </a:cubicBezTo>
                <a:cubicBezTo>
                  <a:pt x="44014" y="221745"/>
                  <a:pt x="41690" y="217097"/>
                  <a:pt x="39560" y="212449"/>
                </a:cubicBezTo>
                <a:cubicBezTo>
                  <a:pt x="28328" y="211868"/>
                  <a:pt x="20387" y="208963"/>
                  <a:pt x="12254" y="200054"/>
                </a:cubicBezTo>
                <a:cubicBezTo>
                  <a:pt x="2570" y="189403"/>
                  <a:pt x="-3820" y="164808"/>
                  <a:pt x="2570" y="143892"/>
                </a:cubicBezTo>
                <a:cubicBezTo>
                  <a:pt x="7993" y="126462"/>
                  <a:pt x="21162" y="114261"/>
                  <a:pt x="39754" y="109613"/>
                </a:cubicBezTo>
                <a:cubicBezTo>
                  <a:pt x="43240" y="108645"/>
                  <a:pt x="45176" y="107870"/>
                  <a:pt x="46145" y="107289"/>
                </a:cubicBezTo>
                <a:cubicBezTo>
                  <a:pt x="45564" y="105547"/>
                  <a:pt x="44014" y="102642"/>
                  <a:pt x="43046" y="100511"/>
                </a:cubicBezTo>
                <a:cubicBezTo>
                  <a:pt x="39947" y="94314"/>
                  <a:pt x="36074" y="86568"/>
                  <a:pt x="36074" y="77465"/>
                </a:cubicBezTo>
                <a:cubicBezTo>
                  <a:pt x="36074" y="71655"/>
                  <a:pt x="38592" y="67589"/>
                  <a:pt x="40335" y="65071"/>
                </a:cubicBezTo>
                <a:cubicBezTo>
                  <a:pt x="40722" y="64296"/>
                  <a:pt x="41303" y="63522"/>
                  <a:pt x="41497" y="62941"/>
                </a:cubicBezTo>
                <a:cubicBezTo>
                  <a:pt x="41497" y="62941"/>
                  <a:pt x="41497" y="62941"/>
                  <a:pt x="41497" y="62747"/>
                </a:cubicBezTo>
                <a:cubicBezTo>
                  <a:pt x="41497" y="62553"/>
                  <a:pt x="41690" y="61585"/>
                  <a:pt x="41884" y="61004"/>
                </a:cubicBezTo>
                <a:cubicBezTo>
                  <a:pt x="43433" y="53451"/>
                  <a:pt x="47307" y="35634"/>
                  <a:pt x="77905" y="35634"/>
                </a:cubicBezTo>
                <a:cubicBezTo>
                  <a:pt x="81972" y="35634"/>
                  <a:pt x="86620" y="37571"/>
                  <a:pt x="95141" y="41444"/>
                </a:cubicBezTo>
                <a:cubicBezTo>
                  <a:pt x="96303" y="42025"/>
                  <a:pt x="97853" y="42606"/>
                  <a:pt x="99596" y="43381"/>
                </a:cubicBezTo>
                <a:cubicBezTo>
                  <a:pt x="96303" y="33310"/>
                  <a:pt x="98434" y="26145"/>
                  <a:pt x="101339" y="21303"/>
                </a:cubicBezTo>
                <a:cubicBezTo>
                  <a:pt x="105793" y="13750"/>
                  <a:pt x="113927" y="9877"/>
                  <a:pt x="119543" y="9877"/>
                </a:cubicBezTo>
                <a:cubicBezTo>
                  <a:pt x="143364" y="9877"/>
                  <a:pt x="150142" y="6197"/>
                  <a:pt x="154596" y="3680"/>
                </a:cubicBezTo>
                <a:cubicBezTo>
                  <a:pt x="157695" y="2130"/>
                  <a:pt x="161568" y="0"/>
                  <a:pt x="167184" y="0"/>
                </a:cubicBezTo>
                <a:cubicBezTo>
                  <a:pt x="174156" y="0"/>
                  <a:pt x="179772" y="2130"/>
                  <a:pt x="183839" y="6391"/>
                </a:cubicBezTo>
                <a:cubicBezTo>
                  <a:pt x="191005" y="13750"/>
                  <a:pt x="190618" y="24595"/>
                  <a:pt x="190230" y="33310"/>
                </a:cubicBezTo>
                <a:cubicBezTo>
                  <a:pt x="190230" y="35828"/>
                  <a:pt x="190037" y="39701"/>
                  <a:pt x="190230" y="41831"/>
                </a:cubicBezTo>
                <a:cubicBezTo>
                  <a:pt x="192361" y="41638"/>
                  <a:pt x="197008" y="40476"/>
                  <a:pt x="205530" y="36021"/>
                </a:cubicBezTo>
                <a:cubicBezTo>
                  <a:pt x="211533" y="33116"/>
                  <a:pt x="217924" y="31567"/>
                  <a:pt x="225283" y="31567"/>
                </a:cubicBezTo>
                <a:cubicBezTo>
                  <a:pt x="228382" y="31567"/>
                  <a:pt x="230900" y="31761"/>
                  <a:pt x="233030" y="31954"/>
                </a:cubicBezTo>
                <a:cubicBezTo>
                  <a:pt x="238452" y="24402"/>
                  <a:pt x="249685" y="11813"/>
                  <a:pt x="263629" y="11813"/>
                </a:cubicBezTo>
                <a:cubicBezTo>
                  <a:pt x="275829" y="11813"/>
                  <a:pt x="285319" y="20722"/>
                  <a:pt x="291710" y="38345"/>
                </a:cubicBezTo>
                <a:cubicBezTo>
                  <a:pt x="299844" y="60423"/>
                  <a:pt x="308171" y="71655"/>
                  <a:pt x="316305" y="71655"/>
                </a:cubicBezTo>
                <a:cubicBezTo>
                  <a:pt x="318435" y="71655"/>
                  <a:pt x="320566" y="71268"/>
                  <a:pt x="323083" y="70687"/>
                </a:cubicBezTo>
                <a:cubicBezTo>
                  <a:pt x="325795" y="70106"/>
                  <a:pt x="328699" y="69525"/>
                  <a:pt x="331992" y="69525"/>
                </a:cubicBezTo>
                <a:cubicBezTo>
                  <a:pt x="344774" y="69525"/>
                  <a:pt x="350583" y="79208"/>
                  <a:pt x="353295" y="87149"/>
                </a:cubicBezTo>
                <a:cubicBezTo>
                  <a:pt x="376728" y="86955"/>
                  <a:pt x="403647" y="88698"/>
                  <a:pt x="420496" y="109420"/>
                </a:cubicBezTo>
                <a:cubicBezTo>
                  <a:pt x="426112" y="116392"/>
                  <a:pt x="427855" y="121621"/>
                  <a:pt x="428823" y="124719"/>
                </a:cubicBezTo>
                <a:cubicBezTo>
                  <a:pt x="428823" y="124913"/>
                  <a:pt x="429017" y="125107"/>
                  <a:pt x="429017" y="125300"/>
                </a:cubicBezTo>
                <a:cubicBezTo>
                  <a:pt x="430179" y="125688"/>
                  <a:pt x="432697" y="126656"/>
                  <a:pt x="438700" y="127818"/>
                </a:cubicBezTo>
                <a:cubicBezTo>
                  <a:pt x="458067" y="131885"/>
                  <a:pt x="465232" y="142343"/>
                  <a:pt x="467750" y="150283"/>
                </a:cubicBezTo>
                <a:cubicBezTo>
                  <a:pt x="475884" y="175459"/>
                  <a:pt x="450320" y="205864"/>
                  <a:pt x="445091" y="211868"/>
                </a:cubicBezTo>
                <a:cubicBezTo>
                  <a:pt x="444897" y="212061"/>
                  <a:pt x="444704" y="212449"/>
                  <a:pt x="444317" y="212642"/>
                </a:cubicBezTo>
                <a:lnTo>
                  <a:pt x="413330" y="240917"/>
                </a:lnTo>
                <a:cubicBezTo>
                  <a:pt x="413330" y="247502"/>
                  <a:pt x="413524" y="252537"/>
                  <a:pt x="413524" y="256798"/>
                </a:cubicBezTo>
                <a:cubicBezTo>
                  <a:pt x="413911" y="275389"/>
                  <a:pt x="413718" y="276745"/>
                  <a:pt x="405584" y="295724"/>
                </a:cubicBezTo>
                <a:cubicBezTo>
                  <a:pt x="403841" y="299985"/>
                  <a:pt x="401517" y="305213"/>
                  <a:pt x="398806" y="311992"/>
                </a:cubicBezTo>
                <a:cubicBezTo>
                  <a:pt x="383313" y="350531"/>
                  <a:pt x="368788" y="353629"/>
                  <a:pt x="348259" y="354017"/>
                </a:cubicBezTo>
                <a:cubicBezTo>
                  <a:pt x="341094" y="354210"/>
                  <a:pt x="333735" y="354404"/>
                  <a:pt x="324826" y="358084"/>
                </a:cubicBezTo>
                <a:cubicBezTo>
                  <a:pt x="310689" y="364087"/>
                  <a:pt x="311657" y="368735"/>
                  <a:pt x="313013" y="375126"/>
                </a:cubicBezTo>
                <a:cubicBezTo>
                  <a:pt x="313400" y="377063"/>
                  <a:pt x="313787" y="379193"/>
                  <a:pt x="313787" y="381323"/>
                </a:cubicBezTo>
                <a:cubicBezTo>
                  <a:pt x="313787" y="400302"/>
                  <a:pt x="300037" y="415408"/>
                  <a:pt x="285513" y="431288"/>
                </a:cubicBezTo>
                <a:cubicBezTo>
                  <a:pt x="279896" y="437292"/>
                  <a:pt x="274280" y="443489"/>
                  <a:pt x="269245" y="450074"/>
                </a:cubicBezTo>
                <a:cubicBezTo>
                  <a:pt x="259368" y="463436"/>
                  <a:pt x="251234" y="469246"/>
                  <a:pt x="242713" y="469246"/>
                </a:cubicBezTo>
                <a:close/>
                <a:moveTo>
                  <a:pt x="200494" y="408242"/>
                </a:moveTo>
                <a:cubicBezTo>
                  <a:pt x="201075" y="408823"/>
                  <a:pt x="202044" y="409598"/>
                  <a:pt x="203206" y="410373"/>
                </a:cubicBezTo>
                <a:cubicBezTo>
                  <a:pt x="203980" y="410954"/>
                  <a:pt x="206498" y="412116"/>
                  <a:pt x="208628" y="413084"/>
                </a:cubicBezTo>
                <a:cubicBezTo>
                  <a:pt x="218311" y="417732"/>
                  <a:pt x="234773" y="425285"/>
                  <a:pt x="240195" y="441359"/>
                </a:cubicBezTo>
                <a:cubicBezTo>
                  <a:pt x="241551" y="445232"/>
                  <a:pt x="242519" y="447362"/>
                  <a:pt x="243294" y="448331"/>
                </a:cubicBezTo>
                <a:cubicBezTo>
                  <a:pt x="244843" y="447362"/>
                  <a:pt x="248136" y="444651"/>
                  <a:pt x="253558" y="437679"/>
                </a:cubicBezTo>
                <a:cubicBezTo>
                  <a:pt x="259174" y="430514"/>
                  <a:pt x="265178" y="423929"/>
                  <a:pt x="270988" y="417538"/>
                </a:cubicBezTo>
                <a:cubicBezTo>
                  <a:pt x="283382" y="403982"/>
                  <a:pt x="294034" y="392362"/>
                  <a:pt x="294034" y="381323"/>
                </a:cubicBezTo>
                <a:cubicBezTo>
                  <a:pt x="294034" y="380936"/>
                  <a:pt x="293840" y="379774"/>
                  <a:pt x="293646" y="378999"/>
                </a:cubicBezTo>
                <a:cubicBezTo>
                  <a:pt x="291903" y="370865"/>
                  <a:pt x="288224" y="351886"/>
                  <a:pt x="317467" y="339492"/>
                </a:cubicBezTo>
                <a:cubicBezTo>
                  <a:pt x="329861" y="334263"/>
                  <a:pt x="339932" y="334069"/>
                  <a:pt x="348259" y="333876"/>
                </a:cubicBezTo>
                <a:cubicBezTo>
                  <a:pt x="355812" y="333682"/>
                  <a:pt x="360073" y="333488"/>
                  <a:pt x="363946" y="330777"/>
                </a:cubicBezTo>
                <a:cubicBezTo>
                  <a:pt x="369369" y="327097"/>
                  <a:pt x="374791" y="318383"/>
                  <a:pt x="380408" y="304245"/>
                </a:cubicBezTo>
                <a:cubicBezTo>
                  <a:pt x="383119" y="297273"/>
                  <a:pt x="385443" y="292044"/>
                  <a:pt x="387186" y="287590"/>
                </a:cubicBezTo>
                <a:cubicBezTo>
                  <a:pt x="393770" y="271903"/>
                  <a:pt x="393770" y="271903"/>
                  <a:pt x="393383" y="256798"/>
                </a:cubicBezTo>
                <a:cubicBezTo>
                  <a:pt x="393189" y="251569"/>
                  <a:pt x="393189" y="245178"/>
                  <a:pt x="393189" y="236076"/>
                </a:cubicBezTo>
                <a:cubicBezTo>
                  <a:pt x="393189" y="233171"/>
                  <a:pt x="394351" y="230459"/>
                  <a:pt x="396482" y="228716"/>
                </a:cubicBezTo>
                <a:lnTo>
                  <a:pt x="430373" y="197730"/>
                </a:lnTo>
                <a:cubicBezTo>
                  <a:pt x="441605" y="184948"/>
                  <a:pt x="451869" y="166163"/>
                  <a:pt x="448577" y="156286"/>
                </a:cubicBezTo>
                <a:cubicBezTo>
                  <a:pt x="447221" y="152026"/>
                  <a:pt x="442380" y="148927"/>
                  <a:pt x="434440" y="147184"/>
                </a:cubicBezTo>
                <a:cubicBezTo>
                  <a:pt x="418753" y="143892"/>
                  <a:pt x="412943" y="140987"/>
                  <a:pt x="409651" y="130529"/>
                </a:cubicBezTo>
                <a:cubicBezTo>
                  <a:pt x="408876" y="128205"/>
                  <a:pt x="408101" y="125881"/>
                  <a:pt x="404809" y="121814"/>
                </a:cubicBezTo>
                <a:cubicBezTo>
                  <a:pt x="394351" y="108839"/>
                  <a:pt x="375760" y="106902"/>
                  <a:pt x="357168" y="106902"/>
                </a:cubicBezTo>
                <a:cubicBezTo>
                  <a:pt x="353295" y="106902"/>
                  <a:pt x="349421" y="106902"/>
                  <a:pt x="345742" y="107096"/>
                </a:cubicBezTo>
                <a:cubicBezTo>
                  <a:pt x="345742" y="107096"/>
                  <a:pt x="345548" y="107096"/>
                  <a:pt x="345548" y="107096"/>
                </a:cubicBezTo>
                <a:cubicBezTo>
                  <a:pt x="340900" y="107096"/>
                  <a:pt x="336833" y="103804"/>
                  <a:pt x="335671" y="99349"/>
                </a:cubicBezTo>
                <a:cubicBezTo>
                  <a:pt x="333928" y="92184"/>
                  <a:pt x="332379" y="89860"/>
                  <a:pt x="331798" y="89279"/>
                </a:cubicBezTo>
                <a:cubicBezTo>
                  <a:pt x="331798" y="89279"/>
                  <a:pt x="331604" y="89279"/>
                  <a:pt x="331604" y="89279"/>
                </a:cubicBezTo>
                <a:cubicBezTo>
                  <a:pt x="330442" y="89279"/>
                  <a:pt x="328699" y="89666"/>
                  <a:pt x="326763" y="90053"/>
                </a:cubicBezTo>
                <a:cubicBezTo>
                  <a:pt x="323858" y="90634"/>
                  <a:pt x="320178" y="91409"/>
                  <a:pt x="316111" y="91409"/>
                </a:cubicBezTo>
                <a:cubicBezTo>
                  <a:pt x="297907" y="91409"/>
                  <a:pt x="284544" y="77078"/>
                  <a:pt x="272537" y="44930"/>
                </a:cubicBezTo>
                <a:cubicBezTo>
                  <a:pt x="269051" y="35634"/>
                  <a:pt x="265372" y="31567"/>
                  <a:pt x="263241" y="31567"/>
                </a:cubicBezTo>
                <a:cubicBezTo>
                  <a:pt x="258787" y="31567"/>
                  <a:pt x="250653" y="40282"/>
                  <a:pt x="246780" y="46673"/>
                </a:cubicBezTo>
                <a:cubicBezTo>
                  <a:pt x="246005" y="48029"/>
                  <a:pt x="244843" y="49190"/>
                  <a:pt x="243488" y="50159"/>
                </a:cubicBezTo>
                <a:cubicBezTo>
                  <a:pt x="241357" y="51514"/>
                  <a:pt x="238840" y="52095"/>
                  <a:pt x="235741" y="52095"/>
                </a:cubicBezTo>
                <a:cubicBezTo>
                  <a:pt x="234192" y="52095"/>
                  <a:pt x="232642" y="51902"/>
                  <a:pt x="230900" y="51708"/>
                </a:cubicBezTo>
                <a:cubicBezTo>
                  <a:pt x="228963" y="51514"/>
                  <a:pt x="227026" y="51321"/>
                  <a:pt x="224896" y="51321"/>
                </a:cubicBezTo>
                <a:cubicBezTo>
                  <a:pt x="220829" y="51321"/>
                  <a:pt x="217343" y="52095"/>
                  <a:pt x="214244" y="53645"/>
                </a:cubicBezTo>
                <a:cubicBezTo>
                  <a:pt x="203787" y="59455"/>
                  <a:pt x="195653" y="61972"/>
                  <a:pt x="189068" y="61972"/>
                </a:cubicBezTo>
                <a:cubicBezTo>
                  <a:pt x="182096" y="61972"/>
                  <a:pt x="177836" y="59067"/>
                  <a:pt x="175512" y="56743"/>
                </a:cubicBezTo>
                <a:cubicBezTo>
                  <a:pt x="169315" y="50352"/>
                  <a:pt x="169702" y="40863"/>
                  <a:pt x="169896" y="32535"/>
                </a:cubicBezTo>
                <a:cubicBezTo>
                  <a:pt x="170283" y="28856"/>
                  <a:pt x="170477" y="22078"/>
                  <a:pt x="169315" y="20335"/>
                </a:cubicBezTo>
                <a:cubicBezTo>
                  <a:pt x="169121" y="20335"/>
                  <a:pt x="168346" y="20141"/>
                  <a:pt x="167184" y="20141"/>
                </a:cubicBezTo>
                <a:cubicBezTo>
                  <a:pt x="166797" y="20141"/>
                  <a:pt x="166603" y="20141"/>
                  <a:pt x="164279" y="21497"/>
                </a:cubicBezTo>
                <a:cubicBezTo>
                  <a:pt x="156339" y="25757"/>
                  <a:pt x="146462" y="30018"/>
                  <a:pt x="120318" y="30018"/>
                </a:cubicBezTo>
                <a:cubicBezTo>
                  <a:pt x="119930" y="30211"/>
                  <a:pt x="118768" y="30792"/>
                  <a:pt x="118381" y="31954"/>
                </a:cubicBezTo>
                <a:cubicBezTo>
                  <a:pt x="117606" y="34085"/>
                  <a:pt x="118575" y="37958"/>
                  <a:pt x="121092" y="42606"/>
                </a:cubicBezTo>
                <a:cubicBezTo>
                  <a:pt x="122835" y="45705"/>
                  <a:pt x="127483" y="54226"/>
                  <a:pt x="123223" y="61585"/>
                </a:cubicBezTo>
                <a:cubicBezTo>
                  <a:pt x="122061" y="63328"/>
                  <a:pt x="118768" y="67782"/>
                  <a:pt x="111409" y="67782"/>
                </a:cubicBezTo>
                <a:cubicBezTo>
                  <a:pt x="105212" y="67782"/>
                  <a:pt x="97659" y="64684"/>
                  <a:pt x="86814" y="59842"/>
                </a:cubicBezTo>
                <a:cubicBezTo>
                  <a:pt x="83715" y="58486"/>
                  <a:pt x="79067" y="56356"/>
                  <a:pt x="77131" y="55775"/>
                </a:cubicBezTo>
                <a:cubicBezTo>
                  <a:pt x="63574" y="55969"/>
                  <a:pt x="62800" y="59842"/>
                  <a:pt x="61638" y="65265"/>
                </a:cubicBezTo>
                <a:cubicBezTo>
                  <a:pt x="61250" y="66814"/>
                  <a:pt x="60863" y="68363"/>
                  <a:pt x="60282" y="69912"/>
                </a:cubicBezTo>
                <a:cubicBezTo>
                  <a:pt x="59314" y="72430"/>
                  <a:pt x="58152" y="74560"/>
                  <a:pt x="57183" y="75916"/>
                </a:cubicBezTo>
                <a:cubicBezTo>
                  <a:pt x="56796" y="76497"/>
                  <a:pt x="56409" y="77272"/>
                  <a:pt x="56215" y="77659"/>
                </a:cubicBezTo>
                <a:cubicBezTo>
                  <a:pt x="56215" y="81920"/>
                  <a:pt x="58733" y="86761"/>
                  <a:pt x="61057" y="91409"/>
                </a:cubicBezTo>
                <a:cubicBezTo>
                  <a:pt x="64736" y="98768"/>
                  <a:pt x="68803" y="106902"/>
                  <a:pt x="64930" y="115617"/>
                </a:cubicBezTo>
                <a:cubicBezTo>
                  <a:pt x="61057" y="124138"/>
                  <a:pt x="51567" y="127237"/>
                  <a:pt x="44595" y="128980"/>
                </a:cubicBezTo>
                <a:cubicBezTo>
                  <a:pt x="32782" y="131885"/>
                  <a:pt x="25229" y="138857"/>
                  <a:pt x="21937" y="149508"/>
                </a:cubicBezTo>
                <a:cubicBezTo>
                  <a:pt x="17483" y="163839"/>
                  <a:pt x="22130" y="180882"/>
                  <a:pt x="27166" y="186498"/>
                </a:cubicBezTo>
                <a:cubicBezTo>
                  <a:pt x="31233" y="190952"/>
                  <a:pt x="33557" y="192501"/>
                  <a:pt x="46145" y="192501"/>
                </a:cubicBezTo>
                <a:cubicBezTo>
                  <a:pt x="50018" y="192501"/>
                  <a:pt x="53504" y="194632"/>
                  <a:pt x="55247" y="198118"/>
                </a:cubicBezTo>
                <a:cubicBezTo>
                  <a:pt x="56215" y="200054"/>
                  <a:pt x="56990" y="201797"/>
                  <a:pt x="57571" y="203153"/>
                </a:cubicBezTo>
                <a:cubicBezTo>
                  <a:pt x="57958" y="204121"/>
                  <a:pt x="58539" y="205283"/>
                  <a:pt x="58926" y="205864"/>
                </a:cubicBezTo>
                <a:cubicBezTo>
                  <a:pt x="61444" y="206251"/>
                  <a:pt x="66867" y="206251"/>
                  <a:pt x="70159" y="206251"/>
                </a:cubicBezTo>
                <a:cubicBezTo>
                  <a:pt x="76550" y="206251"/>
                  <a:pt x="80617" y="204121"/>
                  <a:pt x="85458" y="201216"/>
                </a:cubicBezTo>
                <a:cubicBezTo>
                  <a:pt x="90687" y="198311"/>
                  <a:pt x="96497" y="195019"/>
                  <a:pt x="105018" y="194244"/>
                </a:cubicBezTo>
                <a:cubicBezTo>
                  <a:pt x="110054" y="193857"/>
                  <a:pt x="114508" y="197149"/>
                  <a:pt x="115670" y="201991"/>
                </a:cubicBezTo>
                <a:cubicBezTo>
                  <a:pt x="118187" y="212449"/>
                  <a:pt x="120318" y="218259"/>
                  <a:pt x="122835" y="220389"/>
                </a:cubicBezTo>
                <a:cubicBezTo>
                  <a:pt x="125159" y="222326"/>
                  <a:pt x="130195" y="223294"/>
                  <a:pt x="137941" y="224456"/>
                </a:cubicBezTo>
                <a:cubicBezTo>
                  <a:pt x="143170" y="225230"/>
                  <a:pt x="149755" y="226392"/>
                  <a:pt x="157695" y="228135"/>
                </a:cubicBezTo>
                <a:cubicBezTo>
                  <a:pt x="162343" y="229104"/>
                  <a:pt x="165441" y="233171"/>
                  <a:pt x="165441" y="238012"/>
                </a:cubicBezTo>
                <a:cubicBezTo>
                  <a:pt x="165441" y="253505"/>
                  <a:pt x="166797" y="259122"/>
                  <a:pt x="167765" y="261058"/>
                </a:cubicBezTo>
                <a:cubicBezTo>
                  <a:pt x="168153" y="261639"/>
                  <a:pt x="169121" y="262026"/>
                  <a:pt x="173575" y="263188"/>
                </a:cubicBezTo>
                <a:cubicBezTo>
                  <a:pt x="177642" y="264157"/>
                  <a:pt x="183065" y="265512"/>
                  <a:pt x="189456" y="268611"/>
                </a:cubicBezTo>
                <a:cubicBezTo>
                  <a:pt x="192941" y="270354"/>
                  <a:pt x="195265" y="273840"/>
                  <a:pt x="195265" y="277713"/>
                </a:cubicBezTo>
                <a:cubicBezTo>
                  <a:pt x="195265" y="284104"/>
                  <a:pt x="194684" y="290108"/>
                  <a:pt x="193910" y="295530"/>
                </a:cubicBezTo>
                <a:cubicBezTo>
                  <a:pt x="192361" y="310055"/>
                  <a:pt x="192361" y="315090"/>
                  <a:pt x="198558" y="319545"/>
                </a:cubicBezTo>
                <a:cubicBezTo>
                  <a:pt x="201269" y="321481"/>
                  <a:pt x="202237" y="321675"/>
                  <a:pt x="203012" y="321868"/>
                </a:cubicBezTo>
                <a:cubicBezTo>
                  <a:pt x="208435" y="323030"/>
                  <a:pt x="211533" y="325161"/>
                  <a:pt x="216375" y="331745"/>
                </a:cubicBezTo>
                <a:cubicBezTo>
                  <a:pt x="228188" y="347432"/>
                  <a:pt x="232836" y="361182"/>
                  <a:pt x="230706" y="373383"/>
                </a:cubicBezTo>
                <a:cubicBezTo>
                  <a:pt x="227995" y="388876"/>
                  <a:pt x="215600" y="397397"/>
                  <a:pt x="206498" y="403594"/>
                </a:cubicBezTo>
                <a:cubicBezTo>
                  <a:pt x="204755" y="405144"/>
                  <a:pt x="202237" y="406887"/>
                  <a:pt x="200494" y="408242"/>
                </a:cubicBezTo>
                <a:close/>
              </a:path>
            </a:pathLst>
          </a:custGeom>
          <a:solidFill>
            <a:srgbClr val="0A5F55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CaixaDeTexto 26">
            <a:extLst>
              <a:ext uri="{FF2B5EF4-FFF2-40B4-BE49-F238E27FC236}">
                <a16:creationId xmlns:a16="http://schemas.microsoft.com/office/drawing/2014/main" id="{120E9FEE-DC0E-975B-D64D-6CBC341C4B10}"/>
              </a:ext>
            </a:extLst>
          </p:cNvPr>
          <p:cNvSpPr txBox="1"/>
          <p:nvPr/>
        </p:nvSpPr>
        <p:spPr>
          <a:xfrm>
            <a:off x="1133839" y="1855470"/>
            <a:ext cx="3007853" cy="26161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100" b="1" i="0" u="none" strike="noStrike" kern="0" cap="none" spc="0" normalizeH="0" baseline="0" noProof="0" dirty="0">
                <a:ln>
                  <a:noFill/>
                </a:ln>
                <a:solidFill>
                  <a:srgbClr val="0A5F55"/>
                </a:solidFill>
                <a:effectLst/>
                <a:uLnTx/>
                <a:uFillTx/>
                <a:latin typeface="Trebuchet MS" panose="020B0603020202020204" pitchFamily="34" charset="0"/>
                <a:ea typeface="Verdana" panose="020B0604030504040204" pitchFamily="34" charset="0"/>
                <a:cs typeface="Arial"/>
                <a:sym typeface="Arial"/>
              </a:rPr>
              <a:t>Abrangência e Área de Comercialização:</a:t>
            </a:r>
          </a:p>
        </p:txBody>
      </p:sp>
      <p:sp>
        <p:nvSpPr>
          <p:cNvPr id="70" name="Retângulo 65">
            <a:extLst>
              <a:ext uri="{FF2B5EF4-FFF2-40B4-BE49-F238E27FC236}">
                <a16:creationId xmlns:a16="http://schemas.microsoft.com/office/drawing/2014/main" id="{F47F82E4-EA43-F758-C2B3-4E0157C42C09}"/>
              </a:ext>
            </a:extLst>
          </p:cNvPr>
          <p:cNvSpPr/>
          <p:nvPr/>
        </p:nvSpPr>
        <p:spPr>
          <a:xfrm>
            <a:off x="1164065" y="4653667"/>
            <a:ext cx="5550449" cy="437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" b="0" i="1" u="none" strike="noStrike" kern="0" cap="none" spc="0" normalizeH="0" baseline="0" noProof="0" dirty="0">
                <a:ln>
                  <a:noFill/>
                </a:ln>
                <a:solidFill>
                  <a:srgbClr val="666163"/>
                </a:solidFill>
                <a:effectLst/>
                <a:uLnTx/>
                <a:uFillTx/>
                <a:latin typeface="Trebuchet MS" panose="020B0603020202020204" pitchFamily="34" charset="0"/>
                <a:cs typeface="Helvetica"/>
                <a:sym typeface="Arial"/>
              </a:rPr>
              <a:t>(**) Em caso de contratação mesclada sobrepõe-se a regra de 24 meses da Linha Bem-Estar – única regra diferente do Portfólio PME. </a:t>
            </a:r>
          </a:p>
        </p:txBody>
      </p:sp>
      <p:sp>
        <p:nvSpPr>
          <p:cNvPr id="18" name="Google Shape;55;p2">
            <a:extLst>
              <a:ext uri="{FF2B5EF4-FFF2-40B4-BE49-F238E27FC236}">
                <a16:creationId xmlns:a16="http://schemas.microsoft.com/office/drawing/2014/main" id="{9CFF9501-15AA-3137-7215-082A3393F731}"/>
              </a:ext>
            </a:extLst>
          </p:cNvPr>
          <p:cNvSpPr txBox="1"/>
          <p:nvPr/>
        </p:nvSpPr>
        <p:spPr>
          <a:xfrm>
            <a:off x="587456" y="1335595"/>
            <a:ext cx="3978632" cy="3538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398" tIns="91398" rIns="91398" bIns="91398">
            <a:spAutoFit/>
          </a:bodyPr>
          <a:lstStyle>
            <a:lvl1pPr>
              <a:defRPr sz="3600" b="1">
                <a:solidFill>
                  <a:srgbClr val="48836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 err="1">
                <a:ln>
                  <a:noFill/>
                </a:ln>
                <a:solidFill>
                  <a:srgbClr val="006056"/>
                </a:solidFill>
                <a:effectLst/>
                <a:uLnTx/>
                <a:uFillTx/>
                <a:latin typeface="Trebuchet MS"/>
                <a:sym typeface="Trebuchet MS"/>
              </a:rPr>
              <a:t>Características</a:t>
            </a:r>
            <a:endParaRPr kumimoji="0" sz="1100" b="1" i="0" u="none" strike="noStrike" kern="0" cap="none" spc="0" normalizeH="0" baseline="0" noProof="0" dirty="0">
              <a:ln>
                <a:noFill/>
              </a:ln>
              <a:solidFill>
                <a:srgbClr val="006056"/>
              </a:solidFill>
              <a:effectLst/>
              <a:uLnTx/>
              <a:uFillTx/>
              <a:latin typeface="Trebuchet MS"/>
              <a:sym typeface="Trebuchet M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DF01B89-8DA0-74A8-F4BE-F6A9ADFC1D2E}"/>
              </a:ext>
            </a:extLst>
          </p:cNvPr>
          <p:cNvSpPr txBox="1"/>
          <p:nvPr/>
        </p:nvSpPr>
        <p:spPr>
          <a:xfrm>
            <a:off x="1183339" y="2123966"/>
            <a:ext cx="2679286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pt-BR" sz="1000" b="1" dirty="0">
                <a:solidFill>
                  <a:srgbClr val="666163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Bem São Paulo: </a:t>
            </a:r>
            <a:r>
              <a:rPr kumimoji="0" lang="pt-BR" sz="1000" b="0" i="0" u="none" strike="noStrike" kern="0" cap="none" spc="0" normalizeH="0" baseline="0" noProof="0" dirty="0">
                <a:ln>
                  <a:noFill/>
                </a:ln>
                <a:solidFill>
                  <a:srgbClr val="666163"/>
                </a:solidFill>
                <a:effectLst/>
                <a:uLnTx/>
                <a:uFillTx/>
                <a:latin typeface="Trebuchet MS" panose="020B0603020202020204" pitchFamily="34" charset="0"/>
                <a:ea typeface="Verdana" panose="020B0604030504040204" pitchFamily="34" charset="0"/>
                <a:cs typeface="Arial"/>
                <a:sym typeface="Arial"/>
              </a:rPr>
              <a:t>São Paulo capital e Osasco.</a:t>
            </a:r>
            <a:endParaRPr kumimoji="0" lang="pt-BR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848D70F-227E-C4CC-271A-23091A9E1CFD}"/>
              </a:ext>
            </a:extLst>
          </p:cNvPr>
          <p:cNvSpPr txBox="1"/>
          <p:nvPr/>
        </p:nvSpPr>
        <p:spPr>
          <a:xfrm>
            <a:off x="1183339" y="2324512"/>
            <a:ext cx="2679286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pt-BR" sz="1000" b="1" dirty="0">
                <a:solidFill>
                  <a:srgbClr val="666163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Bem Brasília: </a:t>
            </a:r>
            <a:r>
              <a:rPr kumimoji="0" lang="pt-BR" sz="1000" b="0" i="0" u="none" strike="noStrike" kern="0" cap="none" spc="0" normalizeH="0" baseline="0" noProof="0" dirty="0">
                <a:ln>
                  <a:noFill/>
                </a:ln>
                <a:solidFill>
                  <a:srgbClr val="666163"/>
                </a:solidFill>
                <a:effectLst/>
                <a:uLnTx/>
                <a:uFillTx/>
                <a:latin typeface="Trebuchet MS" panose="020B0603020202020204" pitchFamily="34" charset="0"/>
                <a:ea typeface="Verdana" panose="020B0604030504040204" pitchFamily="34" charset="0"/>
                <a:cs typeface="Arial"/>
                <a:sym typeface="Arial"/>
              </a:rPr>
              <a:t>Distrito Federal e Goiás.*</a:t>
            </a:r>
            <a:endParaRPr kumimoji="0" lang="pt-BR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30" name="Retângulo 54">
            <a:extLst>
              <a:ext uri="{FF2B5EF4-FFF2-40B4-BE49-F238E27FC236}">
                <a16:creationId xmlns:a16="http://schemas.microsoft.com/office/drawing/2014/main" id="{607DC320-BFD6-0782-5BA4-FCDB5183EAD2}"/>
              </a:ext>
            </a:extLst>
          </p:cNvPr>
          <p:cNvSpPr/>
          <p:nvPr/>
        </p:nvSpPr>
        <p:spPr>
          <a:xfrm>
            <a:off x="1171999" y="4427282"/>
            <a:ext cx="7288124" cy="631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600" i="1" dirty="0">
                <a:solidFill>
                  <a:srgbClr val="666163"/>
                </a:solidFill>
                <a:latin typeface="Trebuchet MS" panose="020B0603020202020204" pitchFamily="34" charset="0"/>
              </a:rPr>
              <a:t>(*) Abrangência Geográfica: Brasília, Águas Lindas de Goiás, Cidade Ocidental, Formosa, Luziânia, Planaltina, Sto. Antônio do Descoberto e Valparaíso de Goiás.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1F219B8B-D2FE-E71F-D715-208C9433A7D1}"/>
              </a:ext>
            </a:extLst>
          </p:cNvPr>
          <p:cNvGrpSpPr/>
          <p:nvPr/>
        </p:nvGrpSpPr>
        <p:grpSpPr>
          <a:xfrm>
            <a:off x="4152728" y="1802467"/>
            <a:ext cx="2391188" cy="882399"/>
            <a:chOff x="713860" y="2772228"/>
            <a:chExt cx="2391188" cy="882399"/>
          </a:xfrm>
        </p:grpSpPr>
        <p:pic>
          <p:nvPicPr>
            <p:cNvPr id="8" name="Gráfico 4" descr="Sala de reuniões com preenchimento sólido">
              <a:extLst>
                <a:ext uri="{FF2B5EF4-FFF2-40B4-BE49-F238E27FC236}">
                  <a16:creationId xmlns:a16="http://schemas.microsoft.com/office/drawing/2014/main" id="{B4BEA67A-02F5-70D5-CB5C-4D6755411E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13860" y="2853156"/>
              <a:ext cx="498219" cy="498219"/>
            </a:xfrm>
            <a:prstGeom prst="rect">
              <a:avLst/>
            </a:prstGeom>
          </p:spPr>
        </p:pic>
        <p:sp>
          <p:nvSpPr>
            <p:cNvPr id="33" name="CaixaDeTexto 26">
              <a:extLst>
                <a:ext uri="{FF2B5EF4-FFF2-40B4-BE49-F238E27FC236}">
                  <a16:creationId xmlns:a16="http://schemas.microsoft.com/office/drawing/2014/main" id="{8EC5C851-B7D7-8FEA-6AA2-26DAB3F3D70B}"/>
                </a:ext>
              </a:extLst>
            </p:cNvPr>
            <p:cNvSpPr txBox="1"/>
            <p:nvPr/>
          </p:nvSpPr>
          <p:spPr>
            <a:xfrm>
              <a:off x="1212079" y="2772228"/>
              <a:ext cx="1892969" cy="261610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A5F55"/>
                  </a:solidFill>
                  <a:effectLst/>
                  <a:uLnTx/>
                  <a:uFillTx/>
                  <a:latin typeface="Trebuchet MS" panose="020B0603020202020204" pitchFamily="34" charset="0"/>
                  <a:ea typeface="Verdana" panose="020B0604030504040204" pitchFamily="34" charset="0"/>
                  <a:cs typeface="Arial"/>
                  <a:sym typeface="Arial"/>
                </a:rPr>
                <a:t>Tipos de Contratação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CE490BF-B464-D271-29E8-2F2C377732E6}"/>
                </a:ext>
              </a:extLst>
            </p:cNvPr>
            <p:cNvSpPr txBox="1"/>
            <p:nvPr/>
          </p:nvSpPr>
          <p:spPr>
            <a:xfrm>
              <a:off x="1261579" y="2978672"/>
              <a:ext cx="1643124" cy="4001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pt-BR" sz="1000" b="1" dirty="0">
                  <a:solidFill>
                    <a:srgbClr val="666163"/>
                  </a:solidFill>
                  <a:latin typeface="Trebuchet MS" panose="020B0603020202020204" pitchFamily="34" charset="0"/>
                  <a:ea typeface="Verdana" panose="020B0604030504040204" pitchFamily="34" charset="0"/>
                </a:rPr>
                <a:t>PME I - de 2 a 29 vidas;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pt-BR" sz="1000" b="1" dirty="0">
                  <a:solidFill>
                    <a:srgbClr val="666163"/>
                  </a:solidFill>
                  <a:latin typeface="Trebuchet MS" panose="020B0603020202020204" pitchFamily="34" charset="0"/>
                  <a:ea typeface="Verdana" panose="020B0604030504040204" pitchFamily="34" charset="0"/>
                </a:rPr>
                <a:t>PME II - de 30 a 99 vidas;</a:t>
              </a:r>
              <a:endParaRPr kumimoji="0" lang="pt-BR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38BC14D-7BBB-E570-E523-4E690AA03D62}"/>
                </a:ext>
              </a:extLst>
            </p:cNvPr>
            <p:cNvSpPr txBox="1"/>
            <p:nvPr/>
          </p:nvSpPr>
          <p:spPr>
            <a:xfrm>
              <a:off x="1261579" y="3377630"/>
              <a:ext cx="1643124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666163"/>
                  </a:solidFill>
                  <a:effectLst/>
                  <a:uLnTx/>
                  <a:uFillTx/>
                  <a:latin typeface="Trebuchet MS" panose="020B0603020202020204" pitchFamily="34" charset="0"/>
                  <a:ea typeface="Verdana" panose="020B0604030504040204" pitchFamily="34" charset="0"/>
                  <a:cs typeface="Arial"/>
                  <a:sym typeface="Arial"/>
                </a:rPr>
                <a:t>* Para empresas com mais de 99 vidas,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666163"/>
                  </a:solidFill>
                  <a:effectLst/>
                  <a:uLnTx/>
                  <a:uFillTx/>
                  <a:latin typeface="Trebuchet MS" panose="020B0603020202020204" pitchFamily="34" charset="0"/>
                  <a:ea typeface="Verdana" panose="020B0604030504040204" pitchFamily="34" charset="0"/>
                  <a:cs typeface="Arial"/>
                  <a:sym typeface="Arial"/>
                </a:rPr>
                <a:t>é necessário solicitar cotação.</a:t>
              </a:r>
              <a:endParaRPr kumimoji="0" lang="pt-BR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F804F840-DE81-C816-0EBA-F2F5FB1B70D7}"/>
              </a:ext>
            </a:extLst>
          </p:cNvPr>
          <p:cNvGrpSpPr/>
          <p:nvPr/>
        </p:nvGrpSpPr>
        <p:grpSpPr>
          <a:xfrm>
            <a:off x="6559464" y="1946459"/>
            <a:ext cx="1372457" cy="450654"/>
            <a:chOff x="4348120" y="1755757"/>
            <a:chExt cx="1372457" cy="450654"/>
          </a:xfrm>
        </p:grpSpPr>
        <p:pic>
          <p:nvPicPr>
            <p:cNvPr id="23" name="Gráfico 32" descr="Empréstimo com preenchimento sólido">
              <a:extLst>
                <a:ext uri="{FF2B5EF4-FFF2-40B4-BE49-F238E27FC236}">
                  <a16:creationId xmlns:a16="http://schemas.microsoft.com/office/drawing/2014/main" id="{1389CA4D-99E9-11A4-03B9-22F941C0E8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348120" y="1773714"/>
              <a:ext cx="431254" cy="431254"/>
            </a:xfrm>
            <a:prstGeom prst="rect">
              <a:avLst/>
            </a:prstGeom>
          </p:spPr>
        </p:pic>
        <p:sp>
          <p:nvSpPr>
            <p:cNvPr id="60" name="CaixaDeTexto 26">
              <a:extLst>
                <a:ext uri="{FF2B5EF4-FFF2-40B4-BE49-F238E27FC236}">
                  <a16:creationId xmlns:a16="http://schemas.microsoft.com/office/drawing/2014/main" id="{30B55E0A-50FB-4324-641E-92978435E92C}"/>
                </a:ext>
              </a:extLst>
            </p:cNvPr>
            <p:cNvSpPr txBox="1"/>
            <p:nvPr/>
          </p:nvSpPr>
          <p:spPr>
            <a:xfrm>
              <a:off x="4764092" y="1755757"/>
              <a:ext cx="956485" cy="261610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A5F55"/>
                  </a:solidFill>
                  <a:effectLst/>
                  <a:uLnTx/>
                  <a:uFillTx/>
                  <a:latin typeface="Trebuchet MS" panose="020B0603020202020204" pitchFamily="34" charset="0"/>
                  <a:ea typeface="Verdana" panose="020B0604030504040204" pitchFamily="34" charset="0"/>
                  <a:cs typeface="Arial"/>
                  <a:sym typeface="Arial"/>
                </a:rPr>
                <a:t>Reembolso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3484781-CD72-1265-D151-E1365EDA32A3}"/>
                </a:ext>
              </a:extLst>
            </p:cNvPr>
            <p:cNvSpPr txBox="1"/>
            <p:nvPr/>
          </p:nvSpPr>
          <p:spPr>
            <a:xfrm>
              <a:off x="4813591" y="1975581"/>
              <a:ext cx="906985" cy="2308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pt-BR" sz="900" b="1" dirty="0">
                  <a:solidFill>
                    <a:srgbClr val="666163"/>
                  </a:solidFill>
                  <a:latin typeface="Trebuchet MS" panose="020B0603020202020204" pitchFamily="34" charset="0"/>
                  <a:ea typeface="Verdana" panose="020B0604030504040204" pitchFamily="34" charset="0"/>
                </a:rPr>
                <a:t>Não possui.</a:t>
              </a:r>
              <a:endParaRPr kumimoji="0" lang="pt-BR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2C8FF824-41E9-939E-AF22-9B93E96390F2}"/>
              </a:ext>
            </a:extLst>
          </p:cNvPr>
          <p:cNvGrpSpPr/>
          <p:nvPr/>
        </p:nvGrpSpPr>
        <p:grpSpPr>
          <a:xfrm>
            <a:off x="676101" y="3013322"/>
            <a:ext cx="1561960" cy="558724"/>
            <a:chOff x="6062405" y="1700863"/>
            <a:chExt cx="1561960" cy="558724"/>
          </a:xfrm>
        </p:grpSpPr>
        <p:pic>
          <p:nvPicPr>
            <p:cNvPr id="28" name="Gráfico 28" descr="Dormir com preenchimento sólido">
              <a:extLst>
                <a:ext uri="{FF2B5EF4-FFF2-40B4-BE49-F238E27FC236}">
                  <a16:creationId xmlns:a16="http://schemas.microsoft.com/office/drawing/2014/main" id="{59096F47-A487-D4A4-F71D-4B732C8B69E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062405" y="1768621"/>
              <a:ext cx="404664" cy="404664"/>
            </a:xfrm>
            <a:prstGeom prst="rect">
              <a:avLst/>
            </a:prstGeom>
          </p:spPr>
        </p:pic>
        <p:sp>
          <p:nvSpPr>
            <p:cNvPr id="66" name="CaixaDeTexto 26">
              <a:extLst>
                <a:ext uri="{FF2B5EF4-FFF2-40B4-BE49-F238E27FC236}">
                  <a16:creationId xmlns:a16="http://schemas.microsoft.com/office/drawing/2014/main" id="{84DABA07-BF01-D7A3-535B-D0D3DC16D79F}"/>
                </a:ext>
              </a:extLst>
            </p:cNvPr>
            <p:cNvSpPr txBox="1"/>
            <p:nvPr/>
          </p:nvSpPr>
          <p:spPr>
            <a:xfrm>
              <a:off x="6519634" y="1700863"/>
              <a:ext cx="1104731" cy="261610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1100" b="1" dirty="0">
                  <a:solidFill>
                    <a:srgbClr val="0A5F55"/>
                  </a:solidFill>
                  <a:latin typeface="Trebuchet MS" panose="020B0603020202020204" pitchFamily="34" charset="0"/>
                  <a:ea typeface="Verdana" panose="020B0604030504040204" pitchFamily="34" charset="0"/>
                </a:rPr>
                <a:t>A</a:t>
              </a:r>
              <a:r>
                <a:rPr lang="pt-BR" sz="1100" b="1" dirty="0">
                  <a:solidFill>
                    <a:srgbClr val="0A5F55"/>
                  </a:solidFill>
                  <a:latin typeface="Trebuchet MS" panose="020B0603020202020204" pitchFamily="34" charset="0"/>
                  <a:ea typeface="Verdana" panose="020B0604030504040204" pitchFamily="34" charset="0"/>
                </a:rPr>
                <a:t>comodação</a:t>
              </a:r>
              <a:endParaRPr kumimoji="0" lang="pt-BR" sz="1100" b="1" i="0" u="none" strike="noStrike" kern="0" cap="none" spc="0" normalizeH="0" baseline="0" noProof="0" dirty="0">
                <a:ln>
                  <a:noFill/>
                </a:ln>
                <a:solidFill>
                  <a:srgbClr val="0A5F55"/>
                </a:solidFill>
                <a:effectLst/>
                <a:uLnTx/>
                <a:uFillTx/>
                <a:latin typeface="Trebuchet MS" panose="020B0603020202020204" pitchFamily="34" charset="0"/>
                <a:ea typeface="Verdana" panose="020B0604030504040204" pitchFamily="34" charset="0"/>
                <a:cs typeface="Arial"/>
                <a:sym typeface="Arial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375FDB77-EF85-0EA5-A10A-749BA467CFD8}"/>
                </a:ext>
              </a:extLst>
            </p:cNvPr>
            <p:cNvSpPr txBox="1"/>
            <p:nvPr/>
          </p:nvSpPr>
          <p:spPr>
            <a:xfrm>
              <a:off x="6569133" y="1890257"/>
              <a:ext cx="1042379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pt-BR" sz="900" b="1" dirty="0">
                  <a:solidFill>
                    <a:srgbClr val="666163"/>
                  </a:solidFill>
                  <a:latin typeface="Trebuchet MS" panose="020B0603020202020204" pitchFamily="34" charset="0"/>
                  <a:ea typeface="Verdana" panose="020B0604030504040204" pitchFamily="34" charset="0"/>
                </a:rPr>
                <a:t>Enfermaria ou Apartamento.</a:t>
              </a:r>
              <a:endParaRPr kumimoji="0" lang="pt-BR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3B96F9A6-52B8-736B-29ED-DF1ACAB4056E}"/>
              </a:ext>
            </a:extLst>
          </p:cNvPr>
          <p:cNvGrpSpPr/>
          <p:nvPr/>
        </p:nvGrpSpPr>
        <p:grpSpPr>
          <a:xfrm>
            <a:off x="2335126" y="2993389"/>
            <a:ext cx="1597012" cy="564000"/>
            <a:chOff x="3254063" y="2802687"/>
            <a:chExt cx="1597012" cy="564000"/>
          </a:xfrm>
        </p:grpSpPr>
        <p:pic>
          <p:nvPicPr>
            <p:cNvPr id="25" name="Gráfico 35" descr="Imposto com preenchimento sólido">
              <a:extLst>
                <a:ext uri="{FF2B5EF4-FFF2-40B4-BE49-F238E27FC236}">
                  <a16:creationId xmlns:a16="http://schemas.microsoft.com/office/drawing/2014/main" id="{A14C7B1F-C6DF-AA7B-133D-1B8AB6B89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254063" y="2885848"/>
              <a:ext cx="423342" cy="423342"/>
            </a:xfrm>
            <a:prstGeom prst="rect">
              <a:avLst/>
            </a:prstGeom>
          </p:spPr>
        </p:pic>
        <p:sp>
          <p:nvSpPr>
            <p:cNvPr id="69" name="CaixaDeTexto 26">
              <a:extLst>
                <a:ext uri="{FF2B5EF4-FFF2-40B4-BE49-F238E27FC236}">
                  <a16:creationId xmlns:a16="http://schemas.microsoft.com/office/drawing/2014/main" id="{F4089A10-2D21-A470-7A90-94F526DF22B9}"/>
                </a:ext>
              </a:extLst>
            </p:cNvPr>
            <p:cNvSpPr txBox="1"/>
            <p:nvPr/>
          </p:nvSpPr>
          <p:spPr>
            <a:xfrm>
              <a:off x="3667971" y="2802687"/>
              <a:ext cx="1183104" cy="261610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1100" b="1" dirty="0">
                  <a:solidFill>
                    <a:srgbClr val="0A5F55"/>
                  </a:solidFill>
                  <a:latin typeface="Trebuchet MS" panose="020B0603020202020204" pitchFamily="34" charset="0"/>
                  <a:ea typeface="Verdana" panose="020B0604030504040204" pitchFamily="34" charset="0"/>
                </a:rPr>
                <a:t>C</a:t>
              </a:r>
              <a:r>
                <a:rPr lang="pt-BR" sz="1100" b="1" dirty="0">
                  <a:solidFill>
                    <a:srgbClr val="0A5F55"/>
                  </a:solidFill>
                  <a:latin typeface="Trebuchet MS" panose="020B0603020202020204" pitchFamily="34" charset="0"/>
                  <a:ea typeface="Verdana" panose="020B0604030504040204" pitchFamily="34" charset="0"/>
                </a:rPr>
                <a:t>oparticipação</a:t>
              </a:r>
              <a:endParaRPr kumimoji="0" lang="pt-BR" sz="1100" b="1" i="0" u="none" strike="noStrike" kern="0" cap="none" spc="0" normalizeH="0" baseline="0" noProof="0" dirty="0">
                <a:ln>
                  <a:noFill/>
                </a:ln>
                <a:solidFill>
                  <a:srgbClr val="0A5F55"/>
                </a:solidFill>
                <a:effectLst/>
                <a:uLnTx/>
                <a:uFillTx/>
                <a:latin typeface="Trebuchet MS" panose="020B0603020202020204" pitchFamily="34" charset="0"/>
                <a:ea typeface="Verdana" panose="020B0604030504040204" pitchFamily="34" charset="0"/>
                <a:cs typeface="Arial"/>
                <a:sym typeface="Arial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0034E9E0-F8F4-B391-4DAD-919D7C8CDD84}"/>
                </a:ext>
              </a:extLst>
            </p:cNvPr>
            <p:cNvSpPr txBox="1"/>
            <p:nvPr/>
          </p:nvSpPr>
          <p:spPr>
            <a:xfrm>
              <a:off x="3717470" y="2997357"/>
              <a:ext cx="976116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900" b="1" i="0" u="none" strike="noStrike" cap="none" spc="0" normalizeH="0" baseline="0" dirty="0">
                  <a:ln>
                    <a:noFill/>
                  </a:ln>
                  <a:solidFill>
                    <a:srgbClr val="666163"/>
                  </a:solidFill>
                  <a:effectLst/>
                  <a:uFillTx/>
                  <a:latin typeface="Trebuchet MS" panose="020B0603020202020204" pitchFamily="34" charset="0"/>
                  <a:ea typeface="Verdana" panose="020B0604030504040204" pitchFamily="34" charset="0"/>
                  <a:cs typeface="+mj-cs"/>
                  <a:sym typeface="Arial"/>
                </a:rPr>
                <a:t>A</a:t>
              </a:r>
              <a:r>
                <a:rPr kumimoji="0" lang="pt-BR" sz="900" b="1" i="0" u="none" strike="noStrike" cap="none" spc="0" normalizeH="0" baseline="0" dirty="0">
                  <a:ln>
                    <a:noFill/>
                  </a:ln>
                  <a:solidFill>
                    <a:srgbClr val="666163"/>
                  </a:solidFill>
                  <a:effectLst/>
                  <a:uFillTx/>
                  <a:latin typeface="Trebuchet MS" panose="020B0603020202020204" pitchFamily="34" charset="0"/>
                  <a:ea typeface="Verdana" panose="020B0604030504040204" pitchFamily="34" charset="0"/>
                  <a:cs typeface="+mj-cs"/>
                  <a:sym typeface="Arial"/>
                </a:rPr>
                <a:t>penas com</a:t>
              </a:r>
              <a:br>
                <a:rPr kumimoji="0" lang="pt-BR" sz="900" b="1" i="0" u="none" strike="noStrike" cap="none" spc="0" normalizeH="0" baseline="0" dirty="0">
                  <a:ln>
                    <a:noFill/>
                  </a:ln>
                  <a:solidFill>
                    <a:srgbClr val="666163"/>
                  </a:solidFill>
                  <a:effectLst/>
                  <a:uFillTx/>
                  <a:latin typeface="Trebuchet MS" panose="020B0603020202020204" pitchFamily="34" charset="0"/>
                  <a:ea typeface="Verdana" panose="020B0604030504040204" pitchFamily="34" charset="0"/>
                  <a:cs typeface="+mj-cs"/>
                  <a:sym typeface="Arial"/>
                </a:rPr>
              </a:br>
              <a:r>
                <a:rPr kumimoji="0" lang="pt-BR" sz="900" b="1" i="0" u="none" strike="noStrike" cap="none" spc="0" normalizeH="0" baseline="0" dirty="0">
                  <a:ln>
                    <a:noFill/>
                  </a:ln>
                  <a:solidFill>
                    <a:srgbClr val="666163"/>
                  </a:solidFill>
                  <a:effectLst/>
                  <a:uFillTx/>
                  <a:latin typeface="Trebuchet MS" panose="020B0603020202020204" pitchFamily="34" charset="0"/>
                  <a:ea typeface="Verdana" panose="020B0604030504040204" pitchFamily="34" charset="0"/>
                  <a:cs typeface="+mj-cs"/>
                  <a:sym typeface="Arial"/>
                </a:rPr>
                <a:t>coparticipação.</a:t>
              </a:r>
              <a:endParaRPr kumimoji="0" lang="pt-BR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6F566C83-3583-7828-0631-A266473FDFBF}"/>
              </a:ext>
            </a:extLst>
          </p:cNvPr>
          <p:cNvGrpSpPr/>
          <p:nvPr/>
        </p:nvGrpSpPr>
        <p:grpSpPr>
          <a:xfrm>
            <a:off x="684108" y="450384"/>
            <a:ext cx="3887892" cy="773304"/>
            <a:chOff x="684108" y="450384"/>
            <a:chExt cx="3150353" cy="626607"/>
          </a:xfrm>
        </p:grpSpPr>
        <p:sp>
          <p:nvSpPr>
            <p:cNvPr id="73" name="Retângulo: Cantos Arredondados 8">
              <a:extLst>
                <a:ext uri="{FF2B5EF4-FFF2-40B4-BE49-F238E27FC236}">
                  <a16:creationId xmlns:a16="http://schemas.microsoft.com/office/drawing/2014/main" id="{BDD7AA1B-A3EF-CD39-5639-8F7ED0794947}"/>
                </a:ext>
              </a:extLst>
            </p:cNvPr>
            <p:cNvSpPr/>
            <p:nvPr/>
          </p:nvSpPr>
          <p:spPr>
            <a:xfrm>
              <a:off x="684108" y="450384"/>
              <a:ext cx="1432087" cy="615468"/>
            </a:xfrm>
            <a:prstGeom prst="roundRect">
              <a:avLst>
                <a:gd name="adj" fmla="val 70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pt-BR" dirty="0"/>
            </a:p>
          </p:txBody>
        </p:sp>
        <p:pic>
          <p:nvPicPr>
            <p:cNvPr id="72" name="Google Shape;267;g11dd36a2f51_0_12">
              <a:extLst>
                <a:ext uri="{FF2B5EF4-FFF2-40B4-BE49-F238E27FC236}">
                  <a16:creationId xmlns:a16="http://schemas.microsoft.com/office/drawing/2014/main" id="{26DE9B95-6EEA-90BB-B474-5EC512B2AD67}"/>
                </a:ext>
              </a:extLst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790301" y="616755"/>
              <a:ext cx="1161074" cy="3050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" name="Retângulo: Cantos Arredondados 8">
              <a:extLst>
                <a:ext uri="{FF2B5EF4-FFF2-40B4-BE49-F238E27FC236}">
                  <a16:creationId xmlns:a16="http://schemas.microsoft.com/office/drawing/2014/main" id="{2F94890C-F968-5B95-698D-3F3D990CCAAE}"/>
                </a:ext>
              </a:extLst>
            </p:cNvPr>
            <p:cNvSpPr/>
            <p:nvPr/>
          </p:nvSpPr>
          <p:spPr>
            <a:xfrm>
              <a:off x="2164848" y="461523"/>
              <a:ext cx="808198" cy="615468"/>
            </a:xfrm>
            <a:prstGeom prst="roundRect">
              <a:avLst>
                <a:gd name="adj" fmla="val 7099"/>
              </a:avLst>
            </a:prstGeom>
            <a:solidFill>
              <a:srgbClr val="0060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pt-BR" dirty="0"/>
            </a:p>
          </p:txBody>
        </p:sp>
        <p:pic>
          <p:nvPicPr>
            <p:cNvPr id="80" name="Picture 79" descr="Logo&#10;&#10;Description automatically generated">
              <a:extLst>
                <a:ext uri="{FF2B5EF4-FFF2-40B4-BE49-F238E27FC236}">
                  <a16:creationId xmlns:a16="http://schemas.microsoft.com/office/drawing/2014/main" id="{822CF3FB-FEDF-97A0-943C-CD4D72CC0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295004" y="512934"/>
              <a:ext cx="580924" cy="479295"/>
            </a:xfrm>
            <a:prstGeom prst="rect">
              <a:avLst/>
            </a:prstGeom>
          </p:spPr>
        </p:pic>
        <p:sp>
          <p:nvSpPr>
            <p:cNvPr id="83" name="Retângulo: Cantos Arredondados 8">
              <a:extLst>
                <a:ext uri="{FF2B5EF4-FFF2-40B4-BE49-F238E27FC236}">
                  <a16:creationId xmlns:a16="http://schemas.microsoft.com/office/drawing/2014/main" id="{277F5802-9634-6570-D854-132711994826}"/>
                </a:ext>
              </a:extLst>
            </p:cNvPr>
            <p:cNvSpPr/>
            <p:nvPr/>
          </p:nvSpPr>
          <p:spPr>
            <a:xfrm>
              <a:off x="3026263" y="458704"/>
              <a:ext cx="808198" cy="615468"/>
            </a:xfrm>
            <a:prstGeom prst="roundRect">
              <a:avLst>
                <a:gd name="adj" fmla="val 7099"/>
              </a:avLst>
            </a:prstGeom>
            <a:solidFill>
              <a:srgbClr val="0060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pt-BR" dirty="0"/>
            </a:p>
          </p:txBody>
        </p:sp>
        <p:pic>
          <p:nvPicPr>
            <p:cNvPr id="81" name="Picture 80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270A8348-BA12-DA6C-FEBB-5E62003F4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132052" y="496597"/>
              <a:ext cx="600726" cy="495633"/>
            </a:xfrm>
            <a:prstGeom prst="rect">
              <a:avLst/>
            </a:prstGeom>
          </p:spPr>
        </p:pic>
      </p:grp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6935A1CC-A77C-CE1D-7AF1-6D2AFAF577A2}"/>
              </a:ext>
            </a:extLst>
          </p:cNvPr>
          <p:cNvCxnSpPr>
            <a:cxnSpLocks/>
          </p:cNvCxnSpPr>
          <p:nvPr/>
        </p:nvCxnSpPr>
        <p:spPr>
          <a:xfrm>
            <a:off x="684108" y="1665002"/>
            <a:ext cx="7437916" cy="0"/>
          </a:xfrm>
          <a:prstGeom prst="line">
            <a:avLst/>
          </a:prstGeom>
          <a:noFill/>
          <a:ln w="9525" cap="flat">
            <a:solidFill>
              <a:srgbClr val="0A5F55"/>
            </a:solidFill>
            <a:prstDash val="sysDot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06817501-6FAC-DD17-B826-6EBA5BB5294B}"/>
              </a:ext>
            </a:extLst>
          </p:cNvPr>
          <p:cNvCxnSpPr>
            <a:cxnSpLocks/>
          </p:cNvCxnSpPr>
          <p:nvPr/>
        </p:nvCxnSpPr>
        <p:spPr>
          <a:xfrm>
            <a:off x="4054019" y="1774310"/>
            <a:ext cx="0" cy="868538"/>
          </a:xfrm>
          <a:prstGeom prst="line">
            <a:avLst/>
          </a:prstGeom>
          <a:noFill/>
          <a:ln w="9525" cap="flat">
            <a:solidFill>
              <a:srgbClr val="0A5F55"/>
            </a:solidFill>
            <a:prstDash val="sysDot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5A1F5B4C-613F-ECF4-8F04-AE691DCA7BC3}"/>
              </a:ext>
            </a:extLst>
          </p:cNvPr>
          <p:cNvCxnSpPr>
            <a:cxnSpLocks/>
          </p:cNvCxnSpPr>
          <p:nvPr/>
        </p:nvCxnSpPr>
        <p:spPr>
          <a:xfrm>
            <a:off x="682367" y="2762452"/>
            <a:ext cx="7415207" cy="0"/>
          </a:xfrm>
          <a:prstGeom prst="line">
            <a:avLst/>
          </a:prstGeom>
          <a:noFill/>
          <a:ln w="9525" cap="flat">
            <a:solidFill>
              <a:srgbClr val="0A5F55"/>
            </a:solidFill>
            <a:prstDash val="sysDot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409B1A76-7717-C173-C564-BE388A3BD77A}"/>
              </a:ext>
            </a:extLst>
          </p:cNvPr>
          <p:cNvCxnSpPr>
            <a:cxnSpLocks/>
          </p:cNvCxnSpPr>
          <p:nvPr/>
        </p:nvCxnSpPr>
        <p:spPr>
          <a:xfrm>
            <a:off x="6447841" y="1774310"/>
            <a:ext cx="0" cy="868538"/>
          </a:xfrm>
          <a:prstGeom prst="line">
            <a:avLst/>
          </a:prstGeom>
          <a:noFill/>
          <a:ln w="9525" cap="flat">
            <a:solidFill>
              <a:srgbClr val="0A5F55"/>
            </a:solidFill>
            <a:prstDash val="sysDot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8BB839F7-BB0D-BE8E-C6F5-1BF43C73B44E}"/>
              </a:ext>
            </a:extLst>
          </p:cNvPr>
          <p:cNvCxnSpPr>
            <a:cxnSpLocks/>
          </p:cNvCxnSpPr>
          <p:nvPr/>
        </p:nvCxnSpPr>
        <p:spPr>
          <a:xfrm>
            <a:off x="2229951" y="2888124"/>
            <a:ext cx="0" cy="868538"/>
          </a:xfrm>
          <a:prstGeom prst="line">
            <a:avLst/>
          </a:prstGeom>
          <a:noFill/>
          <a:ln w="9525" cap="flat">
            <a:solidFill>
              <a:srgbClr val="0A5F55"/>
            </a:solidFill>
            <a:prstDash val="sysDot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AAE97855-8146-F923-AD80-D1D389E62402}"/>
              </a:ext>
            </a:extLst>
          </p:cNvPr>
          <p:cNvCxnSpPr>
            <a:cxnSpLocks/>
          </p:cNvCxnSpPr>
          <p:nvPr/>
        </p:nvCxnSpPr>
        <p:spPr>
          <a:xfrm>
            <a:off x="3980078" y="2888124"/>
            <a:ext cx="0" cy="868538"/>
          </a:xfrm>
          <a:prstGeom prst="line">
            <a:avLst/>
          </a:prstGeom>
          <a:noFill/>
          <a:ln w="9525" cap="flat">
            <a:solidFill>
              <a:srgbClr val="0A5F55"/>
            </a:solidFill>
            <a:prstDash val="sysDot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3F0698FA-DBCD-BB88-E741-F44C2D6F861B}"/>
              </a:ext>
            </a:extLst>
          </p:cNvPr>
          <p:cNvGrpSpPr/>
          <p:nvPr/>
        </p:nvGrpSpPr>
        <p:grpSpPr>
          <a:xfrm>
            <a:off x="4059530" y="2996151"/>
            <a:ext cx="2284317" cy="564000"/>
            <a:chOff x="5099121" y="2805449"/>
            <a:chExt cx="2284317" cy="564000"/>
          </a:xfrm>
        </p:grpSpPr>
        <p:sp>
          <p:nvSpPr>
            <p:cNvPr id="93" name="CaixaDeTexto 26">
              <a:extLst>
                <a:ext uri="{FF2B5EF4-FFF2-40B4-BE49-F238E27FC236}">
                  <a16:creationId xmlns:a16="http://schemas.microsoft.com/office/drawing/2014/main" id="{BBD4AD30-D4FC-FD99-E833-F3E31D8281A5}"/>
                </a:ext>
              </a:extLst>
            </p:cNvPr>
            <p:cNvSpPr txBox="1"/>
            <p:nvPr/>
          </p:nvSpPr>
          <p:spPr>
            <a:xfrm>
              <a:off x="5490469" y="2805449"/>
              <a:ext cx="1892969" cy="261610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1100" b="1" dirty="0" err="1">
                  <a:solidFill>
                    <a:srgbClr val="0A5F55"/>
                  </a:solidFill>
                  <a:latin typeface="Trebuchet MS" panose="020B0603020202020204" pitchFamily="34" charset="0"/>
                  <a:ea typeface="Verdana" panose="020B0604030504040204" pitchFamily="34" charset="0"/>
                </a:rPr>
                <a:t>Cobertura</a:t>
              </a:r>
              <a:endParaRPr kumimoji="0" lang="pt-BR" sz="1100" b="1" i="0" u="none" strike="noStrike" kern="0" cap="none" spc="0" normalizeH="0" baseline="0" noProof="0" dirty="0">
                <a:ln>
                  <a:noFill/>
                </a:ln>
                <a:solidFill>
                  <a:srgbClr val="0A5F55"/>
                </a:solidFill>
                <a:effectLst/>
                <a:uLnTx/>
                <a:uFillTx/>
                <a:latin typeface="Trebuchet MS" panose="020B0603020202020204" pitchFamily="34" charset="0"/>
                <a:ea typeface="Verdana" panose="020B0604030504040204" pitchFamily="34" charset="0"/>
                <a:cs typeface="Arial"/>
                <a:sym typeface="Arial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019ECC69-B020-D00B-3A4C-0EFB77A9C159}"/>
                </a:ext>
              </a:extLst>
            </p:cNvPr>
            <p:cNvSpPr txBox="1"/>
            <p:nvPr/>
          </p:nvSpPr>
          <p:spPr>
            <a:xfrm>
              <a:off x="5539969" y="3000119"/>
              <a:ext cx="1643124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900" b="1" i="0" u="none" strike="noStrike" cap="none" spc="0" normalizeH="0" baseline="0" dirty="0">
                  <a:ln>
                    <a:noFill/>
                  </a:ln>
                  <a:solidFill>
                    <a:srgbClr val="666163"/>
                  </a:solidFill>
                  <a:effectLst/>
                  <a:uFillTx/>
                  <a:latin typeface="Trebuchet MS" panose="020B0603020202020204" pitchFamily="34" charset="0"/>
                  <a:ea typeface="Verdana" panose="020B0604030504040204" pitchFamily="34" charset="0"/>
                  <a:cs typeface="+mj-cs"/>
                  <a:sym typeface="Arial"/>
                </a:rPr>
                <a:t>Ambulatorial e hospitalar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900" b="1" i="0" u="none" strike="noStrike" cap="none" spc="0" normalizeH="0" baseline="0" dirty="0">
                  <a:ln>
                    <a:noFill/>
                  </a:ln>
                  <a:solidFill>
                    <a:srgbClr val="666163"/>
                  </a:solidFill>
                  <a:effectLst/>
                  <a:uFillTx/>
                  <a:latin typeface="Trebuchet MS" panose="020B0603020202020204" pitchFamily="34" charset="0"/>
                  <a:ea typeface="Verdana" panose="020B0604030504040204" pitchFamily="34" charset="0"/>
                  <a:cs typeface="+mj-cs"/>
                  <a:sym typeface="Arial"/>
                </a:rPr>
                <a:t>com obstetrícia.</a:t>
              </a:r>
              <a:endParaRPr kumimoji="0" lang="pt-BR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pic>
          <p:nvPicPr>
            <p:cNvPr id="96" name="Picture 95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91A4D685-DC7C-F107-7ECE-B23C4A062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099121" y="2871177"/>
              <a:ext cx="449193" cy="449193"/>
            </a:xfrm>
            <a:prstGeom prst="rect">
              <a:avLst/>
            </a:prstGeom>
          </p:spPr>
        </p:pic>
      </p:grp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0AD3068F-24AC-B1F2-CCFE-77FEBDA83EEB}"/>
              </a:ext>
            </a:extLst>
          </p:cNvPr>
          <p:cNvCxnSpPr>
            <a:cxnSpLocks/>
          </p:cNvCxnSpPr>
          <p:nvPr/>
        </p:nvCxnSpPr>
        <p:spPr>
          <a:xfrm>
            <a:off x="6049638" y="2888124"/>
            <a:ext cx="0" cy="868538"/>
          </a:xfrm>
          <a:prstGeom prst="line">
            <a:avLst/>
          </a:prstGeom>
          <a:noFill/>
          <a:ln w="9525" cap="flat">
            <a:solidFill>
              <a:srgbClr val="0A5F55"/>
            </a:solidFill>
            <a:prstDash val="sysDot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6" name="CaixaDeTexto 26">
            <a:extLst>
              <a:ext uri="{FF2B5EF4-FFF2-40B4-BE49-F238E27FC236}">
                <a16:creationId xmlns:a16="http://schemas.microsoft.com/office/drawing/2014/main" id="{7E0AE0DA-D4F2-34BD-12DB-75CED4362818}"/>
              </a:ext>
            </a:extLst>
          </p:cNvPr>
          <p:cNvSpPr txBox="1"/>
          <p:nvPr/>
        </p:nvSpPr>
        <p:spPr>
          <a:xfrm>
            <a:off x="6701914" y="2885281"/>
            <a:ext cx="1892969" cy="6001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100" b="1" dirty="0" err="1">
                <a:solidFill>
                  <a:srgbClr val="0A5F55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Urgência</a:t>
            </a:r>
            <a:r>
              <a:rPr lang="en-US" sz="1100" b="1" dirty="0">
                <a:solidFill>
                  <a:srgbClr val="0A5F55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 e</a:t>
            </a:r>
            <a:br>
              <a:rPr lang="en-US" sz="1100" b="1" dirty="0">
                <a:solidFill>
                  <a:srgbClr val="0A5F55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</a:br>
            <a:r>
              <a:rPr lang="en-US" sz="1100" b="1" dirty="0" err="1">
                <a:solidFill>
                  <a:srgbClr val="0A5F55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Emergência</a:t>
            </a:r>
            <a:br>
              <a:rPr lang="en-US" sz="1100" b="1" dirty="0">
                <a:solidFill>
                  <a:srgbClr val="0A5F55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</a:br>
            <a:r>
              <a:rPr lang="en-US" sz="1100" b="1" dirty="0">
                <a:solidFill>
                  <a:srgbClr val="0A5F55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Nacional</a:t>
            </a:r>
            <a:endParaRPr kumimoji="0" lang="pt-BR" sz="1100" b="1" i="0" u="none" strike="noStrike" kern="0" cap="none" spc="0" normalizeH="0" baseline="0" noProof="0" dirty="0">
              <a:ln>
                <a:noFill/>
              </a:ln>
              <a:solidFill>
                <a:srgbClr val="0A5F55"/>
              </a:solidFill>
              <a:effectLst/>
              <a:uLnTx/>
              <a:uFillTx/>
              <a:latin typeface="Trebuchet MS" panose="020B0603020202020204" pitchFamily="34" charset="0"/>
              <a:ea typeface="Verdana" panose="020B0604030504040204" pitchFamily="34" charset="0"/>
              <a:cs typeface="Arial"/>
              <a:sym typeface="Arial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4A9C8C56-6B2F-EF4A-3A19-9BD816F43651}"/>
              </a:ext>
            </a:extLst>
          </p:cNvPr>
          <p:cNvSpPr txBox="1"/>
          <p:nvPr/>
        </p:nvSpPr>
        <p:spPr>
          <a:xfrm>
            <a:off x="6752254" y="3447060"/>
            <a:ext cx="1643124" cy="2308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900" b="1" i="0" u="none" strike="noStrike" cap="none" spc="0" normalizeH="0" baseline="0" dirty="0">
                <a:ln>
                  <a:noFill/>
                </a:ln>
                <a:solidFill>
                  <a:srgbClr val="666163"/>
                </a:solidFill>
                <a:effectLst/>
                <a:uFillTx/>
                <a:latin typeface="Trebuchet MS" panose="020B0603020202020204" pitchFamily="34" charset="0"/>
                <a:ea typeface="Verdana" panose="020B0604030504040204" pitchFamily="34" charset="0"/>
                <a:cs typeface="+mj-cs"/>
                <a:sym typeface="Arial"/>
              </a:rPr>
              <a:t>Pelo sistema Unimed.</a:t>
            </a:r>
            <a:endParaRPr kumimoji="0" lang="pt-BR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03A1DA31-FDB9-BD5A-8FF9-A173B22786A2}"/>
              </a:ext>
            </a:extLst>
          </p:cNvPr>
          <p:cNvCxnSpPr>
            <a:cxnSpLocks/>
          </p:cNvCxnSpPr>
          <p:nvPr/>
        </p:nvCxnSpPr>
        <p:spPr>
          <a:xfrm>
            <a:off x="682367" y="3892820"/>
            <a:ext cx="7415207" cy="0"/>
          </a:xfrm>
          <a:prstGeom prst="line">
            <a:avLst/>
          </a:prstGeom>
          <a:noFill/>
          <a:ln w="9525" cap="flat">
            <a:solidFill>
              <a:srgbClr val="0A5F55"/>
            </a:solidFill>
            <a:prstDash val="sysDot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16" name="Picture 115" descr="Logo&#10;&#10;Description automatically generated with low confidence">
            <a:extLst>
              <a:ext uri="{FF2B5EF4-FFF2-40B4-BE49-F238E27FC236}">
                <a16:creationId xmlns:a16="http://schemas.microsoft.com/office/drawing/2014/main" id="{92C5E32A-49CF-812F-5C0A-205027E5DEC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55975" y="3039649"/>
            <a:ext cx="513241" cy="51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212840"/>
      </p:ext>
    </p:extLst>
  </p:cSld>
  <p:clrMapOvr>
    <a:masterClrMapping/>
  </p:clrMapOvr>
  <p:transition spd="med">
    <p:pull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8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" descr="Imagem">
            <a:extLst>
              <a:ext uri="{FF2B5EF4-FFF2-40B4-BE49-F238E27FC236}">
                <a16:creationId xmlns:a16="http://schemas.microsoft.com/office/drawing/2014/main" id="{47D6D99E-F0D4-D8FB-BEA8-1F3B8B91A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260821" y="3441834"/>
            <a:ext cx="1732761" cy="2073208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m" descr="Imagem">
            <a:extLst>
              <a:ext uri="{FF2B5EF4-FFF2-40B4-BE49-F238E27FC236}">
                <a16:creationId xmlns:a16="http://schemas.microsoft.com/office/drawing/2014/main" id="{9FAB6263-3853-2077-74D0-1DACD6F65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735708" y="-338451"/>
            <a:ext cx="1817824" cy="236594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m 1" descr="Imagem 1">
            <a:extLst>
              <a:ext uri="{FF2B5EF4-FFF2-40B4-BE49-F238E27FC236}">
                <a16:creationId xmlns:a16="http://schemas.microsoft.com/office/drawing/2014/main" id="{E37C28A8-1D29-4B68-5DFA-693AEA7BA6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8500" y="168519"/>
            <a:ext cx="652240" cy="545511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Google Shape;55;p2">
            <a:extLst>
              <a:ext uri="{FF2B5EF4-FFF2-40B4-BE49-F238E27FC236}">
                <a16:creationId xmlns:a16="http://schemas.microsoft.com/office/drawing/2014/main" id="{9CFF9501-15AA-3137-7215-082A3393F731}"/>
              </a:ext>
            </a:extLst>
          </p:cNvPr>
          <p:cNvSpPr txBox="1"/>
          <p:nvPr/>
        </p:nvSpPr>
        <p:spPr>
          <a:xfrm>
            <a:off x="587456" y="1335595"/>
            <a:ext cx="3978632" cy="3538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398" tIns="91398" rIns="91398" bIns="91398">
            <a:spAutoFit/>
          </a:bodyPr>
          <a:lstStyle>
            <a:lvl1pPr>
              <a:defRPr sz="3600" b="1">
                <a:solidFill>
                  <a:srgbClr val="48836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 err="1">
                <a:ln>
                  <a:noFill/>
                </a:ln>
                <a:solidFill>
                  <a:srgbClr val="006056"/>
                </a:solidFill>
                <a:effectLst/>
                <a:uLnTx/>
                <a:uFillTx/>
                <a:latin typeface="Trebuchet MS"/>
                <a:sym typeface="Trebuchet MS"/>
              </a:rPr>
              <a:t>Diferenciais</a:t>
            </a:r>
            <a:endParaRPr kumimoji="0" sz="1100" b="1" i="0" u="none" strike="noStrike" kern="0" cap="none" spc="0" normalizeH="0" baseline="0" noProof="0" dirty="0">
              <a:ln>
                <a:noFill/>
              </a:ln>
              <a:solidFill>
                <a:srgbClr val="006056"/>
              </a:solidFill>
              <a:effectLst/>
              <a:uLnTx/>
              <a:uFillTx/>
              <a:latin typeface="Trebuchet MS"/>
              <a:sym typeface="Trebuchet MS"/>
            </a:endParaRPr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6F566C83-3583-7828-0631-A266473FDFBF}"/>
              </a:ext>
            </a:extLst>
          </p:cNvPr>
          <p:cNvGrpSpPr/>
          <p:nvPr/>
        </p:nvGrpSpPr>
        <p:grpSpPr>
          <a:xfrm>
            <a:off x="684108" y="450384"/>
            <a:ext cx="3887892" cy="773304"/>
            <a:chOff x="684108" y="450384"/>
            <a:chExt cx="3150353" cy="626607"/>
          </a:xfrm>
        </p:grpSpPr>
        <p:sp>
          <p:nvSpPr>
            <p:cNvPr id="73" name="Retângulo: Cantos Arredondados 8">
              <a:extLst>
                <a:ext uri="{FF2B5EF4-FFF2-40B4-BE49-F238E27FC236}">
                  <a16:creationId xmlns:a16="http://schemas.microsoft.com/office/drawing/2014/main" id="{BDD7AA1B-A3EF-CD39-5639-8F7ED0794947}"/>
                </a:ext>
              </a:extLst>
            </p:cNvPr>
            <p:cNvSpPr/>
            <p:nvPr/>
          </p:nvSpPr>
          <p:spPr>
            <a:xfrm>
              <a:off x="684108" y="450384"/>
              <a:ext cx="1432087" cy="615468"/>
            </a:xfrm>
            <a:prstGeom prst="roundRect">
              <a:avLst>
                <a:gd name="adj" fmla="val 70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pt-BR" dirty="0"/>
            </a:p>
          </p:txBody>
        </p:sp>
        <p:pic>
          <p:nvPicPr>
            <p:cNvPr id="72" name="Google Shape;267;g11dd36a2f51_0_12">
              <a:extLst>
                <a:ext uri="{FF2B5EF4-FFF2-40B4-BE49-F238E27FC236}">
                  <a16:creationId xmlns:a16="http://schemas.microsoft.com/office/drawing/2014/main" id="{26DE9B95-6EEA-90BB-B474-5EC512B2AD6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90301" y="616755"/>
              <a:ext cx="1161074" cy="3050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" name="Retângulo: Cantos Arredondados 8">
              <a:extLst>
                <a:ext uri="{FF2B5EF4-FFF2-40B4-BE49-F238E27FC236}">
                  <a16:creationId xmlns:a16="http://schemas.microsoft.com/office/drawing/2014/main" id="{2F94890C-F968-5B95-698D-3F3D990CCAAE}"/>
                </a:ext>
              </a:extLst>
            </p:cNvPr>
            <p:cNvSpPr/>
            <p:nvPr/>
          </p:nvSpPr>
          <p:spPr>
            <a:xfrm>
              <a:off x="2164848" y="461523"/>
              <a:ext cx="808198" cy="615468"/>
            </a:xfrm>
            <a:prstGeom prst="roundRect">
              <a:avLst>
                <a:gd name="adj" fmla="val 7099"/>
              </a:avLst>
            </a:prstGeom>
            <a:solidFill>
              <a:srgbClr val="0060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pt-BR" dirty="0"/>
            </a:p>
          </p:txBody>
        </p:sp>
        <p:pic>
          <p:nvPicPr>
            <p:cNvPr id="80" name="Picture 79" descr="Logo&#10;&#10;Description automatically generated">
              <a:extLst>
                <a:ext uri="{FF2B5EF4-FFF2-40B4-BE49-F238E27FC236}">
                  <a16:creationId xmlns:a16="http://schemas.microsoft.com/office/drawing/2014/main" id="{822CF3FB-FEDF-97A0-943C-CD4D72CC0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95004" y="512934"/>
              <a:ext cx="580924" cy="479295"/>
            </a:xfrm>
            <a:prstGeom prst="rect">
              <a:avLst/>
            </a:prstGeom>
          </p:spPr>
        </p:pic>
        <p:sp>
          <p:nvSpPr>
            <p:cNvPr id="83" name="Retângulo: Cantos Arredondados 8">
              <a:extLst>
                <a:ext uri="{FF2B5EF4-FFF2-40B4-BE49-F238E27FC236}">
                  <a16:creationId xmlns:a16="http://schemas.microsoft.com/office/drawing/2014/main" id="{277F5802-9634-6570-D854-132711994826}"/>
                </a:ext>
              </a:extLst>
            </p:cNvPr>
            <p:cNvSpPr/>
            <p:nvPr/>
          </p:nvSpPr>
          <p:spPr>
            <a:xfrm>
              <a:off x="3026263" y="458704"/>
              <a:ext cx="808198" cy="615468"/>
            </a:xfrm>
            <a:prstGeom prst="roundRect">
              <a:avLst>
                <a:gd name="adj" fmla="val 7099"/>
              </a:avLst>
            </a:prstGeom>
            <a:solidFill>
              <a:srgbClr val="0060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pt-BR" dirty="0"/>
            </a:p>
          </p:txBody>
        </p:sp>
        <p:pic>
          <p:nvPicPr>
            <p:cNvPr id="81" name="Picture 80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270A8348-BA12-DA6C-FEBB-5E62003F4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32052" y="496597"/>
              <a:ext cx="600726" cy="495633"/>
            </a:xfrm>
            <a:prstGeom prst="rect">
              <a:avLst/>
            </a:prstGeom>
          </p:spPr>
        </p:pic>
      </p:grp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6935A1CC-A77C-CE1D-7AF1-6D2AFAF577A2}"/>
              </a:ext>
            </a:extLst>
          </p:cNvPr>
          <p:cNvCxnSpPr>
            <a:cxnSpLocks/>
          </p:cNvCxnSpPr>
          <p:nvPr/>
        </p:nvCxnSpPr>
        <p:spPr>
          <a:xfrm>
            <a:off x="684108" y="1665002"/>
            <a:ext cx="7437916" cy="0"/>
          </a:xfrm>
          <a:prstGeom prst="line">
            <a:avLst/>
          </a:prstGeom>
          <a:noFill/>
          <a:ln w="9525" cap="flat">
            <a:solidFill>
              <a:srgbClr val="0A5F55"/>
            </a:solidFill>
            <a:prstDash val="sysDot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" name="Google Shape;1465;p20">
            <a:extLst>
              <a:ext uri="{FF2B5EF4-FFF2-40B4-BE49-F238E27FC236}">
                <a16:creationId xmlns:a16="http://schemas.microsoft.com/office/drawing/2014/main" id="{488AED54-67BE-611E-491B-B9994F031837}"/>
              </a:ext>
            </a:extLst>
          </p:cNvPr>
          <p:cNvSpPr/>
          <p:nvPr/>
        </p:nvSpPr>
        <p:spPr>
          <a:xfrm>
            <a:off x="965572" y="1778838"/>
            <a:ext cx="1392828" cy="415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1047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55" b="1" i="0" u="none" strike="noStrike" kern="0" cap="none" spc="0" normalizeH="0" baseline="0" noProof="0" dirty="0">
                <a:ln>
                  <a:noFill/>
                </a:ln>
                <a:solidFill>
                  <a:srgbClr val="006056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Concierge assistencial de saúde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CCB72B-2EA9-7AD8-79EC-31D697D7DDB4}"/>
              </a:ext>
            </a:extLst>
          </p:cNvPr>
          <p:cNvSpPr txBox="1"/>
          <p:nvPr/>
        </p:nvSpPr>
        <p:spPr>
          <a:xfrm>
            <a:off x="1012007" y="2156203"/>
            <a:ext cx="1191854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hangingPunct="0">
              <a:buClrTx/>
            </a:pPr>
            <a:r>
              <a:rPr kumimoji="0" lang="pt-BR" sz="700" b="0" i="0" u="none" strike="noStrike" kern="0" cap="none" spc="0" normalizeH="0" baseline="0" noProof="0" dirty="0">
                <a:ln>
                  <a:noFill/>
                </a:ln>
                <a:solidFill>
                  <a:srgbClr val="5C5C66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Facilita a jornada do beneficiário com uma navegação mais fluida pelo sistema de saúde.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6" name="Google Shape;1465;p20">
            <a:extLst>
              <a:ext uri="{FF2B5EF4-FFF2-40B4-BE49-F238E27FC236}">
                <a16:creationId xmlns:a16="http://schemas.microsoft.com/office/drawing/2014/main" id="{8A23FD42-CA4A-5A62-EC45-7B79BCD0AD76}"/>
              </a:ext>
            </a:extLst>
          </p:cNvPr>
          <p:cNvSpPr/>
          <p:nvPr/>
        </p:nvSpPr>
        <p:spPr>
          <a:xfrm>
            <a:off x="965572" y="3019434"/>
            <a:ext cx="1392828" cy="415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1047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55" b="1" i="0" u="none" strike="noStrike" kern="0" cap="none" spc="0" normalizeH="0" baseline="0" noProof="0" dirty="0">
                <a:ln>
                  <a:noFill/>
                </a:ln>
                <a:solidFill>
                  <a:srgbClr val="006056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Telemedicina</a:t>
            </a:r>
            <a:br>
              <a:rPr kumimoji="0" lang="pt-BR" sz="955" b="1" i="0" u="none" strike="noStrike" kern="0" cap="none" spc="0" normalizeH="0" baseline="0" noProof="0" dirty="0">
                <a:ln>
                  <a:noFill/>
                </a:ln>
                <a:solidFill>
                  <a:srgbClr val="006056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kumimoji="0" lang="pt-BR" sz="955" b="1" i="0" u="none" strike="noStrike" kern="0" cap="none" spc="0" normalizeH="0" baseline="0" noProof="0" dirty="0">
                <a:ln>
                  <a:noFill/>
                </a:ln>
                <a:solidFill>
                  <a:srgbClr val="006056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eletiva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0C0C80-F317-6B8B-FB7A-CC5508C54691}"/>
              </a:ext>
            </a:extLst>
          </p:cNvPr>
          <p:cNvSpPr txBox="1"/>
          <p:nvPr/>
        </p:nvSpPr>
        <p:spPr>
          <a:xfrm>
            <a:off x="1012007" y="3396799"/>
            <a:ext cx="1191854" cy="4154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hangingPunct="0">
              <a:buClrTx/>
            </a:pPr>
            <a:r>
              <a:rPr kumimoji="0" lang="pt-BR" sz="700" b="0" i="0" u="none" strike="noStrike" kern="0" cap="none" spc="0" normalizeH="0" baseline="0" noProof="0" dirty="0">
                <a:ln>
                  <a:noFill/>
                </a:ln>
                <a:solidFill>
                  <a:srgbClr val="5C5C66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Atendimento médico a distância em diversas especialidades.</a:t>
            </a:r>
            <a:endParaRPr kumimoji="0" lang="pt-BR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9" name="Google Shape;1465;p20">
            <a:extLst>
              <a:ext uri="{FF2B5EF4-FFF2-40B4-BE49-F238E27FC236}">
                <a16:creationId xmlns:a16="http://schemas.microsoft.com/office/drawing/2014/main" id="{CEEB2A3B-6ECC-77D0-337C-E31419E46986}"/>
              </a:ext>
            </a:extLst>
          </p:cNvPr>
          <p:cNvSpPr/>
          <p:nvPr/>
        </p:nvSpPr>
        <p:spPr>
          <a:xfrm>
            <a:off x="2961746" y="1778838"/>
            <a:ext cx="1392828" cy="415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1047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55" b="1" i="0" u="none" strike="noStrike" kern="0" cap="none" spc="0" normalizeH="0" baseline="0" noProof="0" dirty="0">
                <a:ln>
                  <a:noFill/>
                </a:ln>
                <a:solidFill>
                  <a:srgbClr val="006056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Desconto</a:t>
            </a:r>
            <a:br>
              <a:rPr kumimoji="0" lang="pt-BR" sz="955" b="1" i="0" u="none" strike="noStrike" kern="0" cap="none" spc="0" normalizeH="0" baseline="0" noProof="0" dirty="0">
                <a:ln>
                  <a:noFill/>
                </a:ln>
                <a:solidFill>
                  <a:srgbClr val="006056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kumimoji="0" lang="pt-BR" sz="955" b="1" i="0" u="none" strike="noStrike" kern="0" cap="none" spc="0" normalizeH="0" baseline="0" noProof="0" dirty="0">
                <a:ln>
                  <a:noFill/>
                </a:ln>
                <a:solidFill>
                  <a:srgbClr val="006056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farmácia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73D1BB9-0117-D187-68BC-720A8C47066B}"/>
              </a:ext>
            </a:extLst>
          </p:cNvPr>
          <p:cNvSpPr txBox="1"/>
          <p:nvPr/>
        </p:nvSpPr>
        <p:spPr>
          <a:xfrm>
            <a:off x="3008181" y="2156203"/>
            <a:ext cx="901349" cy="4154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hangingPunct="0">
              <a:buClrTx/>
            </a:pPr>
            <a:r>
              <a:rPr kumimoji="0" lang="pt-BR" sz="700" b="0" i="0" u="none" strike="noStrike" kern="0" cap="none" spc="0" normalizeH="0" baseline="0" noProof="0" dirty="0">
                <a:ln>
                  <a:noFill/>
                </a:ln>
                <a:solidFill>
                  <a:srgbClr val="5C5C66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Desconto em mais de 3.900 farmácias no Brasil todo.</a:t>
            </a:r>
            <a:endParaRPr kumimoji="0" lang="pt-BR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26" name="Google Shape;1465;p20">
            <a:extLst>
              <a:ext uri="{FF2B5EF4-FFF2-40B4-BE49-F238E27FC236}">
                <a16:creationId xmlns:a16="http://schemas.microsoft.com/office/drawing/2014/main" id="{DFFB0088-CBB9-A0E3-0D68-BDDFEBB596C4}"/>
              </a:ext>
            </a:extLst>
          </p:cNvPr>
          <p:cNvSpPr/>
          <p:nvPr/>
        </p:nvSpPr>
        <p:spPr>
          <a:xfrm>
            <a:off x="2961746" y="3019434"/>
            <a:ext cx="1392828" cy="253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1047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55" b="1" i="0" u="none" strike="noStrike" kern="0" cap="none" spc="0" normalizeH="0" baseline="0" noProof="0" dirty="0">
                <a:ln>
                  <a:noFill/>
                </a:ln>
                <a:solidFill>
                  <a:srgbClr val="006056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Telepsicologia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70B9A02-EBB8-F71D-8571-64E36983348E}"/>
              </a:ext>
            </a:extLst>
          </p:cNvPr>
          <p:cNvSpPr txBox="1"/>
          <p:nvPr/>
        </p:nvSpPr>
        <p:spPr>
          <a:xfrm>
            <a:off x="3008181" y="3252505"/>
            <a:ext cx="1191854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hangingPunct="0">
              <a:buClrTx/>
            </a:pPr>
            <a:r>
              <a:rPr kumimoji="0" lang="pt-BR" sz="700" b="0" i="0" u="none" strike="noStrike" kern="0" cap="none" spc="0" normalizeH="0" baseline="0" noProof="0" dirty="0">
                <a:ln>
                  <a:noFill/>
                </a:ln>
                <a:solidFill>
                  <a:srgbClr val="5C5C66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Atendimento oferecido por psicólogos a distância para saúde mental e comportamental.</a:t>
            </a:r>
          </a:p>
        </p:txBody>
      </p:sp>
      <p:sp>
        <p:nvSpPr>
          <p:cNvPr id="29" name="Google Shape;1465;p20">
            <a:extLst>
              <a:ext uri="{FF2B5EF4-FFF2-40B4-BE49-F238E27FC236}">
                <a16:creationId xmlns:a16="http://schemas.microsoft.com/office/drawing/2014/main" id="{28BDB8C9-534F-F004-2DE6-75EB59973CFD}"/>
              </a:ext>
            </a:extLst>
          </p:cNvPr>
          <p:cNvSpPr/>
          <p:nvPr/>
        </p:nvSpPr>
        <p:spPr>
          <a:xfrm>
            <a:off x="4770376" y="1776837"/>
            <a:ext cx="1392828" cy="415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1047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55" b="1" i="0" u="none" strike="noStrike" kern="0" cap="none" spc="0" normalizeH="0" baseline="0" noProof="0" dirty="0">
                <a:ln>
                  <a:noFill/>
                </a:ln>
                <a:solidFill>
                  <a:srgbClr val="006056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Pronto atendimento virtual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9020961-D4FD-D6D3-9888-AA1E680DF99B}"/>
              </a:ext>
            </a:extLst>
          </p:cNvPr>
          <p:cNvSpPr txBox="1"/>
          <p:nvPr/>
        </p:nvSpPr>
        <p:spPr>
          <a:xfrm>
            <a:off x="4816811" y="2154202"/>
            <a:ext cx="1191854" cy="6309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hangingPunct="0">
              <a:buClrTx/>
            </a:pPr>
            <a:r>
              <a:rPr kumimoji="0" lang="pt-BR" sz="700" b="0" i="0" u="none" strike="noStrike" kern="0" cap="none" spc="0" normalizeH="0" baseline="0" noProof="0" dirty="0">
                <a:ln>
                  <a:noFill/>
                </a:ln>
                <a:solidFill>
                  <a:srgbClr val="5C5C66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Atendimento médico a distância para situações de urgência. Esse tipo de serviço funciona 24h por</a:t>
            </a:r>
          </a:p>
          <a:p>
            <a:pPr hangingPunct="0">
              <a:buClrTx/>
            </a:pPr>
            <a:r>
              <a:rPr kumimoji="0" lang="pt-BR" sz="700" b="0" i="0" u="none" strike="noStrike" kern="0" cap="none" spc="0" normalizeH="0" baseline="0" noProof="0" dirty="0">
                <a:ln>
                  <a:noFill/>
                </a:ln>
                <a:solidFill>
                  <a:srgbClr val="5C5C66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dia, 7 dias por semana.</a:t>
            </a:r>
            <a:endParaRPr kumimoji="0" lang="pt-BR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36" name="Google Shape;1465;p20">
            <a:extLst>
              <a:ext uri="{FF2B5EF4-FFF2-40B4-BE49-F238E27FC236}">
                <a16:creationId xmlns:a16="http://schemas.microsoft.com/office/drawing/2014/main" id="{242130BC-C60B-3F31-93FB-C0D13670562E}"/>
              </a:ext>
            </a:extLst>
          </p:cNvPr>
          <p:cNvSpPr/>
          <p:nvPr/>
        </p:nvSpPr>
        <p:spPr>
          <a:xfrm>
            <a:off x="4770376" y="3017433"/>
            <a:ext cx="1392828" cy="415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1047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55" b="1" i="0" u="none" strike="noStrike" kern="0" cap="none" spc="0" normalizeH="0" baseline="0" noProof="0" dirty="0">
                <a:ln>
                  <a:noFill/>
                </a:ln>
                <a:solidFill>
                  <a:srgbClr val="006056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Isenção de coparticipação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5E86123-CB2B-DCC3-FEFD-03CE5A787FAA}"/>
              </a:ext>
            </a:extLst>
          </p:cNvPr>
          <p:cNvSpPr txBox="1"/>
          <p:nvPr/>
        </p:nvSpPr>
        <p:spPr>
          <a:xfrm>
            <a:off x="4816811" y="3385389"/>
            <a:ext cx="1191854" cy="4154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hangingPunct="0">
              <a:buClrTx/>
            </a:pPr>
            <a:r>
              <a:rPr kumimoji="0" lang="pt-BR" sz="700" b="0" i="0" u="none" strike="noStrike" kern="0" cap="none" spc="0" normalizeH="0" baseline="0" noProof="0" dirty="0">
                <a:ln>
                  <a:noFill/>
                </a:ln>
                <a:solidFill>
                  <a:srgbClr val="5C5C66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Isenção de coparticipação na utilização dos serviços on-line.</a:t>
            </a:r>
          </a:p>
        </p:txBody>
      </p:sp>
      <p:sp>
        <p:nvSpPr>
          <p:cNvPr id="38" name="Google Shape;1465;p20">
            <a:extLst>
              <a:ext uri="{FF2B5EF4-FFF2-40B4-BE49-F238E27FC236}">
                <a16:creationId xmlns:a16="http://schemas.microsoft.com/office/drawing/2014/main" id="{41D7C141-F8C8-4216-AE81-1A5B4B458BC1}"/>
              </a:ext>
            </a:extLst>
          </p:cNvPr>
          <p:cNvSpPr/>
          <p:nvPr/>
        </p:nvSpPr>
        <p:spPr>
          <a:xfrm>
            <a:off x="6856582" y="1786617"/>
            <a:ext cx="1392828" cy="415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1047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55" b="1" i="0" u="none" strike="noStrike" kern="0" cap="none" spc="0" normalizeH="0" baseline="0" noProof="0" dirty="0">
                <a:ln>
                  <a:noFill/>
                </a:ln>
                <a:solidFill>
                  <a:srgbClr val="006056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Rede especializada</a:t>
            </a:r>
            <a:br>
              <a:rPr kumimoji="0" lang="pt-BR" sz="955" b="1" i="0" u="none" strike="noStrike" kern="0" cap="none" spc="0" normalizeH="0" baseline="0" noProof="0" dirty="0">
                <a:ln>
                  <a:noFill/>
                </a:ln>
                <a:solidFill>
                  <a:srgbClr val="006056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kumimoji="0" lang="pt-BR" sz="955" b="1" i="0" u="none" strike="noStrike" kern="0" cap="none" spc="0" normalizeH="0" baseline="0" noProof="0" dirty="0">
                <a:ln>
                  <a:noFill/>
                </a:ln>
                <a:solidFill>
                  <a:srgbClr val="006056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e qualificada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01BA8C7-3F0F-491D-6AD2-8D4E2E1AB7F7}"/>
              </a:ext>
            </a:extLst>
          </p:cNvPr>
          <p:cNvSpPr txBox="1"/>
          <p:nvPr/>
        </p:nvSpPr>
        <p:spPr>
          <a:xfrm>
            <a:off x="6903017" y="2163982"/>
            <a:ext cx="1191854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hangingPunct="0">
              <a:buClrTx/>
            </a:pPr>
            <a:r>
              <a:rPr kumimoji="0" lang="pt-BR" sz="700" b="0" i="0" u="none" strike="noStrike" kern="0" cap="none" spc="0" normalizeH="0" baseline="0" noProof="0" dirty="0">
                <a:ln>
                  <a:noFill/>
                </a:ln>
                <a:solidFill>
                  <a:srgbClr val="5C5C66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Rede de atendimento nos grandes polos e entorno.</a:t>
            </a:r>
            <a:endParaRPr kumimoji="0" lang="pt-BR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41" name="Google Shape;1465;p20">
            <a:extLst>
              <a:ext uri="{FF2B5EF4-FFF2-40B4-BE49-F238E27FC236}">
                <a16:creationId xmlns:a16="http://schemas.microsoft.com/office/drawing/2014/main" id="{2AECE76B-0149-2ABE-DAF0-089BCF6BDC87}"/>
              </a:ext>
            </a:extLst>
          </p:cNvPr>
          <p:cNvSpPr/>
          <p:nvPr/>
        </p:nvSpPr>
        <p:spPr>
          <a:xfrm>
            <a:off x="6856582" y="3027213"/>
            <a:ext cx="1392828" cy="415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1047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55" b="1" i="0" u="none" strike="noStrike" kern="0" cap="none" spc="0" normalizeH="0" baseline="0" noProof="0" dirty="0">
                <a:ln>
                  <a:noFill/>
                </a:ln>
                <a:solidFill>
                  <a:srgbClr val="006056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Aplicativo</a:t>
            </a:r>
            <a:br>
              <a:rPr kumimoji="0" lang="pt-BR" sz="955" b="1" i="0" u="none" strike="noStrike" kern="0" cap="none" spc="0" normalizeH="0" baseline="0" noProof="0" dirty="0">
                <a:ln>
                  <a:noFill/>
                </a:ln>
                <a:solidFill>
                  <a:srgbClr val="006056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kumimoji="0" lang="pt-BR" sz="955" b="1" i="0" u="none" strike="noStrike" kern="0" cap="none" spc="0" normalizeH="0" baseline="0" noProof="0" dirty="0">
                <a:ln>
                  <a:noFill/>
                </a:ln>
                <a:solidFill>
                  <a:srgbClr val="006056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Meu Plano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E1780B1-C4A2-3F50-6581-C4C47BFDF566}"/>
              </a:ext>
            </a:extLst>
          </p:cNvPr>
          <p:cNvSpPr txBox="1"/>
          <p:nvPr/>
        </p:nvSpPr>
        <p:spPr>
          <a:xfrm>
            <a:off x="6903017" y="3395169"/>
            <a:ext cx="1191854" cy="4154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hangingPunct="0">
              <a:buClrTx/>
            </a:pPr>
            <a:r>
              <a:rPr kumimoji="0" lang="pt-BR" sz="700" b="0" i="0" u="none" strike="noStrike" kern="0" cap="none" spc="0" normalizeH="0" baseline="0" noProof="0" dirty="0">
                <a:ln>
                  <a:noFill/>
                </a:ln>
                <a:solidFill>
                  <a:srgbClr val="5C5C66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Isenção de coparticipação na utilização dos serviços on-line.</a:t>
            </a:r>
          </a:p>
        </p:txBody>
      </p:sp>
      <p:pic>
        <p:nvPicPr>
          <p:cNvPr id="68" name="Picture 67" descr="Icon&#10;&#10;Description automatically generated">
            <a:extLst>
              <a:ext uri="{FF2B5EF4-FFF2-40B4-BE49-F238E27FC236}">
                <a16:creationId xmlns:a16="http://schemas.microsoft.com/office/drawing/2014/main" id="{22FD3794-4628-B3CA-5A4D-0749505D02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7549" y="1797240"/>
            <a:ext cx="334458" cy="334458"/>
          </a:xfrm>
          <a:prstGeom prst="rect">
            <a:avLst/>
          </a:prstGeom>
        </p:spPr>
      </p:pic>
      <p:pic>
        <p:nvPicPr>
          <p:cNvPr id="75" name="Picture 74" descr="Icon&#10;&#10;Description automatically generated">
            <a:extLst>
              <a:ext uri="{FF2B5EF4-FFF2-40B4-BE49-F238E27FC236}">
                <a16:creationId xmlns:a16="http://schemas.microsoft.com/office/drawing/2014/main" id="{5C300EF3-3220-3971-71C4-4E889A8A07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4108" y="3051592"/>
            <a:ext cx="334458" cy="334458"/>
          </a:xfrm>
          <a:prstGeom prst="rect">
            <a:avLst/>
          </a:prstGeom>
        </p:spPr>
      </p:pic>
      <p:pic>
        <p:nvPicPr>
          <p:cNvPr id="77" name="Picture 76" descr="Logo&#10;&#10;Description automatically generated">
            <a:extLst>
              <a:ext uri="{FF2B5EF4-FFF2-40B4-BE49-F238E27FC236}">
                <a16:creationId xmlns:a16="http://schemas.microsoft.com/office/drawing/2014/main" id="{FBC6D30F-0563-B0AF-89E6-53A3743D05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72136" y="1819340"/>
            <a:ext cx="334458" cy="334458"/>
          </a:xfrm>
          <a:prstGeom prst="rect">
            <a:avLst/>
          </a:prstGeom>
        </p:spPr>
      </p:pic>
      <p:pic>
        <p:nvPicPr>
          <p:cNvPr id="79" name="Picture 78" descr="Icon&#10;&#10;Description automatically generated">
            <a:extLst>
              <a:ext uri="{FF2B5EF4-FFF2-40B4-BE49-F238E27FC236}">
                <a16:creationId xmlns:a16="http://schemas.microsoft.com/office/drawing/2014/main" id="{26A97E2F-03B0-BDE3-E85C-5EE63C2566A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46020" y="3049349"/>
            <a:ext cx="338943" cy="338943"/>
          </a:xfrm>
          <a:prstGeom prst="rect">
            <a:avLst/>
          </a:prstGeom>
        </p:spPr>
      </p:pic>
      <p:pic>
        <p:nvPicPr>
          <p:cNvPr id="87" name="Picture 86" descr="Icon&#10;&#10;Description automatically generated">
            <a:extLst>
              <a:ext uri="{FF2B5EF4-FFF2-40B4-BE49-F238E27FC236}">
                <a16:creationId xmlns:a16="http://schemas.microsoft.com/office/drawing/2014/main" id="{45622AF2-7F24-8CA3-C0D1-3735C4EC187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92800" y="1823239"/>
            <a:ext cx="338943" cy="338943"/>
          </a:xfrm>
          <a:prstGeom prst="rect">
            <a:avLst/>
          </a:prstGeom>
        </p:spPr>
      </p:pic>
      <p:pic>
        <p:nvPicPr>
          <p:cNvPr id="95" name="Picture 94" descr="Icon&#10;&#10;Description automatically generated">
            <a:extLst>
              <a:ext uri="{FF2B5EF4-FFF2-40B4-BE49-F238E27FC236}">
                <a16:creationId xmlns:a16="http://schemas.microsoft.com/office/drawing/2014/main" id="{C11953FE-72F2-CF83-40F6-035CC6FF0EA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13283" y="3076238"/>
            <a:ext cx="297975" cy="297975"/>
          </a:xfrm>
          <a:prstGeom prst="rect">
            <a:avLst/>
          </a:prstGeom>
        </p:spPr>
      </p:pic>
      <p:pic>
        <p:nvPicPr>
          <p:cNvPr id="103" name="Picture 102" descr="A picture containing icon&#10;&#10;Description automatically generated">
            <a:extLst>
              <a:ext uri="{FF2B5EF4-FFF2-40B4-BE49-F238E27FC236}">
                <a16:creationId xmlns:a16="http://schemas.microsoft.com/office/drawing/2014/main" id="{6CF29B69-499C-819B-6C60-4052125C71B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30812" y="1807697"/>
            <a:ext cx="383543" cy="383543"/>
          </a:xfrm>
          <a:prstGeom prst="rect">
            <a:avLst/>
          </a:prstGeom>
        </p:spPr>
      </p:pic>
      <p:pic>
        <p:nvPicPr>
          <p:cNvPr id="108" name="Picture 107" descr="Icon&#10;&#10;Description automatically generated">
            <a:extLst>
              <a:ext uri="{FF2B5EF4-FFF2-40B4-BE49-F238E27FC236}">
                <a16:creationId xmlns:a16="http://schemas.microsoft.com/office/drawing/2014/main" id="{CD15CE34-A014-19E3-A240-E6311EEFE51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58712" y="3096703"/>
            <a:ext cx="311604" cy="311604"/>
          </a:xfrm>
          <a:prstGeom prst="rect">
            <a:avLst/>
          </a:prstGeom>
        </p:spPr>
      </p:pic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329ED3D6-6524-D31C-135B-6B98172266B9}"/>
              </a:ext>
            </a:extLst>
          </p:cNvPr>
          <p:cNvCxnSpPr>
            <a:cxnSpLocks/>
          </p:cNvCxnSpPr>
          <p:nvPr/>
        </p:nvCxnSpPr>
        <p:spPr>
          <a:xfrm>
            <a:off x="684108" y="2894865"/>
            <a:ext cx="7437916" cy="0"/>
          </a:xfrm>
          <a:prstGeom prst="line">
            <a:avLst/>
          </a:prstGeom>
          <a:noFill/>
          <a:ln w="9525" cap="flat">
            <a:solidFill>
              <a:srgbClr val="0A5F55"/>
            </a:solidFill>
            <a:prstDash val="sysDot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24B244DB-D215-C240-11A5-919FA077188C}"/>
              </a:ext>
            </a:extLst>
          </p:cNvPr>
          <p:cNvCxnSpPr>
            <a:cxnSpLocks/>
          </p:cNvCxnSpPr>
          <p:nvPr/>
        </p:nvCxnSpPr>
        <p:spPr>
          <a:xfrm>
            <a:off x="2511851" y="1753264"/>
            <a:ext cx="0" cy="1063283"/>
          </a:xfrm>
          <a:prstGeom prst="line">
            <a:avLst/>
          </a:prstGeom>
          <a:noFill/>
          <a:ln w="9525" cap="flat">
            <a:solidFill>
              <a:srgbClr val="0A5F55"/>
            </a:solidFill>
            <a:prstDash val="sysDot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8CF40654-0972-BAEB-58CB-FF355E963AB1}"/>
              </a:ext>
            </a:extLst>
          </p:cNvPr>
          <p:cNvCxnSpPr>
            <a:cxnSpLocks/>
          </p:cNvCxnSpPr>
          <p:nvPr/>
        </p:nvCxnSpPr>
        <p:spPr>
          <a:xfrm>
            <a:off x="4283190" y="1753264"/>
            <a:ext cx="0" cy="1063283"/>
          </a:xfrm>
          <a:prstGeom prst="line">
            <a:avLst/>
          </a:prstGeom>
          <a:noFill/>
          <a:ln w="9525" cap="flat">
            <a:solidFill>
              <a:srgbClr val="0A5F55"/>
            </a:solidFill>
            <a:prstDash val="sysDot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84C1C1FB-D139-E1AE-F05A-4CA604A1D232}"/>
              </a:ext>
            </a:extLst>
          </p:cNvPr>
          <p:cNvCxnSpPr>
            <a:cxnSpLocks/>
          </p:cNvCxnSpPr>
          <p:nvPr/>
        </p:nvCxnSpPr>
        <p:spPr>
          <a:xfrm>
            <a:off x="6295840" y="1753264"/>
            <a:ext cx="0" cy="1063283"/>
          </a:xfrm>
          <a:prstGeom prst="line">
            <a:avLst/>
          </a:prstGeom>
          <a:noFill/>
          <a:ln w="9525" cap="flat">
            <a:solidFill>
              <a:srgbClr val="0A5F55"/>
            </a:solidFill>
            <a:prstDash val="sysDot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9D9FA4C3-D9B6-C6DF-90C9-055C60C2C970}"/>
              </a:ext>
            </a:extLst>
          </p:cNvPr>
          <p:cNvCxnSpPr>
            <a:cxnSpLocks/>
          </p:cNvCxnSpPr>
          <p:nvPr/>
        </p:nvCxnSpPr>
        <p:spPr>
          <a:xfrm>
            <a:off x="2511851" y="2966347"/>
            <a:ext cx="0" cy="1063283"/>
          </a:xfrm>
          <a:prstGeom prst="line">
            <a:avLst/>
          </a:prstGeom>
          <a:noFill/>
          <a:ln w="9525" cap="flat">
            <a:solidFill>
              <a:srgbClr val="0A5F55"/>
            </a:solidFill>
            <a:prstDash val="sysDot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AE7078E4-7922-EFF0-76C6-18B62723B72F}"/>
              </a:ext>
            </a:extLst>
          </p:cNvPr>
          <p:cNvCxnSpPr>
            <a:cxnSpLocks/>
          </p:cNvCxnSpPr>
          <p:nvPr/>
        </p:nvCxnSpPr>
        <p:spPr>
          <a:xfrm>
            <a:off x="4283190" y="2966347"/>
            <a:ext cx="0" cy="1063283"/>
          </a:xfrm>
          <a:prstGeom prst="line">
            <a:avLst/>
          </a:prstGeom>
          <a:noFill/>
          <a:ln w="9525" cap="flat">
            <a:solidFill>
              <a:srgbClr val="0A5F55"/>
            </a:solidFill>
            <a:prstDash val="sysDot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8838215E-B156-3AE9-D3E0-0AD41061841D}"/>
              </a:ext>
            </a:extLst>
          </p:cNvPr>
          <p:cNvCxnSpPr>
            <a:cxnSpLocks/>
          </p:cNvCxnSpPr>
          <p:nvPr/>
        </p:nvCxnSpPr>
        <p:spPr>
          <a:xfrm>
            <a:off x="6295840" y="2966347"/>
            <a:ext cx="0" cy="1063283"/>
          </a:xfrm>
          <a:prstGeom prst="line">
            <a:avLst/>
          </a:prstGeom>
          <a:noFill/>
          <a:ln w="9525" cap="flat">
            <a:solidFill>
              <a:srgbClr val="0A5F55"/>
            </a:solidFill>
            <a:prstDash val="sysDot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EE9E6719-5035-5812-1C8C-DDA1897259BB}"/>
              </a:ext>
            </a:extLst>
          </p:cNvPr>
          <p:cNvCxnSpPr>
            <a:cxnSpLocks/>
          </p:cNvCxnSpPr>
          <p:nvPr/>
        </p:nvCxnSpPr>
        <p:spPr>
          <a:xfrm>
            <a:off x="684108" y="4114814"/>
            <a:ext cx="7437916" cy="0"/>
          </a:xfrm>
          <a:prstGeom prst="line">
            <a:avLst/>
          </a:prstGeom>
          <a:noFill/>
          <a:ln w="9525" cap="flat">
            <a:solidFill>
              <a:srgbClr val="0A5F55"/>
            </a:solidFill>
            <a:prstDash val="sysDot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173691495"/>
      </p:ext>
    </p:extLst>
  </p:cSld>
  <p:clrMapOvr>
    <a:masterClrMapping/>
  </p:clrMapOvr>
  <p:transition spd="med">
    <p:pul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DF2CB27F-4FCF-F419-E9EC-243F8412B6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D202941-9580-56B4-DD49-E9C4AF910969}"/>
              </a:ext>
            </a:extLst>
          </p:cNvPr>
          <p:cNvGrpSpPr/>
          <p:nvPr/>
        </p:nvGrpSpPr>
        <p:grpSpPr>
          <a:xfrm>
            <a:off x="4477558" y="3529666"/>
            <a:ext cx="2397866" cy="1354808"/>
            <a:chOff x="4477558" y="3529666"/>
            <a:chExt cx="2397866" cy="1354808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30E6D563-CE20-8AE8-9B12-E73460DF862B}"/>
                </a:ext>
              </a:extLst>
            </p:cNvPr>
            <p:cNvSpPr/>
            <p:nvPr/>
          </p:nvSpPr>
          <p:spPr>
            <a:xfrm>
              <a:off x="4477558" y="3529666"/>
              <a:ext cx="2397866" cy="1354808"/>
            </a:xfrm>
            <a:prstGeom prst="roundRect">
              <a:avLst>
                <a:gd name="adj" fmla="val 4343"/>
              </a:avLst>
            </a:prstGeom>
            <a:solidFill>
              <a:srgbClr val="FFCB05">
                <a:alpha val="90000"/>
              </a:srgb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60" dirty="0">
                <a:latin typeface="Trebuchet MS" panose="020B0603020202020204" pitchFamily="34" charset="0"/>
              </a:endParaRPr>
            </a:p>
          </p:txBody>
        </p:sp>
        <p:sp>
          <p:nvSpPr>
            <p:cNvPr id="36" name="Google Shape;1021;p6">
              <a:extLst>
                <a:ext uri="{FF2B5EF4-FFF2-40B4-BE49-F238E27FC236}">
                  <a16:creationId xmlns:a16="http://schemas.microsoft.com/office/drawing/2014/main" id="{9A07FCFF-FE99-04B0-DDA1-FCF547118FE1}"/>
                </a:ext>
              </a:extLst>
            </p:cNvPr>
            <p:cNvSpPr txBox="1"/>
            <p:nvPr/>
          </p:nvSpPr>
          <p:spPr>
            <a:xfrm>
              <a:off x="4677369" y="3612710"/>
              <a:ext cx="2106343" cy="11218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83" tIns="41130" rIns="82283" bIns="41130" anchor="t" anchorCtr="0">
              <a:spAutoFit/>
            </a:bodyPr>
            <a:lstStyle/>
            <a:p>
              <a:pPr>
                <a:lnSpc>
                  <a:spcPct val="150000"/>
                </a:lnSpc>
                <a:buClr>
                  <a:srgbClr val="000000"/>
                </a:buClr>
                <a:buSzPts val="2800"/>
              </a:pPr>
              <a:r>
                <a:rPr lang="pt-B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</a:rPr>
                <a:t>• Acomodação em Enfermaria  </a:t>
              </a:r>
            </a:p>
            <a:p>
              <a:pPr>
                <a:lnSpc>
                  <a:spcPct val="150000"/>
                </a:lnSpc>
                <a:buClr>
                  <a:srgbClr val="000000"/>
                </a:buClr>
                <a:buSzPts val="2800"/>
              </a:pPr>
              <a:r>
                <a:rPr lang="pt-B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</a:rPr>
                <a:t>• Com ou sem Coparticipação</a:t>
              </a:r>
            </a:p>
            <a:p>
              <a:pPr>
                <a:lnSpc>
                  <a:spcPct val="150000"/>
                </a:lnSpc>
                <a:buClr>
                  <a:srgbClr val="000000"/>
                </a:buClr>
                <a:buSzPts val="2800"/>
              </a:pPr>
              <a:r>
                <a:rPr lang="pt-B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</a:rPr>
                <a:t>• Abrangência Regional</a:t>
              </a:r>
            </a:p>
            <a:p>
              <a:pPr>
                <a:lnSpc>
                  <a:spcPct val="150000"/>
                </a:lnSpc>
                <a:buClr>
                  <a:srgbClr val="000000"/>
                </a:buClr>
                <a:buSzPts val="2800"/>
              </a:pPr>
              <a:r>
                <a:rPr lang="pt-B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</a:rPr>
                <a:t>• Sem reembolso</a:t>
              </a:r>
            </a:p>
            <a:p>
              <a:pPr>
                <a:lnSpc>
                  <a:spcPct val="150000"/>
                </a:lnSpc>
                <a:buClr>
                  <a:srgbClr val="000000"/>
                </a:buClr>
                <a:buSzPts val="2800"/>
              </a:pPr>
              <a:r>
                <a:rPr lang="pt-B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</a:rPr>
                <a:t>• Desconto Farmácia</a:t>
              </a:r>
              <a:endParaRPr sz="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endParaRPr>
            </a:p>
          </p:txBody>
        </p:sp>
      </p:grp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CC56B6A-AA45-457B-24B6-66F6FA273ECE}"/>
              </a:ext>
            </a:extLst>
          </p:cNvPr>
          <p:cNvSpPr/>
          <p:nvPr/>
        </p:nvSpPr>
        <p:spPr>
          <a:xfrm>
            <a:off x="-682283" y="535725"/>
            <a:ext cx="2812222" cy="770581"/>
          </a:xfrm>
          <a:prstGeom prst="roundRect">
            <a:avLst>
              <a:gd name="adj" fmla="val 9190"/>
            </a:avLst>
          </a:prstGeom>
          <a:solidFill>
            <a:srgbClr val="FFCB05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pic>
        <p:nvPicPr>
          <p:cNvPr id="41" name="Picture 40" descr="Logo&#10;&#10;Description automatically generated">
            <a:extLst>
              <a:ext uri="{FF2B5EF4-FFF2-40B4-BE49-F238E27FC236}">
                <a16:creationId xmlns:a16="http://schemas.microsoft.com/office/drawing/2014/main" id="{139A2FDD-C18D-D2D2-EF46-502416CEB9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537" y="672910"/>
            <a:ext cx="1115436" cy="49757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F222618-05C1-0CCD-7141-30CD96DCCD53}"/>
              </a:ext>
            </a:extLst>
          </p:cNvPr>
          <p:cNvGrpSpPr/>
          <p:nvPr/>
        </p:nvGrpSpPr>
        <p:grpSpPr>
          <a:xfrm>
            <a:off x="605537" y="3529666"/>
            <a:ext cx="3744272" cy="1354808"/>
            <a:chOff x="605537" y="3529666"/>
            <a:chExt cx="3744272" cy="135480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3823A30-715E-937F-A3B2-9F7BC24488DD}"/>
                </a:ext>
              </a:extLst>
            </p:cNvPr>
            <p:cNvSpPr/>
            <p:nvPr/>
          </p:nvSpPr>
          <p:spPr>
            <a:xfrm>
              <a:off x="605537" y="3529666"/>
              <a:ext cx="3744272" cy="1354808"/>
            </a:xfrm>
            <a:prstGeom prst="roundRect">
              <a:avLst>
                <a:gd name="adj" fmla="val 7631"/>
              </a:avLst>
            </a:prstGeom>
            <a:solidFill>
              <a:srgbClr val="FFCB05">
                <a:alpha val="90000"/>
              </a:srgb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60" dirty="0">
                <a:latin typeface="Trebuchet MS" panose="020B0603020202020204" pitchFamily="34" charset="0"/>
              </a:endParaRPr>
            </a:p>
          </p:txBody>
        </p:sp>
        <p:sp>
          <p:nvSpPr>
            <p:cNvPr id="28" name="Google Shape;1021;p6">
              <a:extLst>
                <a:ext uri="{FF2B5EF4-FFF2-40B4-BE49-F238E27FC236}">
                  <a16:creationId xmlns:a16="http://schemas.microsoft.com/office/drawing/2014/main" id="{F18E2659-9D9B-D619-B357-50A0F4293540}"/>
                </a:ext>
              </a:extLst>
            </p:cNvPr>
            <p:cNvSpPr txBox="1"/>
            <p:nvPr/>
          </p:nvSpPr>
          <p:spPr>
            <a:xfrm>
              <a:off x="1126801" y="3654947"/>
              <a:ext cx="1328787" cy="3600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83" tIns="41130" rIns="82283" bIns="41130" anchor="t" anchorCtr="0">
              <a:spAutoFit/>
            </a:bodyPr>
            <a:lstStyle/>
            <a:p>
              <a:pPr>
                <a:buClr>
                  <a:srgbClr val="000000"/>
                </a:buClr>
                <a:buSzPts val="2800"/>
              </a:pPr>
              <a:r>
                <a:rPr lang="pt-B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</a:rPr>
                <a:t>Assistência Pequenas e Médias Empresas</a:t>
              </a:r>
              <a:endParaRPr sz="45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29" name="Google Shape;1021;p6">
              <a:extLst>
                <a:ext uri="{FF2B5EF4-FFF2-40B4-BE49-F238E27FC236}">
                  <a16:creationId xmlns:a16="http://schemas.microsoft.com/office/drawing/2014/main" id="{889C5CC7-1571-E030-7AB3-29F7FA6C2820}"/>
                </a:ext>
              </a:extLst>
            </p:cNvPr>
            <p:cNvSpPr txBox="1"/>
            <p:nvPr/>
          </p:nvSpPr>
          <p:spPr>
            <a:xfrm>
              <a:off x="1126801" y="3958432"/>
              <a:ext cx="1328787" cy="1800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83" tIns="41130" rIns="82283" bIns="41130" anchor="t" anchorCtr="0">
              <a:spAutoFit/>
            </a:bodyPr>
            <a:lstStyle/>
            <a:p>
              <a:pPr>
                <a:buClr>
                  <a:srgbClr val="000000"/>
                </a:buClr>
                <a:buSzPts val="2800"/>
              </a:pPr>
              <a:r>
                <a:rPr lang="pt-BR" sz="63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</a:rPr>
                <a:t>(empresas até 99 vidas)</a:t>
              </a:r>
              <a:endParaRPr sz="18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30" name="Google Shape;1021;p6">
              <a:extLst>
                <a:ext uri="{FF2B5EF4-FFF2-40B4-BE49-F238E27FC236}">
                  <a16:creationId xmlns:a16="http://schemas.microsoft.com/office/drawing/2014/main" id="{D20FDB3B-DBCA-C26B-5771-64C1CDC6EA24}"/>
                </a:ext>
              </a:extLst>
            </p:cNvPr>
            <p:cNvSpPr txBox="1"/>
            <p:nvPr/>
          </p:nvSpPr>
          <p:spPr>
            <a:xfrm>
              <a:off x="2783651" y="3761031"/>
              <a:ext cx="1210017" cy="2215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83" tIns="41130" rIns="82283" bIns="41130" anchor="t" anchorCtr="0">
              <a:spAutoFit/>
            </a:bodyPr>
            <a:lstStyle/>
            <a:p>
              <a:pPr>
                <a:buClr>
                  <a:srgbClr val="000000"/>
                </a:buClr>
                <a:buSzPts val="2800"/>
              </a:pPr>
              <a:r>
                <a:rPr lang="pt-B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</a:rPr>
                <a:t>Unimed Odonto</a:t>
              </a:r>
              <a:endParaRPr sz="45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31" name="Google Shape;1021;p6">
              <a:extLst>
                <a:ext uri="{FF2B5EF4-FFF2-40B4-BE49-F238E27FC236}">
                  <a16:creationId xmlns:a16="http://schemas.microsoft.com/office/drawing/2014/main" id="{C899DF66-F0FE-1546-DFC4-16AD24CA5927}"/>
                </a:ext>
              </a:extLst>
            </p:cNvPr>
            <p:cNvSpPr txBox="1"/>
            <p:nvPr/>
          </p:nvSpPr>
          <p:spPr>
            <a:xfrm>
              <a:off x="1124696" y="4301278"/>
              <a:ext cx="1328787" cy="3600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83" tIns="41130" rIns="82283" bIns="41130" anchor="t" anchorCtr="0">
              <a:spAutoFit/>
            </a:bodyPr>
            <a:lstStyle/>
            <a:p>
              <a:pPr>
                <a:buClr>
                  <a:srgbClr val="000000"/>
                </a:buClr>
                <a:buSzPts val="2800"/>
              </a:pPr>
              <a:r>
                <a:rPr lang="pt-B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</a:rPr>
                <a:t>Assistência em</a:t>
              </a:r>
            </a:p>
            <a:p>
              <a:pPr>
                <a:buClr>
                  <a:srgbClr val="000000"/>
                </a:buClr>
                <a:buSzPts val="2800"/>
              </a:pPr>
              <a:r>
                <a:rPr lang="pt-B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</a:rPr>
                <a:t>Marketing Digital</a:t>
              </a:r>
              <a:endParaRPr sz="45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32" name="Google Shape;1021;p6">
              <a:extLst>
                <a:ext uri="{FF2B5EF4-FFF2-40B4-BE49-F238E27FC236}">
                  <a16:creationId xmlns:a16="http://schemas.microsoft.com/office/drawing/2014/main" id="{371AF851-1FE9-0495-3268-0E500332FB77}"/>
                </a:ext>
              </a:extLst>
            </p:cNvPr>
            <p:cNvSpPr txBox="1"/>
            <p:nvPr/>
          </p:nvSpPr>
          <p:spPr>
            <a:xfrm>
              <a:off x="1124696" y="4604763"/>
              <a:ext cx="1328787" cy="1800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83" tIns="41130" rIns="82283" bIns="41130" anchor="t" anchorCtr="0">
              <a:spAutoFit/>
            </a:bodyPr>
            <a:lstStyle/>
            <a:p>
              <a:pPr>
                <a:buClr>
                  <a:srgbClr val="000000"/>
                </a:buClr>
                <a:buSzPts val="2800"/>
              </a:pPr>
              <a:r>
                <a:rPr lang="pt-BR" sz="63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</a:rPr>
                <a:t>(empresas até 99 vidas)</a:t>
              </a:r>
              <a:endParaRPr sz="18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33" name="Google Shape;1021;p6">
              <a:extLst>
                <a:ext uri="{FF2B5EF4-FFF2-40B4-BE49-F238E27FC236}">
                  <a16:creationId xmlns:a16="http://schemas.microsoft.com/office/drawing/2014/main" id="{B6C4D366-2977-7908-F53E-CB99D37D8408}"/>
                </a:ext>
              </a:extLst>
            </p:cNvPr>
            <p:cNvSpPr txBox="1"/>
            <p:nvPr/>
          </p:nvSpPr>
          <p:spPr>
            <a:xfrm>
              <a:off x="2808767" y="4359378"/>
              <a:ext cx="1200610" cy="2215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83" tIns="41130" rIns="82283" bIns="41130" anchor="t" anchorCtr="0">
              <a:spAutoFit/>
            </a:bodyPr>
            <a:lstStyle/>
            <a:p>
              <a:pPr>
                <a:buClr>
                  <a:srgbClr val="000000"/>
                </a:buClr>
                <a:buSzPts val="2800"/>
              </a:pPr>
              <a:r>
                <a:rPr lang="pt-B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</a:rPr>
                <a:t>Assessoria Contábil</a:t>
              </a:r>
              <a:endParaRPr sz="45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34" name="Google Shape;1021;p6">
              <a:extLst>
                <a:ext uri="{FF2B5EF4-FFF2-40B4-BE49-F238E27FC236}">
                  <a16:creationId xmlns:a16="http://schemas.microsoft.com/office/drawing/2014/main" id="{478689DB-3D09-23B1-23EA-3C1AFCF7B28B}"/>
                </a:ext>
              </a:extLst>
            </p:cNvPr>
            <p:cNvSpPr txBox="1"/>
            <p:nvPr/>
          </p:nvSpPr>
          <p:spPr>
            <a:xfrm>
              <a:off x="2808623" y="4516270"/>
              <a:ext cx="1328787" cy="1800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83" tIns="41130" rIns="82283" bIns="41130" anchor="t" anchorCtr="0">
              <a:spAutoFit/>
            </a:bodyPr>
            <a:lstStyle/>
            <a:p>
              <a:pPr>
                <a:buClr>
                  <a:srgbClr val="000000"/>
                </a:buClr>
                <a:buSzPts val="2800"/>
              </a:pPr>
              <a:r>
                <a:rPr lang="pt-BR" sz="63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panose="020B0603020202020204" pitchFamily="34" charset="0"/>
                </a:rPr>
                <a:t>(empresas até 199 vidas)</a:t>
              </a:r>
              <a:endParaRPr sz="18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endParaRPr>
            </a:p>
          </p:txBody>
        </p:sp>
        <p:pic>
          <p:nvPicPr>
            <p:cNvPr id="44" name="Picture 43" descr="A picture containing text, outdoor, sign&#10;&#10;Description automatically generated">
              <a:extLst>
                <a:ext uri="{FF2B5EF4-FFF2-40B4-BE49-F238E27FC236}">
                  <a16:creationId xmlns:a16="http://schemas.microsoft.com/office/drawing/2014/main" id="{A5AA51EE-83E1-3A74-4386-E6CC541A88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340" y="3729387"/>
              <a:ext cx="359322" cy="359322"/>
            </a:xfrm>
            <a:prstGeom prst="rect">
              <a:avLst/>
            </a:prstGeom>
          </p:spPr>
        </p:pic>
        <p:pic>
          <p:nvPicPr>
            <p:cNvPr id="45" name="Picture 44" descr="A picture containing text, outdoor, sign&#10;&#10;Description automatically generated">
              <a:extLst>
                <a:ext uri="{FF2B5EF4-FFF2-40B4-BE49-F238E27FC236}">
                  <a16:creationId xmlns:a16="http://schemas.microsoft.com/office/drawing/2014/main" id="{D4EDBDCF-8E06-510F-9B4C-66D29793F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305" y="4361091"/>
              <a:ext cx="310357" cy="310357"/>
            </a:xfrm>
            <a:prstGeom prst="rect">
              <a:avLst/>
            </a:prstGeom>
          </p:spPr>
        </p:pic>
        <p:pic>
          <p:nvPicPr>
            <p:cNvPr id="46" name="Picture 45" descr="Icon&#10;&#10;Description automatically generated">
              <a:extLst>
                <a:ext uri="{FF2B5EF4-FFF2-40B4-BE49-F238E27FC236}">
                  <a16:creationId xmlns:a16="http://schemas.microsoft.com/office/drawing/2014/main" id="{F2638AA0-A88C-57E6-8D4E-0E7ED08F0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3483" y="3727037"/>
              <a:ext cx="327579" cy="327579"/>
            </a:xfrm>
            <a:prstGeom prst="rect">
              <a:avLst/>
            </a:prstGeom>
          </p:spPr>
        </p:pic>
        <p:pic>
          <p:nvPicPr>
            <p:cNvPr id="47" name="Picture 46" descr="Icon&#10;&#10;Description automatically generated">
              <a:extLst>
                <a:ext uri="{FF2B5EF4-FFF2-40B4-BE49-F238E27FC236}">
                  <a16:creationId xmlns:a16="http://schemas.microsoft.com/office/drawing/2014/main" id="{4F11F28F-50F8-5C5A-5A94-D87B607414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1907" y="4367190"/>
              <a:ext cx="327579" cy="327579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36658A3-ACD5-55A2-D7EF-10F0C96DC02C}"/>
              </a:ext>
            </a:extLst>
          </p:cNvPr>
          <p:cNvGrpSpPr/>
          <p:nvPr/>
        </p:nvGrpSpPr>
        <p:grpSpPr>
          <a:xfrm>
            <a:off x="6888880" y="-1010446"/>
            <a:ext cx="2062165" cy="3886145"/>
            <a:chOff x="6888880" y="-1010446"/>
            <a:chExt cx="2062165" cy="3886145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BBD0F12F-D024-C728-1B38-E2C35594780A}"/>
                </a:ext>
              </a:extLst>
            </p:cNvPr>
            <p:cNvSpPr/>
            <p:nvPr/>
          </p:nvSpPr>
          <p:spPr>
            <a:xfrm>
              <a:off x="6888880" y="-1010446"/>
              <a:ext cx="1921983" cy="3886145"/>
            </a:xfrm>
            <a:prstGeom prst="roundRect">
              <a:avLst>
                <a:gd name="adj" fmla="val 4343"/>
              </a:avLst>
            </a:prstGeom>
            <a:solidFill>
              <a:schemeClr val="tx1">
                <a:alpha val="38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60" dirty="0">
                <a:latin typeface="Trebuchet MS" panose="020B0603020202020204" pitchFamily="34" charset="0"/>
              </a:endParaRPr>
            </a:p>
          </p:txBody>
        </p:sp>
        <p:grpSp>
          <p:nvGrpSpPr>
            <p:cNvPr id="57" name="Google Shape;547;p27">
              <a:extLst>
                <a:ext uri="{FF2B5EF4-FFF2-40B4-BE49-F238E27FC236}">
                  <a16:creationId xmlns:a16="http://schemas.microsoft.com/office/drawing/2014/main" id="{120B7E2A-1F2A-2394-CAD7-295F5878FE7C}"/>
                </a:ext>
              </a:extLst>
            </p:cNvPr>
            <p:cNvGrpSpPr/>
            <p:nvPr/>
          </p:nvGrpSpPr>
          <p:grpSpPr>
            <a:xfrm>
              <a:off x="7085482" y="580678"/>
              <a:ext cx="1865563" cy="1608831"/>
              <a:chOff x="14624050" y="4435475"/>
              <a:chExt cx="4557386" cy="3930213"/>
            </a:xfrm>
          </p:grpSpPr>
          <p:sp>
            <p:nvSpPr>
              <p:cNvPr id="58" name="Google Shape;548;p27">
                <a:extLst>
                  <a:ext uri="{FF2B5EF4-FFF2-40B4-BE49-F238E27FC236}">
                    <a16:creationId xmlns:a16="http://schemas.microsoft.com/office/drawing/2014/main" id="{0DD487C8-7BBC-00DA-8EB9-EC1F0480C59C}"/>
                  </a:ext>
                </a:extLst>
              </p:cNvPr>
              <p:cNvSpPr/>
              <p:nvPr/>
            </p:nvSpPr>
            <p:spPr>
              <a:xfrm>
                <a:off x="14624050" y="5060606"/>
                <a:ext cx="4344546" cy="33050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140356" marR="0" lvl="0" indent="-14035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818"/>
                  <a:buFont typeface="Arial"/>
                  <a:buChar char="•"/>
                </a:pPr>
                <a:r>
                  <a:rPr lang="en-US" sz="818" b="0" i="0" u="none" strike="noStrike" cap="none" dirty="0" err="1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Cristóvão</a:t>
                </a:r>
                <a:r>
                  <a:rPr lang="en-US" sz="818" b="0" i="0" u="none" strike="noStrike" cap="none" dirty="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 Da Gama</a:t>
                </a:r>
                <a:endParaRPr dirty="0"/>
              </a:p>
              <a:p>
                <a:pPr marL="140356" marR="0" lvl="0" indent="-14035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818"/>
                  <a:buFont typeface="Arial"/>
                  <a:buChar char="•"/>
                </a:pPr>
                <a:r>
                  <a:rPr lang="en-US" sz="818" b="0" i="0" u="none" strike="noStrike" cap="none" dirty="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Santa Isabel</a:t>
                </a:r>
                <a:endParaRPr dirty="0"/>
              </a:p>
              <a:p>
                <a:pPr marL="140356" marR="0" lvl="0" indent="-14035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818"/>
                  <a:buFont typeface="Arial"/>
                  <a:buChar char="•"/>
                </a:pPr>
                <a:r>
                  <a:rPr lang="en-US" sz="818" b="0" i="0" u="none" strike="noStrike" cap="none" dirty="0" err="1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Sepaco</a:t>
                </a:r>
                <a:endParaRPr sz="818" b="0" i="0" u="none" strike="noStrike" cap="none" dirty="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  <a:p>
                <a:pPr marL="140356" marR="0" lvl="0" indent="-14035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818"/>
                  <a:buFont typeface="Arial"/>
                  <a:buChar char="•"/>
                </a:pPr>
                <a:r>
                  <a:rPr lang="en-US" sz="818" b="0" i="0" u="none" strike="noStrike" cap="none" dirty="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Hospital Cruz Azul</a:t>
                </a:r>
                <a:endParaRPr dirty="0"/>
              </a:p>
              <a:p>
                <a:pPr marL="140356" marR="0" lvl="0" indent="-14035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818"/>
                  <a:buFont typeface="Arial"/>
                  <a:buChar char="•"/>
                </a:pPr>
                <a:r>
                  <a:rPr lang="en-US" sz="818" b="0" i="0" u="none" strike="noStrike" cap="none" dirty="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Santa Cruz</a:t>
                </a:r>
                <a:endParaRPr dirty="0"/>
              </a:p>
              <a:p>
                <a:pPr marL="140356" marR="0" lvl="0" indent="-14035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818"/>
                  <a:buFont typeface="Arial"/>
                  <a:buChar char="•"/>
                </a:pPr>
                <a:r>
                  <a:rPr lang="en-US" sz="818" b="0" i="0" u="none" strike="noStrike" cap="none" dirty="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Ruben Berta</a:t>
                </a:r>
                <a:endParaRPr dirty="0"/>
              </a:p>
              <a:p>
                <a:pPr marL="140356" marR="0" lvl="0" indent="-14035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818"/>
                  <a:buFont typeface="Arial"/>
                  <a:buChar char="•"/>
                </a:pPr>
                <a:r>
                  <a:rPr lang="en-US" sz="818" b="0" i="0" u="none" strike="noStrike" cap="none" dirty="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INNOVA</a:t>
                </a:r>
                <a:endParaRPr dirty="0"/>
              </a:p>
              <a:p>
                <a:pPr marL="140356" marR="0" lvl="0" indent="-14035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818"/>
                  <a:buFont typeface="Arial"/>
                  <a:buChar char="•"/>
                </a:pPr>
                <a:r>
                  <a:rPr lang="en-US" sz="818" b="0" i="0" u="none" strike="noStrike" cap="none" dirty="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Hospital </a:t>
                </a:r>
                <a:r>
                  <a:rPr lang="en-US" sz="818" b="0" i="0" u="none" strike="noStrike" cap="none" dirty="0" err="1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Aviccena</a:t>
                </a:r>
                <a:endParaRPr sz="818" b="0" i="0" u="none" strike="noStrike" cap="none" dirty="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  <a:p>
                <a:pPr marL="140356" marR="0" lvl="0" indent="-14035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818"/>
                  <a:buFont typeface="Arial"/>
                  <a:buChar char="•"/>
                </a:pPr>
                <a:r>
                  <a:rPr lang="en-US" sz="818" b="0" i="0" u="none" strike="noStrike" cap="none" dirty="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Hospital São Bernardo</a:t>
                </a:r>
                <a:endParaRPr dirty="0"/>
              </a:p>
              <a:p>
                <a:pPr marL="140356" marR="0" lvl="0" indent="-14035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818"/>
                  <a:buFont typeface="Arial"/>
                  <a:buChar char="•"/>
                </a:pPr>
                <a:r>
                  <a:rPr lang="en-US" sz="818" b="0" i="0" u="none" strike="noStrike" cap="none" dirty="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Hospital Cruzeiro do Sul</a:t>
                </a:r>
                <a:endParaRPr dirty="0"/>
              </a:p>
            </p:txBody>
          </p:sp>
          <p:sp>
            <p:nvSpPr>
              <p:cNvPr id="59" name="Google Shape;549;p27">
                <a:extLst>
                  <a:ext uri="{FF2B5EF4-FFF2-40B4-BE49-F238E27FC236}">
                    <a16:creationId xmlns:a16="http://schemas.microsoft.com/office/drawing/2014/main" id="{BA25B2EA-08B7-325E-23C2-36B9E56BB1D7}"/>
                  </a:ext>
                </a:extLst>
              </p:cNvPr>
              <p:cNvSpPr txBox="1"/>
              <p:nvPr/>
            </p:nvSpPr>
            <p:spPr>
              <a:xfrm>
                <a:off x="15142837" y="4435475"/>
                <a:ext cx="4038599" cy="6563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146"/>
                  <a:buFont typeface="Calibri"/>
                  <a:buNone/>
                </a:pPr>
                <a:r>
                  <a:rPr lang="en-US" sz="1146" b="1" i="0" u="none" strike="noStrike" cap="none" dirty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HOSPITAIS</a:t>
                </a:r>
                <a:endParaRPr dirty="0"/>
              </a:p>
            </p:txBody>
          </p:sp>
          <p:pic>
            <p:nvPicPr>
              <p:cNvPr id="60" name="Google Shape;550;p27">
                <a:extLst>
                  <a:ext uri="{FF2B5EF4-FFF2-40B4-BE49-F238E27FC236}">
                    <a16:creationId xmlns:a16="http://schemas.microsoft.com/office/drawing/2014/main" id="{23ADF14C-EA58-CC80-8623-06778DB4FA0E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14700250" y="4475010"/>
                <a:ext cx="301216" cy="49475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1" name="Google Shape;551;p27">
              <a:extLst>
                <a:ext uri="{FF2B5EF4-FFF2-40B4-BE49-F238E27FC236}">
                  <a16:creationId xmlns:a16="http://schemas.microsoft.com/office/drawing/2014/main" id="{0D680BA6-7685-6909-C2DB-4AAFEAB63806}"/>
                </a:ext>
              </a:extLst>
            </p:cNvPr>
            <p:cNvGrpSpPr/>
            <p:nvPr/>
          </p:nvGrpSpPr>
          <p:grpSpPr>
            <a:xfrm>
              <a:off x="7085483" y="2271970"/>
              <a:ext cx="1778437" cy="473373"/>
              <a:chOff x="14624050" y="8567143"/>
              <a:chExt cx="4344546" cy="1156404"/>
            </a:xfrm>
          </p:grpSpPr>
          <p:pic>
            <p:nvPicPr>
              <p:cNvPr id="62" name="Google Shape;552;p27">
                <a:extLst>
                  <a:ext uri="{FF2B5EF4-FFF2-40B4-BE49-F238E27FC236}">
                    <a16:creationId xmlns:a16="http://schemas.microsoft.com/office/drawing/2014/main" id="{29860308-61BE-21CB-9DD8-D42E5FB7B583}"/>
                  </a:ext>
                </a:extLst>
              </p:cNvPr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14700250" y="8649137"/>
                <a:ext cx="243236" cy="42078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3" name="Google Shape;553;p27">
                <a:extLst>
                  <a:ext uri="{FF2B5EF4-FFF2-40B4-BE49-F238E27FC236}">
                    <a16:creationId xmlns:a16="http://schemas.microsoft.com/office/drawing/2014/main" id="{8C4949BA-7F8B-7A19-98BD-F08C8EB3C87C}"/>
                  </a:ext>
                </a:extLst>
              </p:cNvPr>
              <p:cNvSpPr txBox="1"/>
              <p:nvPr/>
            </p:nvSpPr>
            <p:spPr>
              <a:xfrm>
                <a:off x="15017750" y="8567143"/>
                <a:ext cx="3236832" cy="6563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146"/>
                  <a:buFont typeface="Calibri"/>
                  <a:buNone/>
                </a:pPr>
                <a:r>
                  <a:rPr lang="en-US" sz="1146" b="1" i="0" u="none" strike="noStrike" cap="none" dirty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LABORATÓRIOS</a:t>
                </a:r>
                <a:endParaRPr dirty="0"/>
              </a:p>
            </p:txBody>
          </p:sp>
          <p:sp>
            <p:nvSpPr>
              <p:cNvPr id="512" name="Google Shape;554;p27">
                <a:extLst>
                  <a:ext uri="{FF2B5EF4-FFF2-40B4-BE49-F238E27FC236}">
                    <a16:creationId xmlns:a16="http://schemas.microsoft.com/office/drawing/2014/main" id="{7FF0D770-472A-6377-C248-AE0C90F1FCF3}"/>
                  </a:ext>
                </a:extLst>
              </p:cNvPr>
              <p:cNvSpPr/>
              <p:nvPr/>
            </p:nvSpPr>
            <p:spPr>
              <a:xfrm>
                <a:off x="14624050" y="9190034"/>
                <a:ext cx="4344546" cy="53351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140356" marR="0" lvl="0" indent="-14035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818"/>
                  <a:buFont typeface="Arial"/>
                  <a:buChar char="•"/>
                </a:pPr>
                <a:r>
                  <a:rPr lang="en-US" sz="818" b="0" i="0" u="none" strike="noStrike" cap="none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Lavoisier</a:t>
                </a:r>
                <a:endParaRPr/>
              </a:p>
            </p:txBody>
          </p:sp>
        </p:grpSp>
        <p:sp>
          <p:nvSpPr>
            <p:cNvPr id="513" name="Google Shape;555;p27">
              <a:extLst>
                <a:ext uri="{FF2B5EF4-FFF2-40B4-BE49-F238E27FC236}">
                  <a16:creationId xmlns:a16="http://schemas.microsoft.com/office/drawing/2014/main" id="{82473DFE-780A-4817-F45D-8429BF996F74}"/>
                </a:ext>
              </a:extLst>
            </p:cNvPr>
            <p:cNvSpPr txBox="1"/>
            <p:nvPr/>
          </p:nvSpPr>
          <p:spPr>
            <a:xfrm>
              <a:off x="7060306" y="249359"/>
              <a:ext cx="1653198" cy="2435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983"/>
                <a:buFont typeface="Calibri"/>
                <a:buNone/>
              </a:pPr>
              <a:r>
                <a:rPr lang="en-US" sz="983" b="0" i="1" u="sng" strike="noStrike" cap="none" dirty="0" err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Principais</a:t>
              </a:r>
              <a:r>
                <a:rPr lang="en-US" sz="983" b="0" i="1" u="sng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983" b="0" i="1" u="sng" strike="noStrike" cap="none" dirty="0" err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prestadores</a:t>
              </a:r>
              <a:r>
                <a:rPr lang="en-US" sz="983" b="0" i="1" u="sng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: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14427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person, window&#10;&#10;Description automatically generated">
            <a:extLst>
              <a:ext uri="{FF2B5EF4-FFF2-40B4-BE49-F238E27FC236}">
                <a16:creationId xmlns:a16="http://schemas.microsoft.com/office/drawing/2014/main" id="{81140DC5-90F5-9F07-5A97-1CC9596B79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62942" cy="51435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AEB60D1-D094-7368-353B-06D49D2752EC}"/>
              </a:ext>
            </a:extLst>
          </p:cNvPr>
          <p:cNvGrpSpPr/>
          <p:nvPr/>
        </p:nvGrpSpPr>
        <p:grpSpPr>
          <a:xfrm>
            <a:off x="5900913" y="3529666"/>
            <a:ext cx="2397866" cy="1354808"/>
            <a:chOff x="5900913" y="3529666"/>
            <a:chExt cx="2397866" cy="1354808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30E6D563-CE20-8AE8-9B12-E73460DF862B}"/>
                </a:ext>
              </a:extLst>
            </p:cNvPr>
            <p:cNvSpPr/>
            <p:nvPr/>
          </p:nvSpPr>
          <p:spPr>
            <a:xfrm>
              <a:off x="5900913" y="3529666"/>
              <a:ext cx="2397866" cy="1354808"/>
            </a:xfrm>
            <a:prstGeom prst="roundRect">
              <a:avLst>
                <a:gd name="adj" fmla="val 4343"/>
              </a:avLst>
            </a:prstGeom>
            <a:solidFill>
              <a:srgbClr val="F57921">
                <a:alpha val="90000"/>
              </a:srgb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60" dirty="0">
                <a:latin typeface="Trebuchet MS" panose="020B0603020202020204" pitchFamily="34" charset="0"/>
              </a:endParaRPr>
            </a:p>
          </p:txBody>
        </p:sp>
        <p:sp>
          <p:nvSpPr>
            <p:cNvPr id="36" name="Google Shape;1021;p6">
              <a:extLst>
                <a:ext uri="{FF2B5EF4-FFF2-40B4-BE49-F238E27FC236}">
                  <a16:creationId xmlns:a16="http://schemas.microsoft.com/office/drawing/2014/main" id="{9A07FCFF-FE99-04B0-DDA1-FCF547118FE1}"/>
                </a:ext>
              </a:extLst>
            </p:cNvPr>
            <p:cNvSpPr txBox="1"/>
            <p:nvPr/>
          </p:nvSpPr>
          <p:spPr>
            <a:xfrm>
              <a:off x="6117613" y="3629948"/>
              <a:ext cx="2106343" cy="10833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83" tIns="41130" rIns="82283" bIns="41130" anchor="t" anchorCtr="0">
              <a:spAutoFit/>
            </a:bodyPr>
            <a:lstStyle/>
            <a:p>
              <a:pPr>
                <a:lnSpc>
                  <a:spcPts val="1300"/>
                </a:lnSpc>
                <a:buClr>
                  <a:srgbClr val="000000"/>
                </a:buClr>
                <a:buSzPts val="2800"/>
              </a:pPr>
              <a:r>
                <a:rPr lang="pt-BR" sz="9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• Acomodação em Enfermaria ou   </a:t>
              </a:r>
            </a:p>
            <a:p>
              <a:pPr>
                <a:lnSpc>
                  <a:spcPts val="1300"/>
                </a:lnSpc>
                <a:buClr>
                  <a:srgbClr val="000000"/>
                </a:buClr>
                <a:buSzPts val="2800"/>
              </a:pPr>
              <a:r>
                <a:rPr lang="pt-BR" sz="9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   Apartamento  </a:t>
              </a:r>
            </a:p>
            <a:p>
              <a:pPr>
                <a:lnSpc>
                  <a:spcPts val="1300"/>
                </a:lnSpc>
                <a:buClr>
                  <a:srgbClr val="000000"/>
                </a:buClr>
                <a:buSzPts val="2800"/>
              </a:pPr>
              <a:r>
                <a:rPr lang="pt-BR" sz="9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• Com ou sem Coparticipação</a:t>
              </a:r>
            </a:p>
            <a:p>
              <a:pPr>
                <a:lnSpc>
                  <a:spcPts val="1300"/>
                </a:lnSpc>
                <a:buClr>
                  <a:srgbClr val="000000"/>
                </a:buClr>
                <a:buSzPts val="2800"/>
              </a:pPr>
              <a:r>
                <a:rPr lang="pt-BR" sz="9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• Abrangência Nacional</a:t>
              </a:r>
            </a:p>
            <a:p>
              <a:pPr>
                <a:lnSpc>
                  <a:spcPts val="1300"/>
                </a:lnSpc>
                <a:buClr>
                  <a:srgbClr val="000000"/>
                </a:buClr>
                <a:buSzPts val="2800"/>
              </a:pPr>
              <a:r>
                <a:rPr lang="pt-BR" sz="9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• Reembolso para consultas</a:t>
              </a:r>
            </a:p>
            <a:p>
              <a:pPr>
                <a:lnSpc>
                  <a:spcPts val="1300"/>
                </a:lnSpc>
                <a:buClr>
                  <a:srgbClr val="000000"/>
                </a:buClr>
                <a:buSzPts val="2800"/>
              </a:pPr>
              <a:r>
                <a:rPr lang="pt-BR" sz="9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• Desconto Farmácia</a:t>
              </a:r>
              <a:endParaRPr sz="40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</p:grp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CC56B6A-AA45-457B-24B6-66F6FA273ECE}"/>
              </a:ext>
            </a:extLst>
          </p:cNvPr>
          <p:cNvSpPr/>
          <p:nvPr/>
        </p:nvSpPr>
        <p:spPr>
          <a:xfrm>
            <a:off x="-682283" y="535725"/>
            <a:ext cx="2812222" cy="770581"/>
          </a:xfrm>
          <a:prstGeom prst="roundRect">
            <a:avLst>
              <a:gd name="adj" fmla="val 9190"/>
            </a:avLst>
          </a:prstGeom>
          <a:solidFill>
            <a:srgbClr val="F5792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1A48C30-2C04-8302-7159-E0A9B05F2E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11" y="643055"/>
            <a:ext cx="1374253" cy="58405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4E3E82B-119A-AF22-EF25-B5C438EFF52C}"/>
              </a:ext>
            </a:extLst>
          </p:cNvPr>
          <p:cNvGrpSpPr/>
          <p:nvPr/>
        </p:nvGrpSpPr>
        <p:grpSpPr>
          <a:xfrm>
            <a:off x="605537" y="3529666"/>
            <a:ext cx="5178038" cy="1354808"/>
            <a:chOff x="605537" y="3529666"/>
            <a:chExt cx="5178038" cy="135480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3823A30-715E-937F-A3B2-9F7BC24488DD}"/>
                </a:ext>
              </a:extLst>
            </p:cNvPr>
            <p:cNvSpPr/>
            <p:nvPr/>
          </p:nvSpPr>
          <p:spPr>
            <a:xfrm>
              <a:off x="605537" y="3529666"/>
              <a:ext cx="5178038" cy="1354808"/>
            </a:xfrm>
            <a:prstGeom prst="roundRect">
              <a:avLst>
                <a:gd name="adj" fmla="val 7631"/>
              </a:avLst>
            </a:prstGeom>
            <a:solidFill>
              <a:srgbClr val="F57921">
                <a:alpha val="90000"/>
              </a:srgb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60" dirty="0">
                <a:latin typeface="Trebuchet MS" panose="020B0603020202020204" pitchFamily="34" charset="0"/>
              </a:endParaRPr>
            </a:p>
          </p:txBody>
        </p:sp>
        <p:sp>
          <p:nvSpPr>
            <p:cNvPr id="7" name="Google Shape;1021;p6">
              <a:extLst>
                <a:ext uri="{FF2B5EF4-FFF2-40B4-BE49-F238E27FC236}">
                  <a16:creationId xmlns:a16="http://schemas.microsoft.com/office/drawing/2014/main" id="{98FF6492-30BA-216E-655A-BF441F08AFA6}"/>
                </a:ext>
              </a:extLst>
            </p:cNvPr>
            <p:cNvSpPr txBox="1"/>
            <p:nvPr/>
          </p:nvSpPr>
          <p:spPr>
            <a:xfrm>
              <a:off x="2841786" y="3707027"/>
              <a:ext cx="1121374" cy="3600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83" tIns="41130" rIns="82283" bIns="41130" anchor="t" anchorCtr="0">
              <a:spAutoFit/>
            </a:bodyPr>
            <a:lstStyle/>
            <a:p>
              <a:pPr>
                <a:buClr>
                  <a:srgbClr val="000000"/>
                </a:buClr>
                <a:buSzPts val="2800"/>
              </a:pPr>
              <a:r>
                <a:rPr lang="pt-BR" sz="9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Assistência Funeral Individual</a:t>
              </a:r>
              <a:endParaRPr sz="45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28" name="Google Shape;1021;p6">
              <a:extLst>
                <a:ext uri="{FF2B5EF4-FFF2-40B4-BE49-F238E27FC236}">
                  <a16:creationId xmlns:a16="http://schemas.microsoft.com/office/drawing/2014/main" id="{F18E2659-9D9B-D619-B357-50A0F4293540}"/>
                </a:ext>
              </a:extLst>
            </p:cNvPr>
            <p:cNvSpPr txBox="1"/>
            <p:nvPr/>
          </p:nvSpPr>
          <p:spPr>
            <a:xfrm>
              <a:off x="1126801" y="3654947"/>
              <a:ext cx="1328787" cy="3600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83" tIns="41130" rIns="82283" bIns="41130" anchor="t" anchorCtr="0">
              <a:spAutoFit/>
            </a:bodyPr>
            <a:lstStyle/>
            <a:p>
              <a:pPr>
                <a:buClr>
                  <a:srgbClr val="000000"/>
                </a:buClr>
                <a:buSzPts val="2800"/>
              </a:pPr>
              <a:r>
                <a:rPr lang="pt-BR" sz="9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Assistência Pequenas e Médias Empresas</a:t>
              </a:r>
              <a:endParaRPr sz="45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29" name="Google Shape;1021;p6">
              <a:extLst>
                <a:ext uri="{FF2B5EF4-FFF2-40B4-BE49-F238E27FC236}">
                  <a16:creationId xmlns:a16="http://schemas.microsoft.com/office/drawing/2014/main" id="{889C5CC7-1571-E030-7AB3-29F7FA6C2820}"/>
                </a:ext>
              </a:extLst>
            </p:cNvPr>
            <p:cNvSpPr txBox="1"/>
            <p:nvPr/>
          </p:nvSpPr>
          <p:spPr>
            <a:xfrm>
              <a:off x="1126801" y="3958432"/>
              <a:ext cx="1328787" cy="1800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83" tIns="41130" rIns="82283" bIns="41130" anchor="t" anchorCtr="0">
              <a:spAutoFit/>
            </a:bodyPr>
            <a:lstStyle/>
            <a:p>
              <a:pPr>
                <a:buClr>
                  <a:srgbClr val="000000"/>
                </a:buClr>
                <a:buSzPts val="2800"/>
              </a:pPr>
              <a:r>
                <a:rPr lang="pt-BR" sz="63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(empresas até 99 vidas)</a:t>
              </a:r>
              <a:endParaRPr sz="18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30" name="Google Shape;1021;p6">
              <a:extLst>
                <a:ext uri="{FF2B5EF4-FFF2-40B4-BE49-F238E27FC236}">
                  <a16:creationId xmlns:a16="http://schemas.microsoft.com/office/drawing/2014/main" id="{D20FDB3B-DBCA-C26B-5771-64C1CDC6EA24}"/>
                </a:ext>
              </a:extLst>
            </p:cNvPr>
            <p:cNvSpPr txBox="1"/>
            <p:nvPr/>
          </p:nvSpPr>
          <p:spPr>
            <a:xfrm>
              <a:off x="4478522" y="3761031"/>
              <a:ext cx="1210017" cy="2215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83" tIns="41130" rIns="82283" bIns="41130" anchor="t" anchorCtr="0">
              <a:spAutoFit/>
            </a:bodyPr>
            <a:lstStyle/>
            <a:p>
              <a:pPr>
                <a:buClr>
                  <a:srgbClr val="000000"/>
                </a:buClr>
                <a:buSzPts val="2800"/>
              </a:pPr>
              <a:r>
                <a:rPr lang="pt-BR" sz="9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Unimed Odonto</a:t>
              </a:r>
              <a:endParaRPr sz="45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31" name="Google Shape;1021;p6">
              <a:extLst>
                <a:ext uri="{FF2B5EF4-FFF2-40B4-BE49-F238E27FC236}">
                  <a16:creationId xmlns:a16="http://schemas.microsoft.com/office/drawing/2014/main" id="{C899DF66-F0FE-1546-DFC4-16AD24CA5927}"/>
                </a:ext>
              </a:extLst>
            </p:cNvPr>
            <p:cNvSpPr txBox="1"/>
            <p:nvPr/>
          </p:nvSpPr>
          <p:spPr>
            <a:xfrm>
              <a:off x="1124696" y="4301278"/>
              <a:ext cx="1328787" cy="3600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83" tIns="41130" rIns="82283" bIns="41130" anchor="t" anchorCtr="0">
              <a:spAutoFit/>
            </a:bodyPr>
            <a:lstStyle/>
            <a:p>
              <a:pPr>
                <a:buClr>
                  <a:srgbClr val="000000"/>
                </a:buClr>
                <a:buSzPts val="2800"/>
              </a:pPr>
              <a:r>
                <a:rPr lang="pt-BR" sz="9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Assistência em</a:t>
              </a:r>
            </a:p>
            <a:p>
              <a:pPr>
                <a:buClr>
                  <a:srgbClr val="000000"/>
                </a:buClr>
                <a:buSzPts val="2800"/>
              </a:pPr>
              <a:r>
                <a:rPr lang="pt-BR" sz="9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Marketing Digital</a:t>
              </a:r>
              <a:endParaRPr sz="45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32" name="Google Shape;1021;p6">
              <a:extLst>
                <a:ext uri="{FF2B5EF4-FFF2-40B4-BE49-F238E27FC236}">
                  <a16:creationId xmlns:a16="http://schemas.microsoft.com/office/drawing/2014/main" id="{371AF851-1FE9-0495-3268-0E500332FB77}"/>
                </a:ext>
              </a:extLst>
            </p:cNvPr>
            <p:cNvSpPr txBox="1"/>
            <p:nvPr/>
          </p:nvSpPr>
          <p:spPr>
            <a:xfrm>
              <a:off x="1124696" y="4604763"/>
              <a:ext cx="1328787" cy="1800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83" tIns="41130" rIns="82283" bIns="41130" anchor="t" anchorCtr="0">
              <a:spAutoFit/>
            </a:bodyPr>
            <a:lstStyle/>
            <a:p>
              <a:pPr>
                <a:buClr>
                  <a:srgbClr val="000000"/>
                </a:buClr>
                <a:buSzPts val="2800"/>
              </a:pPr>
              <a:r>
                <a:rPr lang="pt-BR" sz="63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(empresas até 99 vidas)</a:t>
              </a:r>
              <a:endParaRPr sz="18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33" name="Google Shape;1021;p6">
              <a:extLst>
                <a:ext uri="{FF2B5EF4-FFF2-40B4-BE49-F238E27FC236}">
                  <a16:creationId xmlns:a16="http://schemas.microsoft.com/office/drawing/2014/main" id="{B6C4D366-2977-7908-F53E-CB99D37D8408}"/>
                </a:ext>
              </a:extLst>
            </p:cNvPr>
            <p:cNvSpPr txBox="1"/>
            <p:nvPr/>
          </p:nvSpPr>
          <p:spPr>
            <a:xfrm>
              <a:off x="2808767" y="4359378"/>
              <a:ext cx="1200610" cy="2215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83" tIns="41130" rIns="82283" bIns="41130" anchor="t" anchorCtr="0">
              <a:spAutoFit/>
            </a:bodyPr>
            <a:lstStyle/>
            <a:p>
              <a:pPr>
                <a:buClr>
                  <a:srgbClr val="000000"/>
                </a:buClr>
                <a:buSzPts val="2800"/>
              </a:pPr>
              <a:r>
                <a:rPr lang="pt-BR" sz="9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Assessoria Contábil</a:t>
              </a:r>
              <a:endParaRPr sz="45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34" name="Google Shape;1021;p6">
              <a:extLst>
                <a:ext uri="{FF2B5EF4-FFF2-40B4-BE49-F238E27FC236}">
                  <a16:creationId xmlns:a16="http://schemas.microsoft.com/office/drawing/2014/main" id="{478689DB-3D09-23B1-23EA-3C1AFCF7B28B}"/>
                </a:ext>
              </a:extLst>
            </p:cNvPr>
            <p:cNvSpPr txBox="1"/>
            <p:nvPr/>
          </p:nvSpPr>
          <p:spPr>
            <a:xfrm>
              <a:off x="2808623" y="4516270"/>
              <a:ext cx="1328787" cy="1800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83" tIns="41130" rIns="82283" bIns="41130" anchor="t" anchorCtr="0">
              <a:spAutoFit/>
            </a:bodyPr>
            <a:lstStyle/>
            <a:p>
              <a:pPr>
                <a:buClr>
                  <a:srgbClr val="000000"/>
                </a:buClr>
                <a:buSzPts val="2800"/>
              </a:pPr>
              <a:r>
                <a:rPr lang="pt-BR" sz="63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(empresas até 199 vidas)</a:t>
              </a:r>
              <a:endParaRPr sz="18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CE3A9E24-E88A-2FD4-C8F5-BA6E96E26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758340" y="3729387"/>
              <a:ext cx="359322" cy="359322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9AEA0247-B38D-6AB4-2E21-1B1EA548DC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807305" y="4361091"/>
              <a:ext cx="310357" cy="310357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4136874-51F9-9E24-4C4A-784328996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4162971" y="3727037"/>
              <a:ext cx="327579" cy="327579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7EF39AFC-3691-C726-6617-AD66A69E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2471907" y="4367190"/>
              <a:ext cx="327579" cy="327579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20C924E1-EF05-6D9B-450D-383F1E856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2430180" y="3704184"/>
              <a:ext cx="393491" cy="393491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838A8C9-DADE-D31A-B1C3-7BA028A0D6A2}"/>
              </a:ext>
            </a:extLst>
          </p:cNvPr>
          <p:cNvGrpSpPr/>
          <p:nvPr/>
        </p:nvGrpSpPr>
        <p:grpSpPr>
          <a:xfrm>
            <a:off x="6888880" y="-1010446"/>
            <a:ext cx="2001819" cy="3886145"/>
            <a:chOff x="6888880" y="-1010446"/>
            <a:chExt cx="2001819" cy="3886145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B9324CCB-A100-3370-44A9-B6B3FDBFA2AB}"/>
                </a:ext>
              </a:extLst>
            </p:cNvPr>
            <p:cNvSpPr/>
            <p:nvPr/>
          </p:nvSpPr>
          <p:spPr>
            <a:xfrm>
              <a:off x="6888880" y="-1010446"/>
              <a:ext cx="1921983" cy="3886145"/>
            </a:xfrm>
            <a:prstGeom prst="roundRect">
              <a:avLst>
                <a:gd name="adj" fmla="val 4343"/>
              </a:avLst>
            </a:prstGeom>
            <a:solidFill>
              <a:schemeClr val="tx1">
                <a:alpha val="38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60" dirty="0">
                <a:latin typeface="Trebuchet MS" panose="020B0603020202020204" pitchFamily="34" charset="0"/>
              </a:endParaRPr>
            </a:p>
          </p:txBody>
        </p:sp>
        <p:sp>
          <p:nvSpPr>
            <p:cNvPr id="55" name="Google Shape;555;p27">
              <a:extLst>
                <a:ext uri="{FF2B5EF4-FFF2-40B4-BE49-F238E27FC236}">
                  <a16:creationId xmlns:a16="http://schemas.microsoft.com/office/drawing/2014/main" id="{30185EC1-5B73-B472-1A92-C416297FE4F7}"/>
                </a:ext>
              </a:extLst>
            </p:cNvPr>
            <p:cNvSpPr txBox="1"/>
            <p:nvPr/>
          </p:nvSpPr>
          <p:spPr>
            <a:xfrm>
              <a:off x="7060306" y="249359"/>
              <a:ext cx="1653198" cy="2435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983"/>
                <a:buFont typeface="Calibri"/>
                <a:buNone/>
              </a:pPr>
              <a:r>
                <a:rPr lang="en-US" sz="983" b="0" i="1" u="sng" strike="noStrike" cap="none" dirty="0" err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Principais</a:t>
              </a:r>
              <a:r>
                <a:rPr lang="en-US" sz="983" b="0" i="1" u="sng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983" b="0" i="1" u="sng" strike="noStrike" cap="none" dirty="0" err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prestadores</a:t>
              </a:r>
              <a:r>
                <a:rPr lang="en-US" sz="983" b="0" i="1" u="sng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:</a:t>
              </a:r>
              <a:endParaRPr dirty="0"/>
            </a:p>
          </p:txBody>
        </p:sp>
        <p:grpSp>
          <p:nvGrpSpPr>
            <p:cNvPr id="56" name="Google Shape;568;p29">
              <a:extLst>
                <a:ext uri="{FF2B5EF4-FFF2-40B4-BE49-F238E27FC236}">
                  <a16:creationId xmlns:a16="http://schemas.microsoft.com/office/drawing/2014/main" id="{65E2175F-D0FB-6058-1796-6817B578E722}"/>
                </a:ext>
              </a:extLst>
            </p:cNvPr>
            <p:cNvGrpSpPr/>
            <p:nvPr/>
          </p:nvGrpSpPr>
          <p:grpSpPr>
            <a:xfrm>
              <a:off x="7025136" y="535725"/>
              <a:ext cx="1865563" cy="1356711"/>
              <a:chOff x="14624050" y="4283075"/>
              <a:chExt cx="4557386" cy="3314310"/>
            </a:xfrm>
          </p:grpSpPr>
          <p:sp>
            <p:nvSpPr>
              <p:cNvPr id="57" name="Google Shape;569;p29">
                <a:extLst>
                  <a:ext uri="{FF2B5EF4-FFF2-40B4-BE49-F238E27FC236}">
                    <a16:creationId xmlns:a16="http://schemas.microsoft.com/office/drawing/2014/main" id="{677959F1-DAC7-21B2-4897-9366F3267EAE}"/>
                  </a:ext>
                </a:extLst>
              </p:cNvPr>
              <p:cNvSpPr/>
              <p:nvPr/>
            </p:nvSpPr>
            <p:spPr>
              <a:xfrm>
                <a:off x="14624050" y="4908206"/>
                <a:ext cx="4344546" cy="268917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140356" marR="0" lvl="0" indent="-14035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818"/>
                  <a:buFont typeface="Arial"/>
                  <a:buChar char="•"/>
                </a:pPr>
                <a:r>
                  <a:rPr lang="en-US" sz="818" b="0" i="0" u="none" strike="noStrike" cap="none" dirty="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Hospital Santa </a:t>
                </a:r>
                <a:r>
                  <a:rPr lang="en-US" sz="818" b="0" i="0" u="none" strike="noStrike" cap="none" dirty="0" err="1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Virgínia</a:t>
                </a:r>
                <a:endParaRPr dirty="0"/>
              </a:p>
              <a:p>
                <a:pPr marL="140356" marR="0" lvl="0" indent="-14035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818"/>
                  <a:buFont typeface="Arial"/>
                  <a:buChar char="•"/>
                </a:pPr>
                <a:r>
                  <a:rPr lang="en-US" sz="818" b="0" i="0" u="none" strike="noStrike" cap="none" dirty="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Hospital IFOR</a:t>
                </a:r>
                <a:endParaRPr dirty="0"/>
              </a:p>
              <a:p>
                <a:pPr marL="140356" marR="0" lvl="0" indent="-14035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818"/>
                  <a:buFont typeface="Arial"/>
                  <a:buChar char="•"/>
                </a:pPr>
                <a:r>
                  <a:rPr lang="en-US" sz="818" b="0" i="0" u="none" strike="noStrike" cap="none" dirty="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Hospital </a:t>
                </a:r>
                <a:r>
                  <a:rPr lang="en-US" sz="818" b="0" i="0" u="none" strike="noStrike" cap="none" dirty="0" err="1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Bartira</a:t>
                </a:r>
                <a:endParaRPr dirty="0"/>
              </a:p>
              <a:p>
                <a:pPr marL="140356" marR="0" lvl="0" indent="-14035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818"/>
                  <a:buFont typeface="Arial"/>
                  <a:buChar char="•"/>
                </a:pPr>
                <a:r>
                  <a:rPr lang="en-US" sz="818" b="0" i="0" u="none" strike="noStrike" cap="none" dirty="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Hospital </a:t>
                </a:r>
                <a:r>
                  <a:rPr lang="en-US" sz="818" b="0" i="0" u="none" strike="noStrike" cap="none" dirty="0" err="1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Assunção</a:t>
                </a:r>
                <a:endParaRPr dirty="0"/>
              </a:p>
              <a:p>
                <a:pPr marL="140356" marR="0" lvl="0" indent="-14035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818"/>
                  <a:buFont typeface="Arial"/>
                  <a:buChar char="•"/>
                </a:pPr>
                <a:r>
                  <a:rPr lang="en-US" sz="818" b="0" i="0" u="none" strike="noStrike" cap="none" dirty="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CEMA</a:t>
                </a:r>
                <a:endParaRPr dirty="0"/>
              </a:p>
              <a:p>
                <a:pPr marL="140356" marR="0" lvl="0" indent="-14035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818"/>
                  <a:buFont typeface="Arial"/>
                  <a:buChar char="•"/>
                </a:pPr>
                <a:r>
                  <a:rPr lang="en-US" sz="818" b="0" i="0" u="none" strike="noStrike" cap="none" dirty="0" err="1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Nipo-Brasileiro</a:t>
                </a:r>
                <a:endParaRPr dirty="0"/>
              </a:p>
              <a:p>
                <a:pPr marL="140356" marR="0" lvl="0" indent="-14035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818"/>
                  <a:buFont typeface="Arial"/>
                  <a:buChar char="•"/>
                </a:pPr>
                <a:r>
                  <a:rPr lang="en-US" sz="818" b="0" i="0" u="none" strike="noStrike" cap="none" dirty="0" err="1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Beneficência</a:t>
                </a:r>
                <a:r>
                  <a:rPr lang="en-US" sz="818" b="0" i="0" u="none" strike="noStrike" cap="none" dirty="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 Portuguesa</a:t>
                </a:r>
                <a:endParaRPr dirty="0"/>
              </a:p>
              <a:p>
                <a:pPr marL="140356" marR="0" lvl="0" indent="-14035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818"/>
                  <a:buFont typeface="Arial"/>
                  <a:buChar char="•"/>
                </a:pPr>
                <a:r>
                  <a:rPr lang="en-US" sz="818" b="0" i="0" u="none" strike="noStrike" cap="none" dirty="0" err="1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Metropolitano</a:t>
                </a:r>
                <a:r>
                  <a:rPr lang="en-US" sz="818" b="0" i="0" u="none" strike="noStrike" cap="none" dirty="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 - Lapa/</a:t>
                </a:r>
                <a:r>
                  <a:rPr lang="en-US" sz="818" b="0" i="0" u="none" strike="noStrike" cap="none" dirty="0" err="1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Butantã</a:t>
                </a:r>
                <a:endParaRPr dirty="0"/>
              </a:p>
            </p:txBody>
          </p:sp>
          <p:sp>
            <p:nvSpPr>
              <p:cNvPr id="58" name="Google Shape;570;p29">
                <a:extLst>
                  <a:ext uri="{FF2B5EF4-FFF2-40B4-BE49-F238E27FC236}">
                    <a16:creationId xmlns:a16="http://schemas.microsoft.com/office/drawing/2014/main" id="{881F40A5-B0F5-A4DC-8D66-0FB96B5ADAE6}"/>
                  </a:ext>
                </a:extLst>
              </p:cNvPr>
              <p:cNvSpPr txBox="1"/>
              <p:nvPr/>
            </p:nvSpPr>
            <p:spPr>
              <a:xfrm>
                <a:off x="15142837" y="4283075"/>
                <a:ext cx="4038599" cy="6563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146"/>
                  <a:buFont typeface="Calibri"/>
                  <a:buNone/>
                </a:pPr>
                <a:r>
                  <a:rPr lang="en-US" sz="1146" b="1" i="0" u="none" strike="noStrike" cap="none" dirty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HOSPITAIS</a:t>
                </a:r>
                <a:endParaRPr dirty="0"/>
              </a:p>
            </p:txBody>
          </p:sp>
          <p:pic>
            <p:nvPicPr>
              <p:cNvPr id="59" name="Google Shape;571;p29">
                <a:extLst>
                  <a:ext uri="{FF2B5EF4-FFF2-40B4-BE49-F238E27FC236}">
                    <a16:creationId xmlns:a16="http://schemas.microsoft.com/office/drawing/2014/main" id="{ACB78A61-75EE-18FB-DFA1-179858877189}"/>
                  </a:ext>
                </a:extLst>
              </p:cNvPr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14700250" y="4322610"/>
                <a:ext cx="301216" cy="49475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0" name="Google Shape;572;p29">
              <a:extLst>
                <a:ext uri="{FF2B5EF4-FFF2-40B4-BE49-F238E27FC236}">
                  <a16:creationId xmlns:a16="http://schemas.microsoft.com/office/drawing/2014/main" id="{729CF9EA-1664-AFFE-36AC-1020D6E0A507}"/>
                </a:ext>
              </a:extLst>
            </p:cNvPr>
            <p:cNvGrpSpPr/>
            <p:nvPr/>
          </p:nvGrpSpPr>
          <p:grpSpPr>
            <a:xfrm>
              <a:off x="7025137" y="1946257"/>
              <a:ext cx="1778437" cy="851554"/>
              <a:chOff x="14624050" y="7728866"/>
              <a:chExt cx="4344546" cy="2080261"/>
            </a:xfrm>
          </p:grpSpPr>
          <p:pic>
            <p:nvPicPr>
              <p:cNvPr id="61" name="Google Shape;573;p29">
                <a:extLst>
                  <a:ext uri="{FF2B5EF4-FFF2-40B4-BE49-F238E27FC236}">
                    <a16:creationId xmlns:a16="http://schemas.microsoft.com/office/drawing/2014/main" id="{268A911B-8F30-BA7E-D54F-F5AE6B25CFE8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14700250" y="7810860"/>
                <a:ext cx="243236" cy="42078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2" name="Google Shape;574;p29">
                <a:extLst>
                  <a:ext uri="{FF2B5EF4-FFF2-40B4-BE49-F238E27FC236}">
                    <a16:creationId xmlns:a16="http://schemas.microsoft.com/office/drawing/2014/main" id="{3F0BB7F5-2ECB-FDDB-6A7E-B4CF23F06E03}"/>
                  </a:ext>
                </a:extLst>
              </p:cNvPr>
              <p:cNvSpPr txBox="1"/>
              <p:nvPr/>
            </p:nvSpPr>
            <p:spPr>
              <a:xfrm>
                <a:off x="15017750" y="7728866"/>
                <a:ext cx="3236832" cy="6563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146"/>
                  <a:buFont typeface="Calibri"/>
                  <a:buNone/>
                </a:pPr>
                <a:r>
                  <a:rPr lang="en-US" sz="1146" b="1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LABORATÓRIOS</a:t>
                </a:r>
                <a:endParaRPr/>
              </a:p>
            </p:txBody>
          </p:sp>
          <p:sp>
            <p:nvSpPr>
              <p:cNvPr id="63" name="Google Shape;575;p29">
                <a:extLst>
                  <a:ext uri="{FF2B5EF4-FFF2-40B4-BE49-F238E27FC236}">
                    <a16:creationId xmlns:a16="http://schemas.microsoft.com/office/drawing/2014/main" id="{84F82A84-0AE7-7428-8315-355CF8E42691}"/>
                  </a:ext>
                </a:extLst>
              </p:cNvPr>
              <p:cNvSpPr/>
              <p:nvPr/>
            </p:nvSpPr>
            <p:spPr>
              <a:xfrm>
                <a:off x="14624050" y="8351757"/>
                <a:ext cx="4344546" cy="14573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140356" marR="0" lvl="0" indent="-14035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818"/>
                  <a:buFont typeface="Arial"/>
                  <a:buChar char="•"/>
                </a:pPr>
                <a:r>
                  <a:rPr lang="en-US" sz="818" b="0" i="0" u="none" strike="noStrike" cap="none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A+</a:t>
                </a:r>
                <a:endParaRPr/>
              </a:p>
              <a:p>
                <a:pPr marL="140356" marR="0" lvl="0" indent="-14035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818"/>
                  <a:buFont typeface="Arial"/>
                  <a:buChar char="•"/>
                </a:pPr>
                <a:r>
                  <a:rPr lang="en-US" sz="818" b="0" i="0" u="none" strike="noStrike" cap="none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Schmillevitch</a:t>
                </a:r>
                <a:endParaRPr sz="818" b="0" i="0" u="none" strike="noStrike" cap="none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  <a:p>
                <a:pPr marL="140356" marR="0" lvl="0" indent="-14035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818"/>
                  <a:buFont typeface="Arial"/>
                  <a:buChar char="•"/>
                </a:pPr>
                <a:r>
                  <a:rPr lang="en-US" sz="818" b="0" i="0" u="none" strike="noStrike" cap="none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Tecnolab</a:t>
                </a:r>
                <a:endParaRPr sz="818" b="0" i="0" u="none" strike="noStrike" cap="none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  <a:p>
                <a:pPr marL="140356" marR="0" lvl="0" indent="-14035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818"/>
                  <a:buFont typeface="Arial"/>
                  <a:buChar char="•"/>
                </a:pPr>
                <a:r>
                  <a:rPr lang="en-US" sz="818" b="0" i="0" u="none" strike="noStrike" cap="none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Femme </a:t>
                </a: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37153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8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55;p2"/>
          <p:cNvSpPr txBox="1"/>
          <p:nvPr/>
        </p:nvSpPr>
        <p:spPr>
          <a:xfrm>
            <a:off x="20146959" y="-500389"/>
            <a:ext cx="2451086" cy="703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398" tIns="91398" rIns="91398" bIns="91398">
            <a:spAutoFit/>
          </a:bodyPr>
          <a:lstStyle>
            <a:lvl1pPr algn="ctr">
              <a:defRPr sz="3500" b="1">
                <a:solidFill>
                  <a:srgbClr val="EB8C49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500" b="1" i="0" u="none" strike="noStrike" kern="0" cap="none" spc="0" normalizeH="0" baseline="0" noProof="0">
                <a:ln>
                  <a:noFill/>
                </a:ln>
                <a:solidFill>
                  <a:srgbClr val="EB8C49"/>
                </a:solidFill>
                <a:effectLst/>
                <a:uLnTx/>
                <a:uFillTx/>
                <a:latin typeface="Trebuchet MS"/>
                <a:sym typeface="Trebuchet MS"/>
              </a:rPr>
              <a:t>18 milhões</a:t>
            </a:r>
          </a:p>
        </p:txBody>
      </p:sp>
      <p:sp>
        <p:nvSpPr>
          <p:cNvPr id="137" name="Google Shape;55;p2"/>
          <p:cNvSpPr txBox="1"/>
          <p:nvPr/>
        </p:nvSpPr>
        <p:spPr>
          <a:xfrm>
            <a:off x="20655215" y="-36721"/>
            <a:ext cx="1434577" cy="360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398" tIns="91398" rIns="91398" bIns="91398">
            <a:spAutoFit/>
          </a:bodyPr>
          <a:lstStyle>
            <a:lvl1pPr algn="ctr">
              <a:defRPr sz="1200">
                <a:solidFill>
                  <a:srgbClr val="48836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rPr>
              <a:t>de beneficiários</a:t>
            </a:r>
          </a:p>
        </p:txBody>
      </p:sp>
      <p:pic>
        <p:nvPicPr>
          <p:cNvPr id="138" name="Imagem 4" descr="Imagem 4"/>
          <p:cNvPicPr>
            <a:picLocks noChangeAspect="1"/>
          </p:cNvPicPr>
          <p:nvPr/>
        </p:nvPicPr>
        <p:blipFill>
          <a:blip r:embed="rId2"/>
          <a:srcRect l="19575" t="5978" r="6572"/>
          <a:stretch>
            <a:fillRect/>
          </a:stretch>
        </p:blipFill>
        <p:spPr>
          <a:xfrm>
            <a:off x="0" y="-21157"/>
            <a:ext cx="7395781" cy="51785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Imagem" descr="Image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193862">
            <a:off x="-720563" y="73026"/>
            <a:ext cx="5036574" cy="60601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Imagem" descr="Image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26462">
            <a:off x="-357353" y="3159768"/>
            <a:ext cx="1817826" cy="23659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Imagem 1" descr="Image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873" y="165393"/>
            <a:ext cx="652240" cy="5455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Imagem" descr="Imagem"/>
          <p:cNvPicPr>
            <a:picLocks noChangeAspect="1"/>
          </p:cNvPicPr>
          <p:nvPr/>
        </p:nvPicPr>
        <p:blipFill>
          <a:blip r:embed="rId6"/>
          <a:srcRect l="14158" t="19397" r="29275" b="45302"/>
          <a:stretch>
            <a:fillRect/>
          </a:stretch>
        </p:blipFill>
        <p:spPr>
          <a:xfrm>
            <a:off x="2430011" y="-36855"/>
            <a:ext cx="6763823" cy="531518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833D2C3-1772-1859-F981-FB8D7D19CB27}"/>
              </a:ext>
            </a:extLst>
          </p:cNvPr>
          <p:cNvGrpSpPr/>
          <p:nvPr/>
        </p:nvGrpSpPr>
        <p:grpSpPr>
          <a:xfrm>
            <a:off x="5068975" y="2704663"/>
            <a:ext cx="3430171" cy="2084218"/>
            <a:chOff x="5068975" y="2704663"/>
            <a:chExt cx="3430171" cy="2084218"/>
          </a:xfrm>
        </p:grpSpPr>
        <p:pic>
          <p:nvPicPr>
            <p:cNvPr id="148" name="Imagem" descr="Imagem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68975" y="2704663"/>
              <a:ext cx="3430171" cy="208421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49" name="Google Shape;55;p2"/>
            <p:cNvSpPr txBox="1"/>
            <p:nvPr/>
          </p:nvSpPr>
          <p:spPr>
            <a:xfrm>
              <a:off x="5545463" y="2739814"/>
              <a:ext cx="2264157" cy="149089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91398" tIns="91398" rIns="91398" bIns="91398">
              <a:spAutoFit/>
            </a:bodyPr>
            <a:lstStyle>
              <a:lvl1pPr algn="ctr">
                <a:defRPr sz="8800" b="1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8800" b="1" i="0" u="none" strike="noStrike" kern="0" cap="none" spc="0" normalizeH="0" baseline="0" noProof="0" dirty="0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86%</a:t>
              </a:r>
            </a:p>
          </p:txBody>
        </p:sp>
        <p:sp>
          <p:nvSpPr>
            <p:cNvPr id="150" name="Google Shape;55;p2"/>
            <p:cNvSpPr txBox="1"/>
            <p:nvPr/>
          </p:nvSpPr>
          <p:spPr>
            <a:xfrm>
              <a:off x="5964463" y="3850378"/>
              <a:ext cx="1812927" cy="76699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91398" tIns="91398" rIns="91398" bIns="91398">
              <a:spAutoFit/>
            </a:bodyPr>
            <a:lstStyle/>
            <a:p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>
                  <a:solidFill>
                    <a:srgbClr val="EB8C49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EB8C49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de cobertura</a:t>
              </a:r>
            </a:p>
            <a:p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>
                  <a:solidFill>
                    <a:srgbClr val="EB8C49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EB8C49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nacional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4BA8EDB-635B-31E0-3321-777960B7D161}"/>
              </a:ext>
            </a:extLst>
          </p:cNvPr>
          <p:cNvGrpSpPr/>
          <p:nvPr/>
        </p:nvGrpSpPr>
        <p:grpSpPr>
          <a:xfrm>
            <a:off x="-440126" y="1674096"/>
            <a:ext cx="3750924" cy="2162017"/>
            <a:chOff x="-440126" y="1674096"/>
            <a:chExt cx="3750924" cy="2162017"/>
          </a:xfrm>
        </p:grpSpPr>
        <p:sp>
          <p:nvSpPr>
            <p:cNvPr id="142" name="Google Shape;55;p2"/>
            <p:cNvSpPr txBox="1"/>
            <p:nvPr/>
          </p:nvSpPr>
          <p:spPr>
            <a:xfrm>
              <a:off x="-440126" y="1674096"/>
              <a:ext cx="3142139" cy="103369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91398" tIns="91398" rIns="91398" bIns="91398">
              <a:spAutoFit/>
            </a:bodyPr>
            <a:lstStyle>
              <a:lvl1pPr algn="ctr">
                <a:defRPr sz="5700" b="1">
                  <a:solidFill>
                    <a:srgbClr val="FFEFC6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5700" b="1" i="0" u="none" strike="noStrike" kern="0" cap="none" spc="0" normalizeH="0" baseline="0" noProof="0" dirty="0">
                  <a:ln>
                    <a:noFill/>
                  </a:ln>
                  <a:solidFill>
                    <a:srgbClr val="FFEFC6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341</a:t>
              </a:r>
            </a:p>
          </p:txBody>
        </p:sp>
        <p:sp>
          <p:nvSpPr>
            <p:cNvPr id="151" name="Google Shape;55;p2"/>
            <p:cNvSpPr txBox="1"/>
            <p:nvPr/>
          </p:nvSpPr>
          <p:spPr>
            <a:xfrm>
              <a:off x="-69566" y="2244031"/>
              <a:ext cx="3142139" cy="103369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91398" tIns="91398" rIns="91398" bIns="91398">
              <a:spAutoFit/>
            </a:bodyPr>
            <a:lstStyle>
              <a:lvl1pPr algn="ctr">
                <a:defRPr sz="5700" b="1">
                  <a:solidFill>
                    <a:srgbClr val="FFEFC6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57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EFC6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Unimeds</a:t>
              </a:r>
              <a:endParaRPr kumimoji="0" sz="5700" b="1" i="0" u="none" strike="noStrike" kern="0" cap="none" spc="0" normalizeH="0" baseline="0" noProof="0" dirty="0">
                <a:ln>
                  <a:noFill/>
                </a:ln>
                <a:solidFill>
                  <a:srgbClr val="FFEFC6"/>
                </a:solidFill>
                <a:effectLst/>
                <a:uLnTx/>
                <a:uFillTx/>
                <a:latin typeface="Trebuchet MS"/>
                <a:sym typeface="Trebuchet MS"/>
              </a:endParaRPr>
            </a:p>
          </p:txBody>
        </p:sp>
        <p:sp>
          <p:nvSpPr>
            <p:cNvPr id="152" name="Google Shape;55;p2"/>
            <p:cNvSpPr txBox="1"/>
            <p:nvPr/>
          </p:nvSpPr>
          <p:spPr>
            <a:xfrm>
              <a:off x="859713" y="3134412"/>
              <a:ext cx="2451085" cy="53839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91398" tIns="91398" rIns="91398" bIns="91398">
              <a:spAutoFit/>
            </a:bodyPr>
            <a:lstStyle>
              <a:lvl1pPr algn="ctr">
                <a:defRPr sz="2400" b="1">
                  <a:solidFill>
                    <a:srgbClr val="EB8C49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EB8C49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18 milhões</a:t>
              </a:r>
            </a:p>
          </p:txBody>
        </p:sp>
        <p:sp>
          <p:nvSpPr>
            <p:cNvPr id="153" name="Google Shape;55;p2"/>
            <p:cNvSpPr txBox="1"/>
            <p:nvPr/>
          </p:nvSpPr>
          <p:spPr>
            <a:xfrm>
              <a:off x="1614288" y="3475516"/>
              <a:ext cx="1434577" cy="36059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91398" tIns="91398" rIns="91398" bIns="91398">
              <a:spAutoFit/>
            </a:bodyPr>
            <a:lstStyle>
              <a:lvl1pPr algn="ctr">
                <a:defRPr sz="1200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de beneficiários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4073E5A-0DF0-7A96-53E3-0365FE22B0B3}"/>
              </a:ext>
            </a:extLst>
          </p:cNvPr>
          <p:cNvGrpSpPr/>
          <p:nvPr/>
        </p:nvGrpSpPr>
        <p:grpSpPr>
          <a:xfrm>
            <a:off x="6641307" y="1147831"/>
            <a:ext cx="2525717" cy="1118371"/>
            <a:chOff x="6641307" y="1147831"/>
            <a:chExt cx="2525717" cy="1118371"/>
          </a:xfrm>
        </p:grpSpPr>
        <p:sp>
          <p:nvSpPr>
            <p:cNvPr id="146" name="Google Shape;55;p2"/>
            <p:cNvSpPr txBox="1"/>
            <p:nvPr/>
          </p:nvSpPr>
          <p:spPr>
            <a:xfrm>
              <a:off x="6929139" y="1147831"/>
              <a:ext cx="2044646" cy="91939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91398" tIns="91398" rIns="91398" bIns="91398">
              <a:spAutoFit/>
            </a:bodyPr>
            <a:lstStyle>
              <a:lvl1pPr algn="ctr">
                <a:defRPr sz="5000" b="1">
                  <a:solidFill>
                    <a:srgbClr val="FFEFC6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5000" b="1" i="0" u="none" strike="noStrike" kern="0" cap="none" spc="0" normalizeH="0" baseline="0" noProof="0" dirty="0">
                  <a:ln>
                    <a:noFill/>
                  </a:ln>
                  <a:solidFill>
                    <a:srgbClr val="FFEFC6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2.600</a:t>
              </a:r>
            </a:p>
          </p:txBody>
        </p:sp>
        <p:sp>
          <p:nvSpPr>
            <p:cNvPr id="147" name="Google Shape;55;p2"/>
            <p:cNvSpPr txBox="1"/>
            <p:nvPr/>
          </p:nvSpPr>
          <p:spPr>
            <a:xfrm>
              <a:off x="7503766" y="1791305"/>
              <a:ext cx="1663258" cy="47489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91398" tIns="91398" rIns="91398" bIns="91398">
              <a:spAutoFit/>
            </a:bodyPr>
            <a:lstStyle>
              <a:lvl1pPr algn="ctr">
                <a:defRPr sz="2000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hospitais</a:t>
              </a:r>
            </a:p>
          </p:txBody>
        </p:sp>
        <p:sp>
          <p:nvSpPr>
            <p:cNvPr id="154" name="CaixaDeTexto 3"/>
            <p:cNvSpPr txBox="1"/>
            <p:nvPr/>
          </p:nvSpPr>
          <p:spPr>
            <a:xfrm>
              <a:off x="6641307" y="1486304"/>
              <a:ext cx="467290" cy="29463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8" tIns="45718" rIns="45718" bIns="45718">
              <a:spAutoFit/>
            </a:bodyPr>
            <a:lstStyle>
              <a:lvl1pPr>
                <a:defRPr b="1">
                  <a:solidFill>
                    <a:srgbClr val="FFEFC6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EFC6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+ de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BE99A8C-AA36-14F7-C4F8-4BB8E3617C79}"/>
              </a:ext>
            </a:extLst>
          </p:cNvPr>
          <p:cNvGrpSpPr/>
          <p:nvPr/>
        </p:nvGrpSpPr>
        <p:grpSpPr>
          <a:xfrm>
            <a:off x="5527109" y="202972"/>
            <a:ext cx="3654429" cy="1118374"/>
            <a:chOff x="5527109" y="202972"/>
            <a:chExt cx="3654429" cy="1118374"/>
          </a:xfrm>
        </p:grpSpPr>
        <p:sp>
          <p:nvSpPr>
            <p:cNvPr id="144" name="Google Shape;55;p2"/>
            <p:cNvSpPr txBox="1"/>
            <p:nvPr/>
          </p:nvSpPr>
          <p:spPr>
            <a:xfrm>
              <a:off x="5697720" y="202972"/>
              <a:ext cx="2813731" cy="98289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91398" tIns="91398" rIns="91398" bIns="91398">
              <a:spAutoFit/>
            </a:bodyPr>
            <a:lstStyle>
              <a:lvl1pPr algn="ctr">
                <a:defRPr sz="5400" b="1">
                  <a:solidFill>
                    <a:srgbClr val="FFEFC6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EFC6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118 mil</a:t>
              </a:r>
            </a:p>
          </p:txBody>
        </p:sp>
        <p:sp>
          <p:nvSpPr>
            <p:cNvPr id="145" name="Google Shape;55;p2"/>
            <p:cNvSpPr txBox="1"/>
            <p:nvPr/>
          </p:nvSpPr>
          <p:spPr>
            <a:xfrm>
              <a:off x="5578726" y="846449"/>
              <a:ext cx="3602812" cy="47489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91398" tIns="91398" rIns="91398" bIns="91398">
              <a:spAutoFit/>
            </a:bodyPr>
            <a:lstStyle>
              <a:lvl1pPr algn="ctr">
                <a:defRPr sz="2000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Médicos cooperados</a:t>
              </a:r>
            </a:p>
          </p:txBody>
        </p:sp>
        <p:sp>
          <p:nvSpPr>
            <p:cNvPr id="155" name="CaixaDeTexto 6"/>
            <p:cNvSpPr txBox="1"/>
            <p:nvPr/>
          </p:nvSpPr>
          <p:spPr>
            <a:xfrm>
              <a:off x="5527109" y="571587"/>
              <a:ext cx="467290" cy="29463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8" tIns="45718" rIns="45718" bIns="45718">
              <a:spAutoFit/>
            </a:bodyPr>
            <a:lstStyle>
              <a:lvl1pPr>
                <a:defRPr b="1">
                  <a:solidFill>
                    <a:srgbClr val="FFEFC6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EFC6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+ de</a:t>
              </a: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person, smiling&#10;&#10;Description automatically generated">
            <a:extLst>
              <a:ext uri="{FF2B5EF4-FFF2-40B4-BE49-F238E27FC236}">
                <a16:creationId xmlns:a16="http://schemas.microsoft.com/office/drawing/2014/main" id="{48703C80-14C1-A732-04A2-BC4AA2B724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7912"/>
            <a:ext cx="10325686" cy="516284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51B65B7-39C5-30C9-A930-2D44543CD8DA}"/>
              </a:ext>
            </a:extLst>
          </p:cNvPr>
          <p:cNvGrpSpPr/>
          <p:nvPr/>
        </p:nvGrpSpPr>
        <p:grpSpPr>
          <a:xfrm>
            <a:off x="5900913" y="3529666"/>
            <a:ext cx="2397866" cy="1354808"/>
            <a:chOff x="5900913" y="3529666"/>
            <a:chExt cx="2397866" cy="1354808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30E6D563-CE20-8AE8-9B12-E73460DF862B}"/>
                </a:ext>
              </a:extLst>
            </p:cNvPr>
            <p:cNvSpPr/>
            <p:nvPr/>
          </p:nvSpPr>
          <p:spPr>
            <a:xfrm>
              <a:off x="5900913" y="3529666"/>
              <a:ext cx="2397866" cy="1354808"/>
            </a:xfrm>
            <a:prstGeom prst="roundRect">
              <a:avLst>
                <a:gd name="adj" fmla="val 4343"/>
              </a:avLst>
            </a:prstGeom>
            <a:solidFill>
              <a:srgbClr val="A71680">
                <a:alpha val="90000"/>
              </a:srgb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60" dirty="0">
                <a:latin typeface="Trebuchet MS" panose="020B0603020202020204" pitchFamily="34" charset="0"/>
              </a:endParaRPr>
            </a:p>
          </p:txBody>
        </p:sp>
        <p:sp>
          <p:nvSpPr>
            <p:cNvPr id="36" name="Google Shape;1021;p6">
              <a:extLst>
                <a:ext uri="{FF2B5EF4-FFF2-40B4-BE49-F238E27FC236}">
                  <a16:creationId xmlns:a16="http://schemas.microsoft.com/office/drawing/2014/main" id="{9A07FCFF-FE99-04B0-DDA1-FCF547118FE1}"/>
                </a:ext>
              </a:extLst>
            </p:cNvPr>
            <p:cNvSpPr txBox="1"/>
            <p:nvPr/>
          </p:nvSpPr>
          <p:spPr>
            <a:xfrm>
              <a:off x="6117613" y="3730290"/>
              <a:ext cx="2106343" cy="9166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83" tIns="41130" rIns="82283" bIns="41130" anchor="t" anchorCtr="0">
              <a:spAutoFit/>
            </a:bodyPr>
            <a:lstStyle/>
            <a:p>
              <a:pPr>
                <a:lnSpc>
                  <a:spcPts val="1300"/>
                </a:lnSpc>
                <a:buClr>
                  <a:srgbClr val="000000"/>
                </a:buClr>
                <a:buSzPts val="2800"/>
              </a:pPr>
              <a:r>
                <a:rPr lang="pt-BR" sz="9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• Acomodação em Apartamento</a:t>
              </a:r>
            </a:p>
            <a:p>
              <a:pPr>
                <a:lnSpc>
                  <a:spcPts val="1300"/>
                </a:lnSpc>
                <a:buClr>
                  <a:srgbClr val="000000"/>
                </a:buClr>
                <a:buSzPts val="2800"/>
              </a:pPr>
              <a:r>
                <a:rPr lang="pt-BR" sz="9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• Com ou sem Coparticipação</a:t>
              </a:r>
            </a:p>
            <a:p>
              <a:pPr>
                <a:lnSpc>
                  <a:spcPts val="1300"/>
                </a:lnSpc>
                <a:buClr>
                  <a:srgbClr val="000000"/>
                </a:buClr>
                <a:buSzPts val="2800"/>
              </a:pPr>
              <a:r>
                <a:rPr lang="pt-BR" sz="9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• Abrangência Nacional</a:t>
              </a:r>
            </a:p>
            <a:p>
              <a:pPr>
                <a:lnSpc>
                  <a:spcPts val="1300"/>
                </a:lnSpc>
                <a:buClr>
                  <a:srgbClr val="000000"/>
                </a:buClr>
                <a:buSzPts val="2800"/>
              </a:pPr>
              <a:r>
                <a:rPr lang="pt-BR" sz="9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• Reembolso para 2x a tabela</a:t>
              </a:r>
            </a:p>
            <a:p>
              <a:pPr>
                <a:lnSpc>
                  <a:spcPts val="1300"/>
                </a:lnSpc>
                <a:buClr>
                  <a:srgbClr val="000000"/>
                </a:buClr>
                <a:buSzPts val="2800"/>
              </a:pPr>
              <a:r>
                <a:rPr lang="pt-BR" sz="9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• Desconto Farmácia</a:t>
              </a:r>
              <a:endParaRPr sz="40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</p:grp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CC56B6A-AA45-457B-24B6-66F6FA273ECE}"/>
              </a:ext>
            </a:extLst>
          </p:cNvPr>
          <p:cNvSpPr/>
          <p:nvPr/>
        </p:nvSpPr>
        <p:spPr>
          <a:xfrm>
            <a:off x="-682283" y="535725"/>
            <a:ext cx="2812222" cy="770581"/>
          </a:xfrm>
          <a:prstGeom prst="roundRect">
            <a:avLst>
              <a:gd name="adj" fmla="val 9190"/>
            </a:avLst>
          </a:prstGeom>
          <a:solidFill>
            <a:srgbClr val="A7168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34D6105C-CA37-BA49-0BA3-F4AD1386E9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71" y="632969"/>
            <a:ext cx="1414531" cy="60117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D3E1990-EB45-2F96-419B-E0BDBA1CC897}"/>
              </a:ext>
            </a:extLst>
          </p:cNvPr>
          <p:cNvGrpSpPr/>
          <p:nvPr/>
        </p:nvGrpSpPr>
        <p:grpSpPr>
          <a:xfrm>
            <a:off x="605537" y="3379711"/>
            <a:ext cx="5209720" cy="1504763"/>
            <a:chOff x="605537" y="3379711"/>
            <a:chExt cx="5209720" cy="150476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3823A30-715E-937F-A3B2-9F7BC24488DD}"/>
                </a:ext>
              </a:extLst>
            </p:cNvPr>
            <p:cNvSpPr/>
            <p:nvPr/>
          </p:nvSpPr>
          <p:spPr>
            <a:xfrm>
              <a:off x="605537" y="3379711"/>
              <a:ext cx="5178038" cy="1504763"/>
            </a:xfrm>
            <a:prstGeom prst="roundRect">
              <a:avLst>
                <a:gd name="adj" fmla="val 7631"/>
              </a:avLst>
            </a:prstGeom>
            <a:solidFill>
              <a:srgbClr val="A71680">
                <a:alpha val="90000"/>
              </a:srgb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60" dirty="0">
                <a:latin typeface="Trebuchet MS" panose="020B0603020202020204" pitchFamily="34" charset="0"/>
              </a:endParaRPr>
            </a:p>
          </p:txBody>
        </p:sp>
        <p:sp>
          <p:nvSpPr>
            <p:cNvPr id="7" name="Google Shape;1021;p6">
              <a:extLst>
                <a:ext uri="{FF2B5EF4-FFF2-40B4-BE49-F238E27FC236}">
                  <a16:creationId xmlns:a16="http://schemas.microsoft.com/office/drawing/2014/main" id="{98FF6492-30BA-216E-655A-BF441F08AFA6}"/>
                </a:ext>
              </a:extLst>
            </p:cNvPr>
            <p:cNvSpPr txBox="1"/>
            <p:nvPr/>
          </p:nvSpPr>
          <p:spPr>
            <a:xfrm>
              <a:off x="2841786" y="3602339"/>
              <a:ext cx="1121374" cy="3600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83" tIns="41130" rIns="82283" bIns="41130" anchor="t" anchorCtr="0">
              <a:spAutoFit/>
            </a:bodyPr>
            <a:lstStyle/>
            <a:p>
              <a:pPr>
                <a:buClr>
                  <a:srgbClr val="000000"/>
                </a:buClr>
                <a:buSzPts val="2800"/>
              </a:pPr>
              <a:r>
                <a:rPr lang="pt-BR" sz="9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Assistência Funeral Individual</a:t>
              </a:r>
              <a:endParaRPr sz="45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28" name="Google Shape;1021;p6">
              <a:extLst>
                <a:ext uri="{FF2B5EF4-FFF2-40B4-BE49-F238E27FC236}">
                  <a16:creationId xmlns:a16="http://schemas.microsoft.com/office/drawing/2014/main" id="{F18E2659-9D9B-D619-B357-50A0F4293540}"/>
                </a:ext>
              </a:extLst>
            </p:cNvPr>
            <p:cNvSpPr txBox="1"/>
            <p:nvPr/>
          </p:nvSpPr>
          <p:spPr>
            <a:xfrm>
              <a:off x="1126801" y="3550259"/>
              <a:ext cx="1328787" cy="3600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83" tIns="41130" rIns="82283" bIns="41130" anchor="t" anchorCtr="0">
              <a:spAutoFit/>
            </a:bodyPr>
            <a:lstStyle/>
            <a:p>
              <a:pPr>
                <a:buClr>
                  <a:srgbClr val="000000"/>
                </a:buClr>
                <a:buSzPts val="2800"/>
              </a:pPr>
              <a:r>
                <a:rPr lang="pt-BR" sz="9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Assistência Pequenas e Médias Empresas</a:t>
              </a:r>
              <a:endParaRPr sz="45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29" name="Google Shape;1021;p6">
              <a:extLst>
                <a:ext uri="{FF2B5EF4-FFF2-40B4-BE49-F238E27FC236}">
                  <a16:creationId xmlns:a16="http://schemas.microsoft.com/office/drawing/2014/main" id="{889C5CC7-1571-E030-7AB3-29F7FA6C2820}"/>
                </a:ext>
              </a:extLst>
            </p:cNvPr>
            <p:cNvSpPr txBox="1"/>
            <p:nvPr/>
          </p:nvSpPr>
          <p:spPr>
            <a:xfrm>
              <a:off x="1126801" y="3853744"/>
              <a:ext cx="1328787" cy="1800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83" tIns="41130" rIns="82283" bIns="41130" anchor="t" anchorCtr="0">
              <a:spAutoFit/>
            </a:bodyPr>
            <a:lstStyle/>
            <a:p>
              <a:pPr>
                <a:buClr>
                  <a:srgbClr val="000000"/>
                </a:buClr>
                <a:buSzPts val="2800"/>
              </a:pPr>
              <a:r>
                <a:rPr lang="pt-BR" sz="63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(empresas até 99 vidas)</a:t>
              </a:r>
              <a:endParaRPr sz="18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30" name="Google Shape;1021;p6">
              <a:extLst>
                <a:ext uri="{FF2B5EF4-FFF2-40B4-BE49-F238E27FC236}">
                  <a16:creationId xmlns:a16="http://schemas.microsoft.com/office/drawing/2014/main" id="{D20FDB3B-DBCA-C26B-5771-64C1CDC6EA24}"/>
                </a:ext>
              </a:extLst>
            </p:cNvPr>
            <p:cNvSpPr txBox="1"/>
            <p:nvPr/>
          </p:nvSpPr>
          <p:spPr>
            <a:xfrm>
              <a:off x="4478522" y="3578872"/>
              <a:ext cx="1210017" cy="2215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83" tIns="41130" rIns="82283" bIns="41130" anchor="t" anchorCtr="0">
              <a:spAutoFit/>
            </a:bodyPr>
            <a:lstStyle/>
            <a:p>
              <a:pPr>
                <a:buClr>
                  <a:srgbClr val="000000"/>
                </a:buClr>
                <a:buSzPts val="2800"/>
              </a:pPr>
              <a:r>
                <a:rPr lang="pt-BR" sz="9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Unimed Odonto</a:t>
              </a:r>
              <a:endParaRPr sz="45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31" name="Google Shape;1021;p6">
              <a:extLst>
                <a:ext uri="{FF2B5EF4-FFF2-40B4-BE49-F238E27FC236}">
                  <a16:creationId xmlns:a16="http://schemas.microsoft.com/office/drawing/2014/main" id="{C899DF66-F0FE-1546-DFC4-16AD24CA5927}"/>
                </a:ext>
              </a:extLst>
            </p:cNvPr>
            <p:cNvSpPr txBox="1"/>
            <p:nvPr/>
          </p:nvSpPr>
          <p:spPr>
            <a:xfrm>
              <a:off x="1124696" y="4196590"/>
              <a:ext cx="1328787" cy="3600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83" tIns="41130" rIns="82283" bIns="41130" anchor="t" anchorCtr="0">
              <a:spAutoFit/>
            </a:bodyPr>
            <a:lstStyle/>
            <a:p>
              <a:pPr>
                <a:buClr>
                  <a:srgbClr val="000000"/>
                </a:buClr>
                <a:buSzPts val="2800"/>
              </a:pPr>
              <a:r>
                <a:rPr lang="pt-BR" sz="9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Assistência em</a:t>
              </a:r>
            </a:p>
            <a:p>
              <a:pPr>
                <a:buClr>
                  <a:srgbClr val="000000"/>
                </a:buClr>
                <a:buSzPts val="2800"/>
              </a:pPr>
              <a:r>
                <a:rPr lang="pt-BR" sz="9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Marketing Digital</a:t>
              </a:r>
              <a:endParaRPr sz="45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32" name="Google Shape;1021;p6">
              <a:extLst>
                <a:ext uri="{FF2B5EF4-FFF2-40B4-BE49-F238E27FC236}">
                  <a16:creationId xmlns:a16="http://schemas.microsoft.com/office/drawing/2014/main" id="{371AF851-1FE9-0495-3268-0E500332FB77}"/>
                </a:ext>
              </a:extLst>
            </p:cNvPr>
            <p:cNvSpPr txBox="1"/>
            <p:nvPr/>
          </p:nvSpPr>
          <p:spPr>
            <a:xfrm>
              <a:off x="1124696" y="4500075"/>
              <a:ext cx="1328787" cy="1800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83" tIns="41130" rIns="82283" bIns="41130" anchor="t" anchorCtr="0">
              <a:spAutoFit/>
            </a:bodyPr>
            <a:lstStyle/>
            <a:p>
              <a:pPr>
                <a:buClr>
                  <a:srgbClr val="000000"/>
                </a:buClr>
                <a:buSzPts val="2800"/>
              </a:pPr>
              <a:r>
                <a:rPr lang="pt-BR" sz="63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(empresas até 99 vidas)</a:t>
              </a:r>
              <a:endParaRPr sz="18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33" name="Google Shape;1021;p6">
              <a:extLst>
                <a:ext uri="{FF2B5EF4-FFF2-40B4-BE49-F238E27FC236}">
                  <a16:creationId xmlns:a16="http://schemas.microsoft.com/office/drawing/2014/main" id="{B6C4D366-2977-7908-F53E-CB99D37D8408}"/>
                </a:ext>
              </a:extLst>
            </p:cNvPr>
            <p:cNvSpPr txBox="1"/>
            <p:nvPr/>
          </p:nvSpPr>
          <p:spPr>
            <a:xfrm>
              <a:off x="2808767" y="4254690"/>
              <a:ext cx="1200610" cy="2215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83" tIns="41130" rIns="82283" bIns="41130" anchor="t" anchorCtr="0">
              <a:spAutoFit/>
            </a:bodyPr>
            <a:lstStyle/>
            <a:p>
              <a:pPr>
                <a:buClr>
                  <a:srgbClr val="000000"/>
                </a:buClr>
                <a:buSzPts val="2800"/>
              </a:pPr>
              <a:r>
                <a:rPr lang="pt-BR" sz="9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Assessoria Contábil</a:t>
              </a:r>
              <a:endParaRPr sz="45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34" name="Google Shape;1021;p6">
              <a:extLst>
                <a:ext uri="{FF2B5EF4-FFF2-40B4-BE49-F238E27FC236}">
                  <a16:creationId xmlns:a16="http://schemas.microsoft.com/office/drawing/2014/main" id="{478689DB-3D09-23B1-23EA-3C1AFCF7B28B}"/>
                </a:ext>
              </a:extLst>
            </p:cNvPr>
            <p:cNvSpPr txBox="1"/>
            <p:nvPr/>
          </p:nvSpPr>
          <p:spPr>
            <a:xfrm>
              <a:off x="2808623" y="4411582"/>
              <a:ext cx="1328787" cy="1800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83" tIns="41130" rIns="82283" bIns="41130" anchor="t" anchorCtr="0">
              <a:spAutoFit/>
            </a:bodyPr>
            <a:lstStyle/>
            <a:p>
              <a:pPr>
                <a:buClr>
                  <a:srgbClr val="000000"/>
                </a:buClr>
                <a:buSzPts val="2800"/>
              </a:pPr>
              <a:r>
                <a:rPr lang="pt-BR" sz="63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(empresas até 199 vidas)</a:t>
              </a:r>
              <a:endParaRPr sz="18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CE3A9E24-E88A-2FD4-C8F5-BA6E96E26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758340" y="3624699"/>
              <a:ext cx="359322" cy="359322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9AEA0247-B38D-6AB4-2E21-1B1EA548DC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807305" y="4256403"/>
              <a:ext cx="310357" cy="310357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4136874-51F9-9E24-4C4A-784328996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4162971" y="3544878"/>
              <a:ext cx="327579" cy="327579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7EF39AFC-3691-C726-6617-AD66A69E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2471907" y="4262502"/>
              <a:ext cx="327579" cy="327579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20C924E1-EF05-6D9B-450D-383F1E856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2430180" y="3599496"/>
              <a:ext cx="393491" cy="393491"/>
            </a:xfrm>
            <a:prstGeom prst="rect">
              <a:avLst/>
            </a:prstGeom>
          </p:spPr>
        </p:pic>
        <p:sp>
          <p:nvSpPr>
            <p:cNvPr id="13" name="Google Shape;1021;p6">
              <a:extLst>
                <a:ext uri="{FF2B5EF4-FFF2-40B4-BE49-F238E27FC236}">
                  <a16:creationId xmlns:a16="http://schemas.microsoft.com/office/drawing/2014/main" id="{9A2F7921-F1BA-58FA-9CF0-26773CC7317F}"/>
                </a:ext>
              </a:extLst>
            </p:cNvPr>
            <p:cNvSpPr txBox="1"/>
            <p:nvPr/>
          </p:nvSpPr>
          <p:spPr>
            <a:xfrm>
              <a:off x="4486470" y="4353223"/>
              <a:ext cx="1328787" cy="3600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83" tIns="41130" rIns="82283" bIns="41130" anchor="t" anchorCtr="0">
              <a:spAutoFit/>
            </a:bodyPr>
            <a:lstStyle/>
            <a:p>
              <a:pPr>
                <a:buClr>
                  <a:srgbClr val="000000"/>
                </a:buClr>
                <a:buSzPts val="2800"/>
              </a:pPr>
              <a:r>
                <a:rPr lang="pt-BR" sz="9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Assistência</a:t>
              </a:r>
              <a:br>
                <a:rPr lang="pt-BR" sz="900" dirty="0">
                  <a:solidFill>
                    <a:schemeClr val="bg1"/>
                  </a:solidFill>
                  <a:latin typeface="Trebuchet MS" panose="020B0603020202020204" pitchFamily="34" charset="0"/>
                </a:rPr>
              </a:br>
              <a:r>
                <a:rPr lang="pt-BR" sz="9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Domiciliar</a:t>
              </a:r>
              <a:endParaRPr sz="45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4" name="Google Shape;1021;p6">
              <a:extLst>
                <a:ext uri="{FF2B5EF4-FFF2-40B4-BE49-F238E27FC236}">
                  <a16:creationId xmlns:a16="http://schemas.microsoft.com/office/drawing/2014/main" id="{6EA0AEA0-A5CC-AF62-1D68-1295EEC473AC}"/>
                </a:ext>
              </a:extLst>
            </p:cNvPr>
            <p:cNvSpPr txBox="1"/>
            <p:nvPr/>
          </p:nvSpPr>
          <p:spPr>
            <a:xfrm>
              <a:off x="4490550" y="3943750"/>
              <a:ext cx="1121374" cy="3600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83" tIns="41130" rIns="82283" bIns="41130" anchor="t" anchorCtr="0">
              <a:spAutoFit/>
            </a:bodyPr>
            <a:lstStyle/>
            <a:p>
              <a:pPr>
                <a:buClr>
                  <a:srgbClr val="000000"/>
                </a:buClr>
                <a:buSzPts val="2800"/>
              </a:pPr>
              <a:r>
                <a:rPr lang="pt-BR" sz="9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Assistência Terceira Idade</a:t>
              </a:r>
              <a:endParaRPr sz="45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F053FAA-C70C-88C5-84E8-F682E05ED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4176618" y="3976987"/>
              <a:ext cx="308938" cy="30893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7B103D4-A2EF-D9B8-9A1E-50FA8B3D6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4182926" y="4384492"/>
              <a:ext cx="295596" cy="295596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04CCA80-605E-EAF3-2AFB-4BE61EACF0DC}"/>
              </a:ext>
            </a:extLst>
          </p:cNvPr>
          <p:cNvGrpSpPr/>
          <p:nvPr/>
        </p:nvGrpSpPr>
        <p:grpSpPr>
          <a:xfrm>
            <a:off x="6888880" y="-1010446"/>
            <a:ext cx="2098323" cy="4084237"/>
            <a:chOff x="6888880" y="-1010446"/>
            <a:chExt cx="2098323" cy="4084237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7977434-D12E-5925-7A13-46DAF94454BB}"/>
                </a:ext>
              </a:extLst>
            </p:cNvPr>
            <p:cNvSpPr/>
            <p:nvPr/>
          </p:nvSpPr>
          <p:spPr>
            <a:xfrm>
              <a:off x="6888880" y="-1010446"/>
              <a:ext cx="1921983" cy="4084237"/>
            </a:xfrm>
            <a:prstGeom prst="roundRect">
              <a:avLst>
                <a:gd name="adj" fmla="val 4343"/>
              </a:avLst>
            </a:prstGeom>
            <a:solidFill>
              <a:schemeClr val="tx1">
                <a:alpha val="38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60" dirty="0">
                <a:latin typeface="Trebuchet MS" panose="020B0603020202020204" pitchFamily="34" charset="0"/>
              </a:endParaRPr>
            </a:p>
          </p:txBody>
        </p:sp>
        <p:sp>
          <p:nvSpPr>
            <p:cNvPr id="19" name="Google Shape;555;p27">
              <a:extLst>
                <a:ext uri="{FF2B5EF4-FFF2-40B4-BE49-F238E27FC236}">
                  <a16:creationId xmlns:a16="http://schemas.microsoft.com/office/drawing/2014/main" id="{971E2BD8-77CC-5E76-FA15-0411E00B9EA6}"/>
                </a:ext>
              </a:extLst>
            </p:cNvPr>
            <p:cNvSpPr txBox="1"/>
            <p:nvPr/>
          </p:nvSpPr>
          <p:spPr>
            <a:xfrm>
              <a:off x="7060306" y="249359"/>
              <a:ext cx="1653198" cy="2435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983"/>
                <a:buFont typeface="Calibri"/>
                <a:buNone/>
              </a:pPr>
              <a:r>
                <a:rPr lang="en-US" sz="983" b="0" i="1" u="sng" strike="noStrike" cap="none" dirty="0" err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Principais</a:t>
              </a:r>
              <a:r>
                <a:rPr lang="en-US" sz="983" b="0" i="1" u="sng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983" b="0" i="1" u="sng" strike="noStrike" cap="none" dirty="0" err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prestadores</a:t>
              </a:r>
              <a:r>
                <a:rPr lang="en-US" sz="983" b="0" i="1" u="sng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:</a:t>
              </a:r>
              <a:endParaRPr dirty="0"/>
            </a:p>
          </p:txBody>
        </p:sp>
        <p:grpSp>
          <p:nvGrpSpPr>
            <p:cNvPr id="20" name="Google Shape;588;p31">
              <a:extLst>
                <a:ext uri="{FF2B5EF4-FFF2-40B4-BE49-F238E27FC236}">
                  <a16:creationId xmlns:a16="http://schemas.microsoft.com/office/drawing/2014/main" id="{2796CA1E-3924-01AA-38C6-EBCC7C8FB40C}"/>
                </a:ext>
              </a:extLst>
            </p:cNvPr>
            <p:cNvGrpSpPr/>
            <p:nvPr/>
          </p:nvGrpSpPr>
          <p:grpSpPr>
            <a:xfrm>
              <a:off x="7053272" y="534505"/>
              <a:ext cx="1865563" cy="1608831"/>
              <a:chOff x="14624050" y="4664075"/>
              <a:chExt cx="4557386" cy="3930213"/>
            </a:xfrm>
          </p:grpSpPr>
          <p:sp>
            <p:nvSpPr>
              <p:cNvPr id="21" name="Google Shape;589;p31">
                <a:extLst>
                  <a:ext uri="{FF2B5EF4-FFF2-40B4-BE49-F238E27FC236}">
                    <a16:creationId xmlns:a16="http://schemas.microsoft.com/office/drawing/2014/main" id="{A01567BE-6726-6AE7-5857-AA1E6D395011}"/>
                  </a:ext>
                </a:extLst>
              </p:cNvPr>
              <p:cNvSpPr/>
              <p:nvPr/>
            </p:nvSpPr>
            <p:spPr>
              <a:xfrm>
                <a:off x="14624050" y="5289206"/>
                <a:ext cx="4344546" cy="33050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140356" marR="0" lvl="0" indent="-14035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818"/>
                  <a:buFont typeface="Arial"/>
                  <a:buChar char="•"/>
                </a:pPr>
                <a:r>
                  <a:rPr lang="en-US" sz="818" b="0" i="0" u="none" strike="noStrike" cap="none" dirty="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São Luiz São Caetano </a:t>
                </a:r>
                <a:endParaRPr dirty="0"/>
              </a:p>
              <a:p>
                <a:pPr marL="140356" marR="0" lvl="0" indent="-14035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818"/>
                  <a:buFont typeface="Arial"/>
                  <a:buChar char="•"/>
                </a:pPr>
                <a:r>
                  <a:rPr lang="en-US" sz="818" b="0" i="0" u="none" strike="noStrike" cap="none" dirty="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São Luiz </a:t>
                </a:r>
                <a:r>
                  <a:rPr lang="en-US" sz="818" b="0" i="0" u="none" strike="noStrike" cap="none" dirty="0" err="1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Jabaquara</a:t>
                </a:r>
                <a:endParaRPr dirty="0"/>
              </a:p>
              <a:p>
                <a:pPr marL="140356" marR="0" lvl="0" indent="-14035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818"/>
                  <a:buFont typeface="Arial"/>
                  <a:buChar char="•"/>
                </a:pPr>
                <a:r>
                  <a:rPr lang="en-US" sz="818" b="0" i="0" u="none" strike="noStrike" cap="none" dirty="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São Luiz </a:t>
                </a:r>
                <a:r>
                  <a:rPr lang="en-US" sz="818" b="0" i="0" u="none" strike="noStrike" cap="none" dirty="0" err="1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Itaim</a:t>
                </a:r>
                <a:endParaRPr dirty="0"/>
              </a:p>
              <a:p>
                <a:pPr marL="140356" marR="0" lvl="0" indent="-14035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818"/>
                  <a:buFont typeface="Arial"/>
                  <a:buChar char="•"/>
                </a:pPr>
                <a:r>
                  <a:rPr lang="en-US" sz="818" b="0" i="0" u="none" strike="noStrike" cap="none" dirty="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Santa Joana</a:t>
                </a:r>
                <a:endParaRPr dirty="0"/>
              </a:p>
              <a:p>
                <a:pPr marL="140356" marR="0" lvl="0" indent="-14035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818"/>
                  <a:buFont typeface="Arial"/>
                  <a:buChar char="•"/>
                </a:pPr>
                <a:r>
                  <a:rPr lang="en-US" sz="818" b="0" i="0" u="none" strike="noStrike" cap="none" dirty="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Hospital Vitória</a:t>
                </a:r>
                <a:endParaRPr dirty="0"/>
              </a:p>
              <a:p>
                <a:pPr marL="140356" marR="0" lvl="0" indent="-14035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818"/>
                  <a:buFont typeface="Arial"/>
                  <a:buChar char="•"/>
                </a:pPr>
                <a:r>
                  <a:rPr lang="en-US" sz="818" b="0" i="0" u="none" strike="noStrike" cap="none" dirty="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São Camilo </a:t>
                </a:r>
                <a:r>
                  <a:rPr lang="en-US" sz="818" b="0" i="0" u="none" strike="noStrike" cap="none" dirty="0" err="1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Ipiranga</a:t>
                </a:r>
                <a:endParaRPr dirty="0"/>
              </a:p>
              <a:p>
                <a:pPr marL="140356" marR="0" lvl="0" indent="-14035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818"/>
                  <a:buFont typeface="Arial"/>
                  <a:buChar char="•"/>
                </a:pPr>
                <a:r>
                  <a:rPr lang="en-US" sz="818" b="0" i="0" u="none" strike="noStrike" cap="none" dirty="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São Camilo Santana </a:t>
                </a:r>
                <a:endParaRPr dirty="0"/>
              </a:p>
              <a:p>
                <a:pPr marL="140356" marR="0" lvl="0" indent="-14035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818"/>
                  <a:buFont typeface="Arial"/>
                  <a:buChar char="•"/>
                </a:pPr>
                <a:r>
                  <a:rPr lang="en-US" sz="818" b="0" i="0" u="none" strike="noStrike" cap="none" dirty="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Hospital Villa Lobos</a:t>
                </a:r>
                <a:endParaRPr dirty="0"/>
              </a:p>
              <a:p>
                <a:pPr marL="140356" marR="0" lvl="0" indent="-14035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818"/>
                  <a:buFont typeface="Arial"/>
                  <a:buChar char="•"/>
                </a:pPr>
                <a:r>
                  <a:rPr lang="en-US" sz="818" b="0" i="0" u="none" strike="noStrike" cap="none" dirty="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Hospital </a:t>
                </a:r>
                <a:r>
                  <a:rPr lang="en-US" sz="818" b="0" i="0" u="none" strike="noStrike" cap="none" dirty="0" err="1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Leforte</a:t>
                </a:r>
                <a:endParaRPr sz="818" b="0" i="0" u="none" strike="noStrike" cap="none" dirty="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  <a:p>
                <a:pPr marL="140356" marR="0" lvl="0" indent="-14035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818"/>
                  <a:buFont typeface="Arial"/>
                  <a:buChar char="•"/>
                </a:pPr>
                <a:r>
                  <a:rPr lang="en-US" sz="818" b="0" i="0" u="none" strike="noStrike" cap="none" dirty="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Santa Catarina</a:t>
                </a:r>
                <a:endParaRPr dirty="0"/>
              </a:p>
            </p:txBody>
          </p:sp>
          <p:sp>
            <p:nvSpPr>
              <p:cNvPr id="22" name="Google Shape;590;p31">
                <a:extLst>
                  <a:ext uri="{FF2B5EF4-FFF2-40B4-BE49-F238E27FC236}">
                    <a16:creationId xmlns:a16="http://schemas.microsoft.com/office/drawing/2014/main" id="{3582D9B0-17C2-1B4A-2647-5B9D33968CD1}"/>
                  </a:ext>
                </a:extLst>
              </p:cNvPr>
              <p:cNvSpPr txBox="1"/>
              <p:nvPr/>
            </p:nvSpPr>
            <p:spPr>
              <a:xfrm>
                <a:off x="15142837" y="4664075"/>
                <a:ext cx="4038599" cy="6563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146"/>
                  <a:buFont typeface="Calibri"/>
                  <a:buNone/>
                </a:pPr>
                <a:r>
                  <a:rPr lang="en-US" sz="1146" b="1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HOSPITAIS</a:t>
                </a:r>
                <a:endParaRPr/>
              </a:p>
            </p:txBody>
          </p:sp>
          <p:pic>
            <p:nvPicPr>
              <p:cNvPr id="23" name="Google Shape;591;p31">
                <a:extLst>
                  <a:ext uri="{FF2B5EF4-FFF2-40B4-BE49-F238E27FC236}">
                    <a16:creationId xmlns:a16="http://schemas.microsoft.com/office/drawing/2014/main" id="{CCB27641-DAAD-951E-EEB7-43462E33F414}"/>
                  </a:ext>
                </a:extLst>
              </p:cNvPr>
              <p:cNvPicPr preferRelativeResize="0"/>
              <p:nvPr/>
            </p:nvPicPr>
            <p:blipFill rotWithShape="1">
              <a:blip r:embed="rId12">
                <a:alphaModFix/>
              </a:blip>
              <a:srcRect/>
              <a:stretch/>
            </p:blipFill>
            <p:spPr>
              <a:xfrm>
                <a:off x="14700250" y="4703610"/>
                <a:ext cx="301216" cy="49475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4" name="Google Shape;592;p31">
              <a:extLst>
                <a:ext uri="{FF2B5EF4-FFF2-40B4-BE49-F238E27FC236}">
                  <a16:creationId xmlns:a16="http://schemas.microsoft.com/office/drawing/2014/main" id="{3A34202F-5D28-85C2-8218-92D8A546FDE9}"/>
                </a:ext>
              </a:extLst>
            </p:cNvPr>
            <p:cNvGrpSpPr/>
            <p:nvPr/>
          </p:nvGrpSpPr>
          <p:grpSpPr>
            <a:xfrm>
              <a:off x="7053273" y="2156511"/>
              <a:ext cx="1933930" cy="851554"/>
              <a:chOff x="14624050" y="8626475"/>
              <a:chExt cx="4724400" cy="2080262"/>
            </a:xfrm>
          </p:grpSpPr>
          <p:pic>
            <p:nvPicPr>
              <p:cNvPr id="25" name="Google Shape;593;p31">
                <a:extLst>
                  <a:ext uri="{FF2B5EF4-FFF2-40B4-BE49-F238E27FC236}">
                    <a16:creationId xmlns:a16="http://schemas.microsoft.com/office/drawing/2014/main" id="{73F34C27-621D-A665-21B6-C33C62DBD694}"/>
                  </a:ext>
                </a:extLst>
              </p:cNvPr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>
                <a:off x="14700250" y="8708469"/>
                <a:ext cx="243236" cy="42078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6" name="Google Shape;594;p31">
                <a:extLst>
                  <a:ext uri="{FF2B5EF4-FFF2-40B4-BE49-F238E27FC236}">
                    <a16:creationId xmlns:a16="http://schemas.microsoft.com/office/drawing/2014/main" id="{6CD3C029-AC0D-F306-F648-B936B2F3A2A9}"/>
                  </a:ext>
                </a:extLst>
              </p:cNvPr>
              <p:cNvSpPr txBox="1"/>
              <p:nvPr/>
            </p:nvSpPr>
            <p:spPr>
              <a:xfrm>
                <a:off x="15017750" y="8626475"/>
                <a:ext cx="3236832" cy="6563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146"/>
                  <a:buFont typeface="Calibri"/>
                  <a:buNone/>
                </a:pPr>
                <a:r>
                  <a:rPr lang="en-US" sz="1146" b="1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LABORATÓRIOS</a:t>
                </a:r>
                <a:endParaRPr/>
              </a:p>
            </p:txBody>
          </p:sp>
          <p:sp>
            <p:nvSpPr>
              <p:cNvPr id="27" name="Google Shape;595;p31">
                <a:extLst>
                  <a:ext uri="{FF2B5EF4-FFF2-40B4-BE49-F238E27FC236}">
                    <a16:creationId xmlns:a16="http://schemas.microsoft.com/office/drawing/2014/main" id="{6894555B-FA63-0C79-C03F-A44B09FBEDF9}"/>
                  </a:ext>
                </a:extLst>
              </p:cNvPr>
              <p:cNvSpPr/>
              <p:nvPr/>
            </p:nvSpPr>
            <p:spPr>
              <a:xfrm>
                <a:off x="14624050" y="9249366"/>
                <a:ext cx="4724400" cy="145737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140356" marR="0" lvl="0" indent="-14035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818"/>
                  <a:buFont typeface="Arial"/>
                  <a:buChar char="•"/>
                </a:pPr>
                <a:r>
                  <a:rPr lang="en-US" sz="818" b="0" i="0" u="none" strike="noStrike" cap="none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Delboni</a:t>
                </a:r>
                <a:endParaRPr/>
              </a:p>
              <a:p>
                <a:pPr marL="140356" marR="0" lvl="0" indent="-14035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818"/>
                  <a:buFont typeface="Arial"/>
                  <a:buChar char="•"/>
                </a:pPr>
                <a:r>
                  <a:rPr lang="en-US" sz="818" b="0" i="0" u="none" strike="noStrike" cap="none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Salomão E Zoppi</a:t>
                </a:r>
                <a:endParaRPr sz="818" b="0" i="0" u="none" strike="noStrike" cap="none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  <a:p>
                <a:pPr marL="140356" marR="0" lvl="0" indent="-14035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818"/>
                  <a:buFont typeface="Arial"/>
                  <a:buChar char="•"/>
                </a:pPr>
                <a:r>
                  <a:rPr lang="en-US" sz="818" b="0" i="0" u="none" strike="noStrike" cap="none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Centro de Diagnósticos Santa Joana </a:t>
                </a: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47508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icture 118" descr="A person talking on a cell phone&#10;&#10;Description automatically generated with medium confidence">
            <a:extLst>
              <a:ext uri="{FF2B5EF4-FFF2-40B4-BE49-F238E27FC236}">
                <a16:creationId xmlns:a16="http://schemas.microsoft.com/office/drawing/2014/main" id="{7C6FFC1F-73BB-3992-9BD4-7C7759A5B1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-126609" y="1"/>
            <a:ext cx="9270609" cy="51435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FCCC747-A140-CEA8-AF5B-507FE93157B6}"/>
              </a:ext>
            </a:extLst>
          </p:cNvPr>
          <p:cNvGrpSpPr/>
          <p:nvPr/>
        </p:nvGrpSpPr>
        <p:grpSpPr>
          <a:xfrm>
            <a:off x="5900913" y="3536700"/>
            <a:ext cx="2397866" cy="1354808"/>
            <a:chOff x="5900913" y="3536700"/>
            <a:chExt cx="2397866" cy="1354808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30E6D563-CE20-8AE8-9B12-E73460DF862B}"/>
                </a:ext>
              </a:extLst>
            </p:cNvPr>
            <p:cNvSpPr/>
            <p:nvPr/>
          </p:nvSpPr>
          <p:spPr>
            <a:xfrm>
              <a:off x="5900913" y="3536700"/>
              <a:ext cx="2397866" cy="1354808"/>
            </a:xfrm>
            <a:prstGeom prst="roundRect">
              <a:avLst>
                <a:gd name="adj" fmla="val 4343"/>
              </a:avLst>
            </a:prstGeom>
            <a:solidFill>
              <a:srgbClr val="46195F">
                <a:alpha val="90000"/>
              </a:srgb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60" dirty="0">
                <a:latin typeface="Trebuchet MS" panose="020B0603020202020204" pitchFamily="34" charset="0"/>
              </a:endParaRPr>
            </a:p>
          </p:txBody>
        </p:sp>
        <p:sp>
          <p:nvSpPr>
            <p:cNvPr id="36" name="Google Shape;1021;p6">
              <a:extLst>
                <a:ext uri="{FF2B5EF4-FFF2-40B4-BE49-F238E27FC236}">
                  <a16:creationId xmlns:a16="http://schemas.microsoft.com/office/drawing/2014/main" id="{9A07FCFF-FE99-04B0-DDA1-FCF547118FE1}"/>
                </a:ext>
              </a:extLst>
            </p:cNvPr>
            <p:cNvSpPr txBox="1"/>
            <p:nvPr/>
          </p:nvSpPr>
          <p:spPr>
            <a:xfrm>
              <a:off x="6117613" y="3737324"/>
              <a:ext cx="2106343" cy="9166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83" tIns="41130" rIns="82283" bIns="41130" anchor="t" anchorCtr="0">
              <a:spAutoFit/>
            </a:bodyPr>
            <a:lstStyle/>
            <a:p>
              <a:pPr>
                <a:lnSpc>
                  <a:spcPts val="1300"/>
                </a:lnSpc>
                <a:buClr>
                  <a:srgbClr val="000000"/>
                </a:buClr>
                <a:buSzPts val="2800"/>
              </a:pPr>
              <a:r>
                <a:rPr lang="pt-BR" sz="9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• Acomodação em Apartamento</a:t>
              </a:r>
            </a:p>
            <a:p>
              <a:pPr>
                <a:lnSpc>
                  <a:spcPts val="1300"/>
                </a:lnSpc>
                <a:buClr>
                  <a:srgbClr val="000000"/>
                </a:buClr>
                <a:buSzPts val="2800"/>
              </a:pPr>
              <a:r>
                <a:rPr lang="pt-BR" sz="9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• Com ou sem Coparticipação</a:t>
              </a:r>
            </a:p>
            <a:p>
              <a:pPr>
                <a:lnSpc>
                  <a:spcPts val="1300"/>
                </a:lnSpc>
                <a:buClr>
                  <a:srgbClr val="000000"/>
                </a:buClr>
                <a:buSzPts val="2800"/>
              </a:pPr>
              <a:r>
                <a:rPr lang="pt-BR" sz="9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• Abrangência Nacional</a:t>
              </a:r>
            </a:p>
            <a:p>
              <a:pPr>
                <a:lnSpc>
                  <a:spcPts val="1300"/>
                </a:lnSpc>
                <a:buClr>
                  <a:srgbClr val="000000"/>
                </a:buClr>
                <a:buSzPts val="2800"/>
              </a:pPr>
              <a:r>
                <a:rPr lang="pt-BR" sz="9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• Reembolso para 3x a tabela</a:t>
              </a:r>
            </a:p>
            <a:p>
              <a:pPr>
                <a:lnSpc>
                  <a:spcPts val="1300"/>
                </a:lnSpc>
                <a:buClr>
                  <a:srgbClr val="000000"/>
                </a:buClr>
                <a:buSzPts val="2800"/>
              </a:pPr>
              <a:r>
                <a:rPr lang="pt-BR" sz="9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• Desconto Farmácia</a:t>
              </a:r>
              <a:endParaRPr sz="40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</p:grp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CC56B6A-AA45-457B-24B6-66F6FA273ECE}"/>
              </a:ext>
            </a:extLst>
          </p:cNvPr>
          <p:cNvSpPr/>
          <p:nvPr/>
        </p:nvSpPr>
        <p:spPr>
          <a:xfrm>
            <a:off x="-682283" y="535725"/>
            <a:ext cx="2812222" cy="770581"/>
          </a:xfrm>
          <a:prstGeom prst="roundRect">
            <a:avLst>
              <a:gd name="adj" fmla="val 9190"/>
            </a:avLst>
          </a:prstGeom>
          <a:solidFill>
            <a:srgbClr val="46195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pic>
        <p:nvPicPr>
          <p:cNvPr id="2" name="Picture 1" descr="Logo&#10;&#10;Description automatically generated with medium confidence">
            <a:extLst>
              <a:ext uri="{FF2B5EF4-FFF2-40B4-BE49-F238E27FC236}">
                <a16:creationId xmlns:a16="http://schemas.microsoft.com/office/drawing/2014/main" id="{855863FE-A027-306A-EC9F-289DF9CA5D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03" y="635135"/>
            <a:ext cx="1380952" cy="58715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BA6CBAB-F4BB-7612-765E-C929E878036B}"/>
              </a:ext>
            </a:extLst>
          </p:cNvPr>
          <p:cNvGrpSpPr/>
          <p:nvPr/>
        </p:nvGrpSpPr>
        <p:grpSpPr>
          <a:xfrm>
            <a:off x="605537" y="3228539"/>
            <a:ext cx="5178038" cy="1662969"/>
            <a:chOff x="605537" y="3228539"/>
            <a:chExt cx="5178038" cy="166296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3823A30-715E-937F-A3B2-9F7BC24488DD}"/>
                </a:ext>
              </a:extLst>
            </p:cNvPr>
            <p:cNvSpPr/>
            <p:nvPr/>
          </p:nvSpPr>
          <p:spPr>
            <a:xfrm>
              <a:off x="605537" y="3228539"/>
              <a:ext cx="5178038" cy="1662969"/>
            </a:xfrm>
            <a:prstGeom prst="roundRect">
              <a:avLst>
                <a:gd name="adj" fmla="val 7631"/>
              </a:avLst>
            </a:prstGeom>
            <a:solidFill>
              <a:srgbClr val="46195F">
                <a:alpha val="90000"/>
              </a:srgb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60" dirty="0">
                <a:latin typeface="Trebuchet MS" panose="020B0603020202020204" pitchFamily="34" charset="0"/>
              </a:endParaRPr>
            </a:p>
          </p:txBody>
        </p:sp>
        <p:sp>
          <p:nvSpPr>
            <p:cNvPr id="3" name="Google Shape;1021;p6">
              <a:extLst>
                <a:ext uri="{FF2B5EF4-FFF2-40B4-BE49-F238E27FC236}">
                  <a16:creationId xmlns:a16="http://schemas.microsoft.com/office/drawing/2014/main" id="{2E8BF5F0-1847-F0E8-808C-0016A71788AF}"/>
                </a:ext>
              </a:extLst>
            </p:cNvPr>
            <p:cNvSpPr txBox="1"/>
            <p:nvPr/>
          </p:nvSpPr>
          <p:spPr>
            <a:xfrm>
              <a:off x="2853415" y="3356669"/>
              <a:ext cx="1121374" cy="3600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83" tIns="41130" rIns="82283" bIns="41130" anchor="t" anchorCtr="0">
              <a:spAutoFit/>
            </a:bodyPr>
            <a:lstStyle/>
            <a:p>
              <a:pPr>
                <a:buClr>
                  <a:srgbClr val="000000"/>
                </a:buClr>
                <a:buSzPts val="2800"/>
              </a:pPr>
              <a:r>
                <a:rPr lang="pt-BR" sz="9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Assistência Funeral Individual</a:t>
              </a:r>
              <a:endParaRPr sz="45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4" name="Google Shape;1021;p6">
              <a:extLst>
                <a:ext uri="{FF2B5EF4-FFF2-40B4-BE49-F238E27FC236}">
                  <a16:creationId xmlns:a16="http://schemas.microsoft.com/office/drawing/2014/main" id="{BF45DE0D-D305-E729-3295-1E1D4E09F599}"/>
                </a:ext>
              </a:extLst>
            </p:cNvPr>
            <p:cNvSpPr txBox="1"/>
            <p:nvPr/>
          </p:nvSpPr>
          <p:spPr>
            <a:xfrm>
              <a:off x="4412559" y="4368294"/>
              <a:ext cx="1121374" cy="3600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83" tIns="41130" rIns="82283" bIns="41130" anchor="t" anchorCtr="0">
              <a:spAutoFit/>
            </a:bodyPr>
            <a:lstStyle/>
            <a:p>
              <a:pPr>
                <a:buClr>
                  <a:srgbClr val="000000"/>
                </a:buClr>
                <a:buSzPts val="2800"/>
              </a:pPr>
              <a:r>
                <a:rPr lang="pt-BR" sz="9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Assistência Domiciliar</a:t>
              </a:r>
              <a:endParaRPr sz="45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8" name="Google Shape;1021;p6">
              <a:extLst>
                <a:ext uri="{FF2B5EF4-FFF2-40B4-BE49-F238E27FC236}">
                  <a16:creationId xmlns:a16="http://schemas.microsoft.com/office/drawing/2014/main" id="{E3C696EB-AC5B-FA5E-3D45-D52EDADD4AC4}"/>
                </a:ext>
              </a:extLst>
            </p:cNvPr>
            <p:cNvSpPr txBox="1"/>
            <p:nvPr/>
          </p:nvSpPr>
          <p:spPr>
            <a:xfrm>
              <a:off x="4414503" y="3376875"/>
              <a:ext cx="1121374" cy="3600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83" tIns="41130" rIns="82283" bIns="41130" anchor="t" anchorCtr="0">
              <a:spAutoFit/>
            </a:bodyPr>
            <a:lstStyle/>
            <a:p>
              <a:pPr>
                <a:buClr>
                  <a:srgbClr val="000000"/>
                </a:buClr>
                <a:buSzPts val="2800"/>
              </a:pPr>
              <a:r>
                <a:rPr lang="pt-BR" sz="9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Assistência Terceira Idade</a:t>
              </a:r>
              <a:endParaRPr sz="45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0" name="Google Shape;1021;p6">
              <a:extLst>
                <a:ext uri="{FF2B5EF4-FFF2-40B4-BE49-F238E27FC236}">
                  <a16:creationId xmlns:a16="http://schemas.microsoft.com/office/drawing/2014/main" id="{E0EB9BF8-2C69-8FCB-41A8-758CD89278E2}"/>
                </a:ext>
              </a:extLst>
            </p:cNvPr>
            <p:cNvSpPr txBox="1"/>
            <p:nvPr/>
          </p:nvSpPr>
          <p:spPr>
            <a:xfrm>
              <a:off x="2857776" y="3861770"/>
              <a:ext cx="1077086" cy="3600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83" tIns="41130" rIns="82283" bIns="41130" anchor="t" anchorCtr="0">
              <a:spAutoFit/>
            </a:bodyPr>
            <a:lstStyle/>
            <a:p>
              <a:pPr>
                <a:buClr>
                  <a:srgbClr val="000000"/>
                </a:buClr>
                <a:buSzPts val="2800"/>
              </a:pPr>
              <a:r>
                <a:rPr lang="pt-BR" sz="9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Assistência Viagem Nacional</a:t>
              </a:r>
              <a:endParaRPr sz="45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1" name="Google Shape;1021;p6">
              <a:extLst>
                <a:ext uri="{FF2B5EF4-FFF2-40B4-BE49-F238E27FC236}">
                  <a16:creationId xmlns:a16="http://schemas.microsoft.com/office/drawing/2014/main" id="{73D358D5-879C-6203-50A7-4276A1D674E3}"/>
                </a:ext>
              </a:extLst>
            </p:cNvPr>
            <p:cNvSpPr txBox="1"/>
            <p:nvPr/>
          </p:nvSpPr>
          <p:spPr>
            <a:xfrm>
              <a:off x="1138430" y="3919092"/>
              <a:ext cx="1077086" cy="3600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83" tIns="41130" rIns="82283" bIns="41130" anchor="t" anchorCtr="0">
              <a:spAutoFit/>
            </a:bodyPr>
            <a:lstStyle/>
            <a:p>
              <a:pPr>
                <a:buClr>
                  <a:srgbClr val="000000"/>
                </a:buClr>
                <a:buSzPts val="2800"/>
              </a:pPr>
              <a:r>
                <a:rPr lang="pt-BR" sz="9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Minha Primeira Assistência</a:t>
              </a:r>
              <a:endParaRPr sz="45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83" name="Google Shape;1021;p6">
              <a:extLst>
                <a:ext uri="{FF2B5EF4-FFF2-40B4-BE49-F238E27FC236}">
                  <a16:creationId xmlns:a16="http://schemas.microsoft.com/office/drawing/2014/main" id="{1B50795D-B31B-F6A9-5129-2DA82584E762}"/>
                </a:ext>
              </a:extLst>
            </p:cNvPr>
            <p:cNvSpPr txBox="1"/>
            <p:nvPr/>
          </p:nvSpPr>
          <p:spPr>
            <a:xfrm>
              <a:off x="1138430" y="3354947"/>
              <a:ext cx="1328787" cy="3600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83" tIns="41130" rIns="82283" bIns="41130" anchor="t" anchorCtr="0">
              <a:spAutoFit/>
            </a:bodyPr>
            <a:lstStyle/>
            <a:p>
              <a:pPr>
                <a:buClr>
                  <a:srgbClr val="000000"/>
                </a:buClr>
                <a:buSzPts val="2800"/>
              </a:pPr>
              <a:r>
                <a:rPr lang="pt-BR" sz="9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Assistência Pequenas e Médias Empresas</a:t>
              </a:r>
              <a:endParaRPr sz="45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84" name="Google Shape;1021;p6">
              <a:extLst>
                <a:ext uri="{FF2B5EF4-FFF2-40B4-BE49-F238E27FC236}">
                  <a16:creationId xmlns:a16="http://schemas.microsoft.com/office/drawing/2014/main" id="{0D094C7B-F300-B4EB-D0A8-3F080D4501BD}"/>
                </a:ext>
              </a:extLst>
            </p:cNvPr>
            <p:cNvSpPr txBox="1"/>
            <p:nvPr/>
          </p:nvSpPr>
          <p:spPr>
            <a:xfrm>
              <a:off x="1138430" y="3658432"/>
              <a:ext cx="1328787" cy="1800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83" tIns="41130" rIns="82283" bIns="41130" anchor="t" anchorCtr="0">
              <a:spAutoFit/>
            </a:bodyPr>
            <a:lstStyle/>
            <a:p>
              <a:pPr>
                <a:buClr>
                  <a:srgbClr val="000000"/>
                </a:buClr>
                <a:buSzPts val="2800"/>
              </a:pPr>
              <a:r>
                <a:rPr lang="pt-BR" sz="63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(empresas até 99 vidas)</a:t>
              </a:r>
              <a:endParaRPr sz="18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85" name="Google Shape;1021;p6">
              <a:extLst>
                <a:ext uri="{FF2B5EF4-FFF2-40B4-BE49-F238E27FC236}">
                  <a16:creationId xmlns:a16="http://schemas.microsoft.com/office/drawing/2014/main" id="{FB4E3AD3-1AF1-8155-E678-5F9BB2BF4AB1}"/>
                </a:ext>
              </a:extLst>
            </p:cNvPr>
            <p:cNvSpPr txBox="1"/>
            <p:nvPr/>
          </p:nvSpPr>
          <p:spPr>
            <a:xfrm>
              <a:off x="4404566" y="3932644"/>
              <a:ext cx="1210017" cy="2215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83" tIns="41130" rIns="82283" bIns="41130" anchor="t" anchorCtr="0">
              <a:spAutoFit/>
            </a:bodyPr>
            <a:lstStyle/>
            <a:p>
              <a:pPr>
                <a:buClr>
                  <a:srgbClr val="000000"/>
                </a:buClr>
                <a:buSzPts val="2800"/>
              </a:pPr>
              <a:r>
                <a:rPr lang="pt-BR" sz="9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Unimed Odonto</a:t>
              </a:r>
              <a:endParaRPr sz="45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86" name="Google Shape;1021;p6">
              <a:extLst>
                <a:ext uri="{FF2B5EF4-FFF2-40B4-BE49-F238E27FC236}">
                  <a16:creationId xmlns:a16="http://schemas.microsoft.com/office/drawing/2014/main" id="{8DD79194-F761-63F3-A5AF-C7576C49EBC8}"/>
                </a:ext>
              </a:extLst>
            </p:cNvPr>
            <p:cNvSpPr txBox="1"/>
            <p:nvPr/>
          </p:nvSpPr>
          <p:spPr>
            <a:xfrm>
              <a:off x="1136325" y="4305391"/>
              <a:ext cx="1328787" cy="3600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83" tIns="41130" rIns="82283" bIns="41130" anchor="t" anchorCtr="0">
              <a:spAutoFit/>
            </a:bodyPr>
            <a:lstStyle/>
            <a:p>
              <a:pPr>
                <a:buClr>
                  <a:srgbClr val="000000"/>
                </a:buClr>
                <a:buSzPts val="2800"/>
              </a:pPr>
              <a:r>
                <a:rPr lang="pt-BR" sz="9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Assistência em</a:t>
              </a:r>
            </a:p>
            <a:p>
              <a:pPr>
                <a:buClr>
                  <a:srgbClr val="000000"/>
                </a:buClr>
                <a:buSzPts val="2800"/>
              </a:pPr>
              <a:r>
                <a:rPr lang="pt-BR" sz="9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Marketing Digital</a:t>
              </a:r>
              <a:endParaRPr sz="45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87" name="Google Shape;1021;p6">
              <a:extLst>
                <a:ext uri="{FF2B5EF4-FFF2-40B4-BE49-F238E27FC236}">
                  <a16:creationId xmlns:a16="http://schemas.microsoft.com/office/drawing/2014/main" id="{47F32DF2-DFA1-ACA7-4940-69BA04523ADE}"/>
                </a:ext>
              </a:extLst>
            </p:cNvPr>
            <p:cNvSpPr txBox="1"/>
            <p:nvPr/>
          </p:nvSpPr>
          <p:spPr>
            <a:xfrm>
              <a:off x="1136325" y="4608876"/>
              <a:ext cx="1328787" cy="1800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83" tIns="41130" rIns="82283" bIns="41130" anchor="t" anchorCtr="0">
              <a:spAutoFit/>
            </a:bodyPr>
            <a:lstStyle/>
            <a:p>
              <a:pPr>
                <a:buClr>
                  <a:srgbClr val="000000"/>
                </a:buClr>
                <a:buSzPts val="2800"/>
              </a:pPr>
              <a:r>
                <a:rPr lang="pt-BR" sz="63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(empresas até 99 vidas)</a:t>
              </a:r>
              <a:endParaRPr sz="18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88" name="Google Shape;1021;p6">
              <a:extLst>
                <a:ext uri="{FF2B5EF4-FFF2-40B4-BE49-F238E27FC236}">
                  <a16:creationId xmlns:a16="http://schemas.microsoft.com/office/drawing/2014/main" id="{3AEF24EC-15A2-426D-85FC-ECEB8984C697}"/>
                </a:ext>
              </a:extLst>
            </p:cNvPr>
            <p:cNvSpPr txBox="1"/>
            <p:nvPr/>
          </p:nvSpPr>
          <p:spPr>
            <a:xfrm>
              <a:off x="2820396" y="4363491"/>
              <a:ext cx="1200610" cy="2215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83" tIns="41130" rIns="82283" bIns="41130" anchor="t" anchorCtr="0">
              <a:spAutoFit/>
            </a:bodyPr>
            <a:lstStyle/>
            <a:p>
              <a:pPr>
                <a:buClr>
                  <a:srgbClr val="000000"/>
                </a:buClr>
                <a:buSzPts val="2800"/>
              </a:pPr>
              <a:r>
                <a:rPr lang="pt-BR" sz="9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Assessoria Contábil</a:t>
              </a:r>
              <a:endParaRPr sz="45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89" name="Google Shape;1021;p6">
              <a:extLst>
                <a:ext uri="{FF2B5EF4-FFF2-40B4-BE49-F238E27FC236}">
                  <a16:creationId xmlns:a16="http://schemas.microsoft.com/office/drawing/2014/main" id="{9C427866-FE2A-1F54-6D01-3B8F88516CD4}"/>
                </a:ext>
              </a:extLst>
            </p:cNvPr>
            <p:cNvSpPr txBox="1"/>
            <p:nvPr/>
          </p:nvSpPr>
          <p:spPr>
            <a:xfrm>
              <a:off x="2820252" y="4520383"/>
              <a:ext cx="1328787" cy="1800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83" tIns="41130" rIns="82283" bIns="41130" anchor="t" anchorCtr="0">
              <a:spAutoFit/>
            </a:bodyPr>
            <a:lstStyle/>
            <a:p>
              <a:pPr>
                <a:buClr>
                  <a:srgbClr val="000000"/>
                </a:buClr>
                <a:buSzPts val="2800"/>
              </a:pPr>
              <a:r>
                <a:rPr lang="pt-BR" sz="63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(empresas até 199 vidas)</a:t>
              </a:r>
              <a:endParaRPr sz="18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600C85FD-9469-349A-CF38-34499149D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766222" y="3932644"/>
              <a:ext cx="359322" cy="359322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487CDAA3-C400-2418-BE0F-D8394B6A0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2472146" y="3851460"/>
              <a:ext cx="400593" cy="400593"/>
            </a:xfrm>
            <a:prstGeom prst="rect">
              <a:avLst/>
            </a:prstGeom>
          </p:spPr>
        </p:pic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DD04AA0A-E2D0-10AA-861E-3B8645548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4123438" y="3868057"/>
              <a:ext cx="327579" cy="327579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0EC96D5F-FA55-A335-FBB3-300A7ABE4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4147423" y="4393394"/>
              <a:ext cx="295596" cy="295596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D84206A6-C70E-9AB9-ADC1-586EC3263C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4128675" y="3400863"/>
              <a:ext cx="308938" cy="308938"/>
            </a:xfrm>
            <a:prstGeom prst="rect">
              <a:avLst/>
            </a:prstGeom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6F3661CF-C480-1F5F-8FC7-B5E0FDFDE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2497099" y="4363485"/>
              <a:ext cx="327579" cy="327579"/>
            </a:xfrm>
            <a:prstGeom prst="rect">
              <a:avLst/>
            </a:prstGeom>
          </p:spPr>
        </p:pic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3E515AEB-6C95-6394-F6A0-322119A819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2466958" y="3372827"/>
              <a:ext cx="393491" cy="393491"/>
            </a:xfrm>
            <a:prstGeom prst="rect">
              <a:avLst/>
            </a:prstGeom>
          </p:spPr>
        </p:pic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86ABE5E4-47B9-35CF-5DD8-E29415BB18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/>
          </p:blipFill>
          <p:spPr>
            <a:xfrm>
              <a:off x="777003" y="3400863"/>
              <a:ext cx="359322" cy="359322"/>
            </a:xfrm>
            <a:prstGeom prst="rect">
              <a:avLst/>
            </a:prstGeom>
          </p:spPr>
        </p:pic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E517413A-F138-5851-BC4B-914D1E385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/>
          </p:blipFill>
          <p:spPr>
            <a:xfrm>
              <a:off x="809974" y="4406405"/>
              <a:ext cx="310357" cy="310357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C713713-01E6-3535-3E92-B94D734C50D5}"/>
              </a:ext>
            </a:extLst>
          </p:cNvPr>
          <p:cNvGrpSpPr/>
          <p:nvPr/>
        </p:nvGrpSpPr>
        <p:grpSpPr>
          <a:xfrm>
            <a:off x="6888880" y="-1010446"/>
            <a:ext cx="2079966" cy="3816951"/>
            <a:chOff x="6888880" y="-1010446"/>
            <a:chExt cx="2079966" cy="3816951"/>
          </a:xfrm>
        </p:grpSpPr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id="{F20BBA24-A810-8FF4-3316-3CD36FFAABC9}"/>
                </a:ext>
              </a:extLst>
            </p:cNvPr>
            <p:cNvSpPr/>
            <p:nvPr/>
          </p:nvSpPr>
          <p:spPr>
            <a:xfrm>
              <a:off x="6888880" y="-1010446"/>
              <a:ext cx="1921983" cy="3816951"/>
            </a:xfrm>
            <a:prstGeom prst="roundRect">
              <a:avLst>
                <a:gd name="adj" fmla="val 4343"/>
              </a:avLst>
            </a:prstGeom>
            <a:solidFill>
              <a:schemeClr val="tx1">
                <a:alpha val="38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60" dirty="0">
                <a:latin typeface="Trebuchet MS" panose="020B0603020202020204" pitchFamily="34" charset="0"/>
              </a:endParaRPr>
            </a:p>
          </p:txBody>
        </p:sp>
        <p:sp>
          <p:nvSpPr>
            <p:cNvPr id="105" name="Google Shape;555;p27">
              <a:extLst>
                <a:ext uri="{FF2B5EF4-FFF2-40B4-BE49-F238E27FC236}">
                  <a16:creationId xmlns:a16="http://schemas.microsoft.com/office/drawing/2014/main" id="{D3CF3BAF-34FF-6AA4-4910-AB4FC2FE10EA}"/>
                </a:ext>
              </a:extLst>
            </p:cNvPr>
            <p:cNvSpPr txBox="1"/>
            <p:nvPr/>
          </p:nvSpPr>
          <p:spPr>
            <a:xfrm>
              <a:off x="7060306" y="249359"/>
              <a:ext cx="1653198" cy="2435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983"/>
                <a:buFont typeface="Calibri"/>
                <a:buNone/>
              </a:pPr>
              <a:r>
                <a:rPr lang="en-US" sz="983" b="0" i="1" u="sng" strike="noStrike" cap="none" dirty="0" err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Principais</a:t>
              </a:r>
              <a:r>
                <a:rPr lang="en-US" sz="983" b="0" i="1" u="sng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983" b="0" i="1" u="sng" strike="noStrike" cap="none" dirty="0" err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prestadores</a:t>
              </a:r>
              <a:r>
                <a:rPr lang="en-US" sz="983" b="0" i="1" u="sng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:</a:t>
              </a:r>
              <a:endParaRPr dirty="0"/>
            </a:p>
          </p:txBody>
        </p:sp>
        <p:grpSp>
          <p:nvGrpSpPr>
            <p:cNvPr id="106" name="Google Shape;608;p33">
              <a:extLst>
                <a:ext uri="{FF2B5EF4-FFF2-40B4-BE49-F238E27FC236}">
                  <a16:creationId xmlns:a16="http://schemas.microsoft.com/office/drawing/2014/main" id="{4944B37A-7921-9A86-F57B-12A942381CF6}"/>
                </a:ext>
              </a:extLst>
            </p:cNvPr>
            <p:cNvGrpSpPr/>
            <p:nvPr/>
          </p:nvGrpSpPr>
          <p:grpSpPr>
            <a:xfrm>
              <a:off x="7034915" y="535725"/>
              <a:ext cx="1865563" cy="1356711"/>
              <a:chOff x="14624050" y="4435475"/>
              <a:chExt cx="4557386" cy="3314310"/>
            </a:xfrm>
          </p:grpSpPr>
          <p:sp>
            <p:nvSpPr>
              <p:cNvPr id="107" name="Google Shape;609;p33">
                <a:extLst>
                  <a:ext uri="{FF2B5EF4-FFF2-40B4-BE49-F238E27FC236}">
                    <a16:creationId xmlns:a16="http://schemas.microsoft.com/office/drawing/2014/main" id="{D2442723-CDFA-0095-B389-62F62D81AD35}"/>
                  </a:ext>
                </a:extLst>
              </p:cNvPr>
              <p:cNvSpPr/>
              <p:nvPr/>
            </p:nvSpPr>
            <p:spPr>
              <a:xfrm>
                <a:off x="14624050" y="5060606"/>
                <a:ext cx="4344546" cy="268917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140356" marR="0" lvl="0" indent="-14035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818"/>
                  <a:buFont typeface="Arial"/>
                  <a:buChar char="•"/>
                </a:pPr>
                <a:r>
                  <a:rPr lang="en-US" sz="818" b="0" i="0" u="none" strike="noStrike" cap="none" dirty="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São Luiz </a:t>
                </a:r>
                <a:r>
                  <a:rPr lang="en-US" sz="818" b="0" i="0" u="none" strike="noStrike" cap="none" dirty="0" err="1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Morumbi</a:t>
                </a:r>
                <a:endParaRPr dirty="0"/>
              </a:p>
              <a:p>
                <a:pPr marL="140356" marR="0" lvl="0" indent="-14035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818"/>
                  <a:buFont typeface="Arial"/>
                  <a:buChar char="•"/>
                </a:pPr>
                <a:r>
                  <a:rPr lang="en-US" sz="818" b="0" i="0" u="none" strike="noStrike" cap="none" dirty="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São Luiz </a:t>
                </a:r>
                <a:r>
                  <a:rPr lang="en-US" sz="818" b="0" i="0" u="none" strike="noStrike" cap="none" dirty="0" err="1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Anália</a:t>
                </a:r>
                <a:r>
                  <a:rPr lang="en-US" sz="818" b="0" i="0" u="none" strike="noStrike" cap="none" dirty="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 Franco</a:t>
                </a:r>
                <a:endParaRPr dirty="0"/>
              </a:p>
              <a:p>
                <a:pPr marL="140356" marR="0" lvl="0" indent="-14035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818"/>
                  <a:buFont typeface="Arial"/>
                  <a:buChar char="•"/>
                </a:pPr>
                <a:r>
                  <a:rPr lang="en-US" sz="818" b="0" i="0" u="none" strike="noStrike" cap="none" dirty="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Hospital e </a:t>
                </a:r>
                <a:r>
                  <a:rPr lang="en-US" sz="818" b="0" i="0" u="none" strike="noStrike" cap="none" dirty="0" err="1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Maternidade</a:t>
                </a:r>
                <a:r>
                  <a:rPr lang="en-US" sz="818" b="0" i="0" u="none" strike="noStrike" cap="none" dirty="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 </a:t>
                </a:r>
                <a:r>
                  <a:rPr lang="en-US" sz="818" b="0" i="0" u="none" strike="noStrike" cap="none" dirty="0" err="1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Brasil</a:t>
                </a:r>
                <a:endParaRPr dirty="0"/>
              </a:p>
              <a:p>
                <a:pPr marL="140356" marR="0" lvl="0" indent="-14035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818"/>
                  <a:buFont typeface="Arial"/>
                  <a:buChar char="•"/>
                </a:pPr>
                <a:r>
                  <a:rPr lang="en-US" sz="818" b="0" i="0" u="none" strike="noStrike" cap="none" dirty="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Oswaldo Cruz</a:t>
                </a:r>
                <a:endParaRPr dirty="0"/>
              </a:p>
              <a:p>
                <a:pPr marL="140356" marR="0" lvl="0" indent="-14035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818"/>
                  <a:buFont typeface="Arial"/>
                  <a:buChar char="•"/>
                </a:pPr>
                <a:r>
                  <a:rPr lang="en-US" sz="818" b="0" i="0" u="none" strike="noStrike" cap="none" dirty="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Hospital </a:t>
                </a:r>
                <a:r>
                  <a:rPr lang="en-US" sz="818" b="0" i="0" u="none" strike="noStrike" cap="none" dirty="0" err="1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Infantil</a:t>
                </a:r>
                <a:r>
                  <a:rPr lang="en-US" sz="818" b="0" i="0" u="none" strike="noStrike" cap="none" dirty="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 </a:t>
                </a:r>
                <a:r>
                  <a:rPr lang="en-US" sz="818" b="0" i="0" u="none" strike="noStrike" cap="none" dirty="0" err="1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Sabará</a:t>
                </a:r>
                <a:endParaRPr dirty="0"/>
              </a:p>
              <a:p>
                <a:pPr marL="140356" marR="0" lvl="0" indent="-14035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818"/>
                  <a:buFont typeface="Arial"/>
                  <a:buChar char="•"/>
                </a:pPr>
                <a:r>
                  <a:rPr lang="en-US" sz="818" b="0" i="0" u="none" strike="noStrike" cap="none" dirty="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São Camilo </a:t>
                </a:r>
                <a:r>
                  <a:rPr lang="en-US" sz="818" b="0" i="0" u="none" strike="noStrike" cap="none" dirty="0" err="1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Pompéia</a:t>
                </a:r>
                <a:endParaRPr dirty="0"/>
              </a:p>
              <a:p>
                <a:pPr marL="140356" marR="0" lvl="0" indent="-14035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818"/>
                  <a:buFont typeface="Arial"/>
                  <a:buChar char="•"/>
                </a:pPr>
                <a:r>
                  <a:rPr lang="en-US" sz="818" b="0" i="0" u="none" strike="noStrike" cap="none" dirty="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Hospital </a:t>
                </a:r>
                <a:r>
                  <a:rPr lang="en-US" sz="818" b="0" i="0" u="none" strike="noStrike" cap="none" dirty="0" err="1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Nove</a:t>
                </a:r>
                <a:r>
                  <a:rPr lang="en-US" sz="818" b="0" i="0" u="none" strike="noStrike" cap="none" dirty="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 de </a:t>
                </a:r>
                <a:r>
                  <a:rPr lang="en-US" sz="818" b="0" i="0" u="none" strike="noStrike" cap="none" dirty="0" err="1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Julho</a:t>
                </a:r>
                <a:endParaRPr dirty="0"/>
              </a:p>
              <a:p>
                <a:pPr marL="140356" marR="0" lvl="0" indent="-14035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818"/>
                  <a:buFont typeface="Arial"/>
                  <a:buChar char="•"/>
                </a:pPr>
                <a:r>
                  <a:rPr lang="en-US" sz="818" b="0" i="0" u="none" strike="noStrike" cap="none" dirty="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Pro </a:t>
                </a:r>
                <a:r>
                  <a:rPr lang="en-US" sz="818" b="0" i="0" u="none" strike="noStrike" cap="none" dirty="0" err="1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Matre</a:t>
                </a:r>
                <a:endParaRPr sz="818" b="0" i="0" u="none" strike="noStrike" cap="none" dirty="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08" name="Google Shape;610;p33">
                <a:extLst>
                  <a:ext uri="{FF2B5EF4-FFF2-40B4-BE49-F238E27FC236}">
                    <a16:creationId xmlns:a16="http://schemas.microsoft.com/office/drawing/2014/main" id="{AB760825-C83C-2841-991E-1EEF78CB1FB1}"/>
                  </a:ext>
                </a:extLst>
              </p:cNvPr>
              <p:cNvSpPr txBox="1"/>
              <p:nvPr/>
            </p:nvSpPr>
            <p:spPr>
              <a:xfrm>
                <a:off x="15142837" y="4435475"/>
                <a:ext cx="4038599" cy="6563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146"/>
                  <a:buFont typeface="Calibri"/>
                  <a:buNone/>
                </a:pPr>
                <a:r>
                  <a:rPr lang="en-US" sz="1146" b="1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HOSPITAIS</a:t>
                </a:r>
                <a:endParaRPr/>
              </a:p>
            </p:txBody>
          </p:sp>
          <p:pic>
            <p:nvPicPr>
              <p:cNvPr id="109" name="Google Shape;611;p33">
                <a:extLst>
                  <a:ext uri="{FF2B5EF4-FFF2-40B4-BE49-F238E27FC236}">
                    <a16:creationId xmlns:a16="http://schemas.microsoft.com/office/drawing/2014/main" id="{D5D1666B-6B8F-B725-51B8-7035F5367029}"/>
                  </a:ext>
                </a:extLst>
              </p:cNvPr>
              <p:cNvPicPr preferRelativeResize="0"/>
              <p:nvPr/>
            </p:nvPicPr>
            <p:blipFill rotWithShape="1">
              <a:blip r:embed="rId14">
                <a:alphaModFix/>
              </a:blip>
              <a:srcRect/>
              <a:stretch/>
            </p:blipFill>
            <p:spPr>
              <a:xfrm>
                <a:off x="14700250" y="4475010"/>
                <a:ext cx="301216" cy="49475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10" name="Google Shape;612;p33">
              <a:extLst>
                <a:ext uri="{FF2B5EF4-FFF2-40B4-BE49-F238E27FC236}">
                  <a16:creationId xmlns:a16="http://schemas.microsoft.com/office/drawing/2014/main" id="{CD05184D-516C-12AA-DDED-DA86937F4BC7}"/>
                </a:ext>
              </a:extLst>
            </p:cNvPr>
            <p:cNvGrpSpPr/>
            <p:nvPr/>
          </p:nvGrpSpPr>
          <p:grpSpPr>
            <a:xfrm>
              <a:off x="7034916" y="1977450"/>
              <a:ext cx="1933930" cy="725493"/>
              <a:chOff x="14624050" y="7957466"/>
              <a:chExt cx="4724400" cy="1772307"/>
            </a:xfrm>
          </p:grpSpPr>
          <p:pic>
            <p:nvPicPr>
              <p:cNvPr id="111" name="Google Shape;613;p33">
                <a:extLst>
                  <a:ext uri="{FF2B5EF4-FFF2-40B4-BE49-F238E27FC236}">
                    <a16:creationId xmlns:a16="http://schemas.microsoft.com/office/drawing/2014/main" id="{042A60DF-4824-7C1C-6939-92B5538848B7}"/>
                  </a:ext>
                </a:extLst>
              </p:cNvPr>
              <p:cNvPicPr preferRelativeResize="0"/>
              <p:nvPr/>
            </p:nvPicPr>
            <p:blipFill rotWithShape="1">
              <a:blip r:embed="rId15">
                <a:alphaModFix/>
              </a:blip>
              <a:srcRect/>
              <a:stretch/>
            </p:blipFill>
            <p:spPr>
              <a:xfrm>
                <a:off x="14700250" y="8039460"/>
                <a:ext cx="243236" cy="42078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12" name="Google Shape;614;p33">
                <a:extLst>
                  <a:ext uri="{FF2B5EF4-FFF2-40B4-BE49-F238E27FC236}">
                    <a16:creationId xmlns:a16="http://schemas.microsoft.com/office/drawing/2014/main" id="{2304D3E3-4612-CD41-94EA-E7C71E3DCFA8}"/>
                  </a:ext>
                </a:extLst>
              </p:cNvPr>
              <p:cNvSpPr txBox="1"/>
              <p:nvPr/>
            </p:nvSpPr>
            <p:spPr>
              <a:xfrm>
                <a:off x="15017750" y="7957466"/>
                <a:ext cx="3236832" cy="6563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146"/>
                  <a:buFont typeface="Calibri"/>
                  <a:buNone/>
                </a:pPr>
                <a:r>
                  <a:rPr lang="en-US" sz="1146" b="1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LABORATÓRIOS</a:t>
                </a:r>
                <a:endParaRPr/>
              </a:p>
            </p:txBody>
          </p:sp>
          <p:sp>
            <p:nvSpPr>
              <p:cNvPr id="113" name="Google Shape;615;p33">
                <a:extLst>
                  <a:ext uri="{FF2B5EF4-FFF2-40B4-BE49-F238E27FC236}">
                    <a16:creationId xmlns:a16="http://schemas.microsoft.com/office/drawing/2014/main" id="{0B88D479-2526-7EA2-7DDB-9D7CAC548659}"/>
                  </a:ext>
                </a:extLst>
              </p:cNvPr>
              <p:cNvSpPr/>
              <p:nvPr/>
            </p:nvSpPr>
            <p:spPr>
              <a:xfrm>
                <a:off x="14624050" y="8580357"/>
                <a:ext cx="4724400" cy="11494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140356" marR="0" lvl="0" indent="-14035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818"/>
                  <a:buFont typeface="Arial"/>
                  <a:buChar char="•"/>
                </a:pPr>
                <a:r>
                  <a:rPr lang="en-US" sz="818" b="0" i="0" u="none" strike="noStrike" cap="none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CDB Premium</a:t>
                </a:r>
                <a:endParaRPr/>
              </a:p>
              <a:p>
                <a:pPr marL="140356" marR="0" lvl="0" indent="-14035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818"/>
                  <a:buFont typeface="Arial"/>
                  <a:buChar char="•"/>
                </a:pPr>
                <a:r>
                  <a:rPr lang="en-US" sz="818" b="0" i="0" u="none" strike="noStrike" cap="none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Fleury</a:t>
                </a:r>
                <a:endParaRPr/>
              </a:p>
              <a:p>
                <a:pPr marL="140356" marR="0" lvl="0" indent="-14035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818"/>
                  <a:buFont typeface="Arial"/>
                  <a:buChar char="•"/>
                </a:pPr>
                <a:r>
                  <a:rPr lang="en-US" sz="818" b="0" i="0" u="none" strike="noStrike" cap="none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Alta Diagnósticos</a:t>
                </a: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4635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A person in a suit drinking from a cup&#10;&#10;Description automatically generated with low confidence">
            <a:extLst>
              <a:ext uri="{FF2B5EF4-FFF2-40B4-BE49-F238E27FC236}">
                <a16:creationId xmlns:a16="http://schemas.microsoft.com/office/drawing/2014/main" id="{F61C4E9A-1EB6-6430-56C8-A8FF1D6873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" y="0"/>
            <a:ext cx="9143366" cy="51435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0753B52-689E-ABBC-C7C9-8EA304D585A7}"/>
              </a:ext>
            </a:extLst>
          </p:cNvPr>
          <p:cNvGrpSpPr/>
          <p:nvPr/>
        </p:nvGrpSpPr>
        <p:grpSpPr>
          <a:xfrm>
            <a:off x="5900913" y="3536700"/>
            <a:ext cx="2397866" cy="1354808"/>
            <a:chOff x="5900913" y="3536700"/>
            <a:chExt cx="2397866" cy="1354808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30E6D563-CE20-8AE8-9B12-E73460DF862B}"/>
                </a:ext>
              </a:extLst>
            </p:cNvPr>
            <p:cNvSpPr/>
            <p:nvPr/>
          </p:nvSpPr>
          <p:spPr>
            <a:xfrm>
              <a:off x="5900913" y="3536700"/>
              <a:ext cx="2397866" cy="1354808"/>
            </a:xfrm>
            <a:prstGeom prst="roundRect">
              <a:avLst>
                <a:gd name="adj" fmla="val 4343"/>
              </a:avLst>
            </a:prstGeom>
            <a:solidFill>
              <a:srgbClr val="5C5C66">
                <a:alpha val="90000"/>
              </a:srgb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60" dirty="0">
                <a:latin typeface="Trebuchet MS" panose="020B0603020202020204" pitchFamily="34" charset="0"/>
              </a:endParaRPr>
            </a:p>
          </p:txBody>
        </p:sp>
        <p:sp>
          <p:nvSpPr>
            <p:cNvPr id="36" name="Google Shape;1021;p6">
              <a:extLst>
                <a:ext uri="{FF2B5EF4-FFF2-40B4-BE49-F238E27FC236}">
                  <a16:creationId xmlns:a16="http://schemas.microsoft.com/office/drawing/2014/main" id="{9A07FCFF-FE99-04B0-DDA1-FCF547118FE1}"/>
                </a:ext>
              </a:extLst>
            </p:cNvPr>
            <p:cNvSpPr txBox="1"/>
            <p:nvPr/>
          </p:nvSpPr>
          <p:spPr>
            <a:xfrm>
              <a:off x="6117613" y="3668099"/>
              <a:ext cx="2106343" cy="10833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83" tIns="41130" rIns="82283" bIns="41130" anchor="t" anchorCtr="0">
              <a:spAutoFit/>
            </a:bodyPr>
            <a:lstStyle/>
            <a:p>
              <a:pPr>
                <a:lnSpc>
                  <a:spcPts val="1300"/>
                </a:lnSpc>
                <a:buClr>
                  <a:srgbClr val="000000"/>
                </a:buClr>
                <a:buSzPts val="2800"/>
              </a:pPr>
              <a:r>
                <a:rPr lang="pt-BR" sz="9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• Acomodação em Apartamento</a:t>
              </a:r>
            </a:p>
            <a:p>
              <a:pPr>
                <a:lnSpc>
                  <a:spcPts val="1300"/>
                </a:lnSpc>
                <a:buClr>
                  <a:srgbClr val="000000"/>
                </a:buClr>
                <a:buSzPts val="2800"/>
              </a:pPr>
              <a:r>
                <a:rPr lang="pt-BR" sz="9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• Com e sem Coparticipação</a:t>
              </a:r>
            </a:p>
            <a:p>
              <a:pPr>
                <a:lnSpc>
                  <a:spcPts val="1300"/>
                </a:lnSpc>
                <a:buClr>
                  <a:srgbClr val="000000"/>
                </a:buClr>
                <a:buSzPts val="2800"/>
              </a:pPr>
              <a:r>
                <a:rPr lang="pt-BR" sz="9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• Abrangência Nacional</a:t>
              </a:r>
            </a:p>
            <a:p>
              <a:pPr>
                <a:lnSpc>
                  <a:spcPts val="1300"/>
                </a:lnSpc>
                <a:buClr>
                  <a:srgbClr val="000000"/>
                </a:buClr>
                <a:buSzPts val="2800"/>
              </a:pPr>
              <a:r>
                <a:rPr lang="pt-BR" sz="9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• Reembolso até 8x a tabela</a:t>
              </a:r>
            </a:p>
            <a:p>
              <a:pPr>
                <a:lnSpc>
                  <a:spcPts val="1300"/>
                </a:lnSpc>
                <a:buClr>
                  <a:srgbClr val="000000"/>
                </a:buClr>
                <a:buSzPts val="2800"/>
              </a:pPr>
              <a:r>
                <a:rPr lang="pt-BR" sz="9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• Desconto Farmácia</a:t>
              </a:r>
              <a:endParaRPr lang="pt-BR" sz="40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  <a:p>
              <a:pPr>
                <a:lnSpc>
                  <a:spcPts val="1300"/>
                </a:lnSpc>
                <a:buSzPts val="2800"/>
              </a:pPr>
              <a:r>
                <a:rPr lang="pt-BR" sz="9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• Serviços Extra Rol</a:t>
              </a:r>
            </a:p>
          </p:txBody>
        </p:sp>
      </p:grp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CC56B6A-AA45-457B-24B6-66F6FA273ECE}"/>
              </a:ext>
            </a:extLst>
          </p:cNvPr>
          <p:cNvSpPr/>
          <p:nvPr/>
        </p:nvSpPr>
        <p:spPr>
          <a:xfrm>
            <a:off x="-682283" y="535725"/>
            <a:ext cx="2812222" cy="770581"/>
          </a:xfrm>
          <a:prstGeom prst="roundRect">
            <a:avLst>
              <a:gd name="adj" fmla="val 9190"/>
            </a:avLst>
          </a:prstGeom>
          <a:solidFill>
            <a:srgbClr val="5C5C66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8A1F56A9-C2A9-91C2-4678-EFC4562B6E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90" y="610156"/>
            <a:ext cx="1498447" cy="63710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2BB5809-4CED-01C6-0EA1-FA606E83D3E2}"/>
              </a:ext>
            </a:extLst>
          </p:cNvPr>
          <p:cNvGrpSpPr/>
          <p:nvPr/>
        </p:nvGrpSpPr>
        <p:grpSpPr>
          <a:xfrm>
            <a:off x="6888880" y="-282011"/>
            <a:ext cx="2112391" cy="2689359"/>
            <a:chOff x="6888880" y="-282011"/>
            <a:chExt cx="2112391" cy="2689359"/>
          </a:xfrm>
        </p:grpSpPr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id="{F20BBA24-A810-8FF4-3316-3CD36FFAABC9}"/>
                </a:ext>
              </a:extLst>
            </p:cNvPr>
            <p:cNvSpPr/>
            <p:nvPr/>
          </p:nvSpPr>
          <p:spPr>
            <a:xfrm>
              <a:off x="6888880" y="-282011"/>
              <a:ext cx="1921983" cy="2589376"/>
            </a:xfrm>
            <a:prstGeom prst="roundRect">
              <a:avLst>
                <a:gd name="adj" fmla="val 4343"/>
              </a:avLst>
            </a:prstGeom>
            <a:solidFill>
              <a:schemeClr val="tx1">
                <a:alpha val="38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60" dirty="0">
                <a:latin typeface="Trebuchet MS" panose="020B0603020202020204" pitchFamily="34" charset="0"/>
              </a:endParaRPr>
            </a:p>
          </p:txBody>
        </p:sp>
        <p:sp>
          <p:nvSpPr>
            <p:cNvPr id="105" name="Google Shape;555;p27">
              <a:extLst>
                <a:ext uri="{FF2B5EF4-FFF2-40B4-BE49-F238E27FC236}">
                  <a16:creationId xmlns:a16="http://schemas.microsoft.com/office/drawing/2014/main" id="{D3CF3BAF-34FF-6AA4-4910-AB4FC2FE10EA}"/>
                </a:ext>
              </a:extLst>
            </p:cNvPr>
            <p:cNvSpPr txBox="1"/>
            <p:nvPr/>
          </p:nvSpPr>
          <p:spPr>
            <a:xfrm>
              <a:off x="7060306" y="249359"/>
              <a:ext cx="1653198" cy="2435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983"/>
                <a:buFont typeface="Calibri"/>
                <a:buNone/>
              </a:pPr>
              <a:r>
                <a:rPr lang="en-US" sz="983" b="0" i="1" u="sng" strike="noStrike" cap="none" dirty="0" err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Principais</a:t>
              </a:r>
              <a:r>
                <a:rPr lang="en-US" sz="983" b="0" i="1" u="sng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983" b="0" i="1" u="sng" strike="noStrike" cap="none" dirty="0" err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prestadores</a:t>
              </a:r>
              <a:r>
                <a:rPr lang="en-US" sz="983" b="0" i="1" u="sng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:</a:t>
              </a:r>
              <a:endParaRPr dirty="0"/>
            </a:p>
          </p:txBody>
        </p:sp>
        <p:grpSp>
          <p:nvGrpSpPr>
            <p:cNvPr id="9" name="Google Shape;628;p35">
              <a:extLst>
                <a:ext uri="{FF2B5EF4-FFF2-40B4-BE49-F238E27FC236}">
                  <a16:creationId xmlns:a16="http://schemas.microsoft.com/office/drawing/2014/main" id="{8B79F846-239A-66E4-6E34-E2F274DF9ADB}"/>
                </a:ext>
              </a:extLst>
            </p:cNvPr>
            <p:cNvGrpSpPr/>
            <p:nvPr/>
          </p:nvGrpSpPr>
          <p:grpSpPr>
            <a:xfrm>
              <a:off x="7067340" y="610156"/>
              <a:ext cx="1865563" cy="1050616"/>
              <a:chOff x="14624050" y="4594014"/>
              <a:chExt cx="4557386" cy="2566549"/>
            </a:xfrm>
          </p:grpSpPr>
          <p:sp>
            <p:nvSpPr>
              <p:cNvPr id="12" name="Google Shape;629;p35">
                <a:extLst>
                  <a:ext uri="{FF2B5EF4-FFF2-40B4-BE49-F238E27FC236}">
                    <a16:creationId xmlns:a16="http://schemas.microsoft.com/office/drawing/2014/main" id="{9E1CC0AD-68E5-BB6A-4BB5-572CC4B4FC66}"/>
                  </a:ext>
                </a:extLst>
              </p:cNvPr>
              <p:cNvSpPr/>
              <p:nvPr/>
            </p:nvSpPr>
            <p:spPr>
              <a:xfrm>
                <a:off x="14624050" y="5143835"/>
                <a:ext cx="4344546" cy="20167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140356" marR="0" lvl="0" indent="-140356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818"/>
                  <a:buFont typeface="Arial"/>
                  <a:buChar char="•"/>
                </a:pPr>
                <a:r>
                  <a:rPr lang="en-US" sz="818" b="0" i="0" u="none" strike="noStrike" cap="none" dirty="0" err="1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Samaritano</a:t>
                </a:r>
                <a:endParaRPr dirty="0"/>
              </a:p>
              <a:p>
                <a:pPr marL="140356" marR="0" lvl="0" indent="-140356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818"/>
                  <a:buFont typeface="Arial"/>
                  <a:buChar char="•"/>
                </a:pPr>
                <a:r>
                  <a:rPr lang="en-US" sz="818" b="0" i="0" u="none" strike="noStrike" cap="none" dirty="0" err="1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Sírio</a:t>
                </a:r>
                <a:r>
                  <a:rPr lang="en-US" sz="818" b="0" i="0" u="none" strike="noStrike" cap="none" dirty="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 </a:t>
                </a:r>
                <a:r>
                  <a:rPr lang="en-US" sz="818" b="0" i="0" u="none" strike="noStrike" cap="none" dirty="0" err="1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Libanês</a:t>
                </a:r>
                <a:endParaRPr dirty="0"/>
              </a:p>
              <a:p>
                <a:pPr marL="140356" marR="0" lvl="0" indent="-140356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818"/>
                  <a:buFont typeface="Arial"/>
                  <a:buChar char="•"/>
                </a:pPr>
                <a:r>
                  <a:rPr lang="en-US" sz="818" b="0" i="0" u="none" strike="noStrike" cap="none" dirty="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Albert Einstein</a:t>
                </a:r>
                <a:br>
                  <a:rPr lang="en-US" sz="818" b="0" i="0" u="none" strike="noStrike" cap="none" dirty="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</a:br>
                <a:r>
                  <a:rPr lang="en-US" sz="818" b="0" i="0" u="none" strike="noStrike" cap="none" dirty="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(</a:t>
                </a:r>
                <a:r>
                  <a:rPr lang="en-US" sz="818" b="0" i="0" u="none" strike="noStrike" cap="none" dirty="0" err="1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Cobertura</a:t>
                </a:r>
                <a:r>
                  <a:rPr lang="en-US" sz="818" b="0" i="0" u="none" strike="noStrike" cap="none" dirty="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 Da </a:t>
                </a:r>
                <a:r>
                  <a:rPr lang="en-US" sz="818" b="0" i="0" u="none" strike="noStrike" cap="none" dirty="0" err="1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Retaguarda</a:t>
                </a:r>
                <a:r>
                  <a:rPr lang="en-US" sz="818" b="0" i="0" u="none" strike="noStrike" cap="none" dirty="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)</a:t>
                </a:r>
                <a:endParaRPr dirty="0"/>
              </a:p>
            </p:txBody>
          </p:sp>
          <p:sp>
            <p:nvSpPr>
              <p:cNvPr id="13" name="Google Shape;630;p35">
                <a:extLst>
                  <a:ext uri="{FF2B5EF4-FFF2-40B4-BE49-F238E27FC236}">
                    <a16:creationId xmlns:a16="http://schemas.microsoft.com/office/drawing/2014/main" id="{E925AE48-977E-C5B2-A568-54D1881666A4}"/>
                  </a:ext>
                </a:extLst>
              </p:cNvPr>
              <p:cNvSpPr txBox="1"/>
              <p:nvPr/>
            </p:nvSpPr>
            <p:spPr>
              <a:xfrm>
                <a:off x="15142837" y="4594014"/>
                <a:ext cx="4038599" cy="6563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146"/>
                  <a:buFont typeface="Calibri"/>
                  <a:buNone/>
                </a:pPr>
                <a:r>
                  <a:rPr lang="en-US" sz="1146" b="1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HOSPITAIS</a:t>
                </a:r>
                <a:endParaRPr/>
              </a:p>
            </p:txBody>
          </p:sp>
          <p:pic>
            <p:nvPicPr>
              <p:cNvPr id="14" name="Google Shape;631;p35">
                <a:extLst>
                  <a:ext uri="{FF2B5EF4-FFF2-40B4-BE49-F238E27FC236}">
                    <a16:creationId xmlns:a16="http://schemas.microsoft.com/office/drawing/2014/main" id="{CEB14CCA-62BE-5AE5-6036-CED42356C1BA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4700250" y="4633549"/>
                <a:ext cx="301216" cy="49475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" name="Google Shape;632;p35">
              <a:extLst>
                <a:ext uri="{FF2B5EF4-FFF2-40B4-BE49-F238E27FC236}">
                  <a16:creationId xmlns:a16="http://schemas.microsoft.com/office/drawing/2014/main" id="{AD6B665E-6764-459E-2D32-B95CD203BA12}"/>
                </a:ext>
              </a:extLst>
            </p:cNvPr>
            <p:cNvGrpSpPr/>
            <p:nvPr/>
          </p:nvGrpSpPr>
          <p:grpSpPr>
            <a:xfrm>
              <a:off x="7067341" y="1705001"/>
              <a:ext cx="1933930" cy="702347"/>
              <a:chOff x="14624050" y="7268610"/>
              <a:chExt cx="4724400" cy="1715763"/>
            </a:xfrm>
          </p:grpSpPr>
          <p:pic>
            <p:nvPicPr>
              <p:cNvPr id="16" name="Google Shape;633;p35">
                <a:extLst>
                  <a:ext uri="{FF2B5EF4-FFF2-40B4-BE49-F238E27FC236}">
                    <a16:creationId xmlns:a16="http://schemas.microsoft.com/office/drawing/2014/main" id="{7AB664A5-5597-37EF-B415-3009A98647BC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14700250" y="7350604"/>
                <a:ext cx="243236" cy="42078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7" name="Google Shape;634;p35">
                <a:extLst>
                  <a:ext uri="{FF2B5EF4-FFF2-40B4-BE49-F238E27FC236}">
                    <a16:creationId xmlns:a16="http://schemas.microsoft.com/office/drawing/2014/main" id="{835994C2-1F2D-D708-4157-13AECB035DCA}"/>
                  </a:ext>
                </a:extLst>
              </p:cNvPr>
              <p:cNvSpPr txBox="1"/>
              <p:nvPr/>
            </p:nvSpPr>
            <p:spPr>
              <a:xfrm>
                <a:off x="15017750" y="7268610"/>
                <a:ext cx="3950846" cy="10870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146"/>
                  <a:buFont typeface="Calibri"/>
                  <a:buNone/>
                </a:pPr>
                <a:r>
                  <a:rPr lang="en-US" sz="1146" b="1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Mesma rede do Superior</a:t>
                </a:r>
                <a:endParaRPr/>
              </a:p>
            </p:txBody>
          </p:sp>
          <p:sp>
            <p:nvSpPr>
              <p:cNvPr id="18" name="Google Shape;635;p35">
                <a:extLst>
                  <a:ext uri="{FF2B5EF4-FFF2-40B4-BE49-F238E27FC236}">
                    <a16:creationId xmlns:a16="http://schemas.microsoft.com/office/drawing/2014/main" id="{EF93935E-38F2-C6EE-E9C7-D935EBBE6B9F}"/>
                  </a:ext>
                </a:extLst>
              </p:cNvPr>
              <p:cNvSpPr/>
              <p:nvPr/>
            </p:nvSpPr>
            <p:spPr>
              <a:xfrm>
                <a:off x="14624050" y="7891500"/>
                <a:ext cx="4724400" cy="10928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19"/>
                  <a:buFont typeface="Arial"/>
                  <a:buNone/>
                </a:pPr>
                <a:endParaRPr sz="818" b="0" i="0" u="none" strike="noStrike" cap="none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19"/>
                  <a:buFont typeface="Arial"/>
                  <a:buNone/>
                </a:pPr>
                <a:endParaRPr sz="818" b="0" i="0" u="none" strike="noStrike" cap="none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AE86DDD-AA5E-AA1B-4362-17038CAAE24D}"/>
              </a:ext>
            </a:extLst>
          </p:cNvPr>
          <p:cNvGrpSpPr/>
          <p:nvPr/>
        </p:nvGrpSpPr>
        <p:grpSpPr>
          <a:xfrm>
            <a:off x="605537" y="2743201"/>
            <a:ext cx="5178038" cy="2148308"/>
            <a:chOff x="605537" y="2743201"/>
            <a:chExt cx="5178038" cy="214830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3823A30-715E-937F-A3B2-9F7BC24488DD}"/>
                </a:ext>
              </a:extLst>
            </p:cNvPr>
            <p:cNvSpPr/>
            <p:nvPr/>
          </p:nvSpPr>
          <p:spPr>
            <a:xfrm>
              <a:off x="605537" y="2743201"/>
              <a:ext cx="5178038" cy="2148308"/>
            </a:xfrm>
            <a:prstGeom prst="roundRect">
              <a:avLst>
                <a:gd name="adj" fmla="val 7631"/>
              </a:avLst>
            </a:prstGeom>
            <a:solidFill>
              <a:srgbClr val="5C5C66">
                <a:alpha val="90000"/>
              </a:srgb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60" dirty="0">
                <a:latin typeface="Trebuchet MS" panose="020B0603020202020204" pitchFamily="34" charset="0"/>
              </a:endParaRPr>
            </a:p>
          </p:txBody>
        </p:sp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600C85FD-9469-349A-CF38-34499149D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766222" y="3476645"/>
              <a:ext cx="359322" cy="359322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487CDAA3-C400-2418-BE0F-D8394B6A0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4079223" y="3366807"/>
              <a:ext cx="400593" cy="400593"/>
            </a:xfrm>
            <a:prstGeom prst="rect">
              <a:avLst/>
            </a:prstGeom>
          </p:spPr>
        </p:pic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DD04AA0A-E2D0-10AA-861E-3B8645548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4123438" y="3917295"/>
              <a:ext cx="327579" cy="327579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0EC96D5F-FA55-A335-FBB3-300A7ABE4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4147423" y="4393394"/>
              <a:ext cx="295596" cy="295596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D84206A6-C70E-9AB9-ADC1-586EC3263C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4128675" y="2949990"/>
              <a:ext cx="308938" cy="308938"/>
            </a:xfrm>
            <a:prstGeom prst="rect">
              <a:avLst/>
            </a:prstGeom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6F3661CF-C480-1F5F-8FC7-B5E0FDFDE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/>
          </p:blipFill>
          <p:spPr>
            <a:xfrm>
              <a:off x="2497099" y="4363485"/>
              <a:ext cx="327579" cy="327579"/>
            </a:xfrm>
            <a:prstGeom prst="rect">
              <a:avLst/>
            </a:prstGeom>
          </p:spPr>
        </p:pic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3E515AEB-6C95-6394-F6A0-322119A819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/>
          </p:blipFill>
          <p:spPr>
            <a:xfrm>
              <a:off x="2466958" y="2922447"/>
              <a:ext cx="393491" cy="393491"/>
            </a:xfrm>
            <a:prstGeom prst="rect">
              <a:avLst/>
            </a:prstGeom>
          </p:spPr>
        </p:pic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86ABE5E4-47B9-35CF-5DD8-E29415BB18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/>
            <a:stretch/>
          </p:blipFill>
          <p:spPr>
            <a:xfrm>
              <a:off x="777003" y="2966858"/>
              <a:ext cx="359322" cy="359322"/>
            </a:xfrm>
            <a:prstGeom prst="rect">
              <a:avLst/>
            </a:prstGeom>
          </p:spPr>
        </p:pic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E517413A-F138-5851-BC4B-914D1E385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rcRect/>
            <a:stretch/>
          </p:blipFill>
          <p:spPr>
            <a:xfrm>
              <a:off x="809974" y="4406405"/>
              <a:ext cx="310357" cy="310357"/>
            </a:xfrm>
            <a:prstGeom prst="rect">
              <a:avLst/>
            </a:prstGeom>
          </p:spPr>
        </p:pic>
        <p:sp>
          <p:nvSpPr>
            <p:cNvPr id="19" name="Google Shape;1021;p6">
              <a:extLst>
                <a:ext uri="{FF2B5EF4-FFF2-40B4-BE49-F238E27FC236}">
                  <a16:creationId xmlns:a16="http://schemas.microsoft.com/office/drawing/2014/main" id="{591B83A1-BC44-A085-3F1B-907B272B17B5}"/>
                </a:ext>
              </a:extLst>
            </p:cNvPr>
            <p:cNvSpPr txBox="1"/>
            <p:nvPr/>
          </p:nvSpPr>
          <p:spPr>
            <a:xfrm>
              <a:off x="2890442" y="2902241"/>
              <a:ext cx="1121374" cy="3600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83" tIns="41130" rIns="82283" bIns="41130" anchor="t" anchorCtr="0">
              <a:spAutoFit/>
            </a:bodyPr>
            <a:lstStyle/>
            <a:p>
              <a:pPr>
                <a:buClr>
                  <a:srgbClr val="000000"/>
                </a:buClr>
                <a:buSzPts val="2800"/>
              </a:pPr>
              <a:r>
                <a:rPr lang="pt-BR" sz="9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Assistência Funeral Individual</a:t>
              </a:r>
              <a:endParaRPr sz="45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20" name="Google Shape;1021;p6">
              <a:extLst>
                <a:ext uri="{FF2B5EF4-FFF2-40B4-BE49-F238E27FC236}">
                  <a16:creationId xmlns:a16="http://schemas.microsoft.com/office/drawing/2014/main" id="{31CCB2AB-842F-4631-209A-EE89F1E44D1D}"/>
                </a:ext>
              </a:extLst>
            </p:cNvPr>
            <p:cNvSpPr txBox="1"/>
            <p:nvPr/>
          </p:nvSpPr>
          <p:spPr>
            <a:xfrm>
              <a:off x="4449586" y="4358377"/>
              <a:ext cx="1121374" cy="3600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83" tIns="41130" rIns="82283" bIns="41130" anchor="t" anchorCtr="0">
              <a:spAutoFit/>
            </a:bodyPr>
            <a:lstStyle/>
            <a:p>
              <a:pPr>
                <a:buClr>
                  <a:srgbClr val="000000"/>
                </a:buClr>
                <a:buSzPts val="2800"/>
              </a:pPr>
              <a:r>
                <a:rPr lang="pt-BR" sz="9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Assistência Domiciliar</a:t>
              </a:r>
              <a:endParaRPr sz="45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21" name="Google Shape;1021;p6">
              <a:extLst>
                <a:ext uri="{FF2B5EF4-FFF2-40B4-BE49-F238E27FC236}">
                  <a16:creationId xmlns:a16="http://schemas.microsoft.com/office/drawing/2014/main" id="{6831A037-7860-3680-F3C9-5B27EDE4C9C0}"/>
                </a:ext>
              </a:extLst>
            </p:cNvPr>
            <p:cNvSpPr txBox="1"/>
            <p:nvPr/>
          </p:nvSpPr>
          <p:spPr>
            <a:xfrm>
              <a:off x="4451530" y="2922447"/>
              <a:ext cx="1121374" cy="3600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83" tIns="41130" rIns="82283" bIns="41130" anchor="t" anchorCtr="0">
              <a:spAutoFit/>
            </a:bodyPr>
            <a:lstStyle/>
            <a:p>
              <a:pPr>
                <a:buClr>
                  <a:srgbClr val="000000"/>
                </a:buClr>
                <a:buSzPts val="2800"/>
              </a:pPr>
              <a:r>
                <a:rPr lang="pt-BR" sz="9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Assistência Terceira Idade</a:t>
              </a:r>
              <a:endParaRPr sz="45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22" name="Google Shape;1021;p6">
              <a:extLst>
                <a:ext uri="{FF2B5EF4-FFF2-40B4-BE49-F238E27FC236}">
                  <a16:creationId xmlns:a16="http://schemas.microsoft.com/office/drawing/2014/main" id="{01FFA95D-88CD-4679-C062-0318516DDCEF}"/>
                </a:ext>
              </a:extLst>
            </p:cNvPr>
            <p:cNvSpPr txBox="1"/>
            <p:nvPr/>
          </p:nvSpPr>
          <p:spPr>
            <a:xfrm>
              <a:off x="2863982" y="3404683"/>
              <a:ext cx="1121374" cy="3600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83" tIns="41130" rIns="82283" bIns="41130" anchor="t" anchorCtr="0">
              <a:spAutoFit/>
            </a:bodyPr>
            <a:lstStyle/>
            <a:p>
              <a:pPr>
                <a:buClr>
                  <a:srgbClr val="000000"/>
                </a:buClr>
                <a:buSzPts val="2800"/>
              </a:pPr>
              <a:r>
                <a:rPr lang="pt-BR" sz="9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Assistência </a:t>
              </a:r>
            </a:p>
            <a:p>
              <a:pPr>
                <a:buClr>
                  <a:srgbClr val="000000"/>
                </a:buClr>
                <a:buSzPts val="2800"/>
              </a:pPr>
              <a:r>
                <a:rPr lang="pt-BR" sz="9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Pet</a:t>
              </a:r>
              <a:endParaRPr sz="45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23" name="Google Shape;1021;p6">
              <a:extLst>
                <a:ext uri="{FF2B5EF4-FFF2-40B4-BE49-F238E27FC236}">
                  <a16:creationId xmlns:a16="http://schemas.microsoft.com/office/drawing/2014/main" id="{F3A40F2A-3D9D-ED8D-7378-DF3D4C0D2878}"/>
                </a:ext>
              </a:extLst>
            </p:cNvPr>
            <p:cNvSpPr txBox="1"/>
            <p:nvPr/>
          </p:nvSpPr>
          <p:spPr>
            <a:xfrm>
              <a:off x="2857423" y="3888488"/>
              <a:ext cx="1121374" cy="3600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83" tIns="41130" rIns="82283" bIns="41130" anchor="t" anchorCtr="0">
              <a:spAutoFit/>
            </a:bodyPr>
            <a:lstStyle/>
            <a:p>
              <a:pPr>
                <a:buClr>
                  <a:srgbClr val="000000"/>
                </a:buClr>
                <a:buSzPts val="2800"/>
              </a:pPr>
              <a:r>
                <a:rPr lang="pt-BR" sz="9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Assistência Concierge</a:t>
              </a:r>
              <a:endParaRPr sz="45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24" name="Google Shape;1021;p6">
              <a:extLst>
                <a:ext uri="{FF2B5EF4-FFF2-40B4-BE49-F238E27FC236}">
                  <a16:creationId xmlns:a16="http://schemas.microsoft.com/office/drawing/2014/main" id="{1D215C5D-85D7-BDA0-096A-4BB97B9EF8E1}"/>
                </a:ext>
              </a:extLst>
            </p:cNvPr>
            <p:cNvSpPr txBox="1"/>
            <p:nvPr/>
          </p:nvSpPr>
          <p:spPr>
            <a:xfrm>
              <a:off x="1171827" y="3906946"/>
              <a:ext cx="1210017" cy="3600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83" tIns="41130" rIns="82283" bIns="41130" anchor="t" anchorCtr="0">
              <a:spAutoFit/>
            </a:bodyPr>
            <a:lstStyle/>
            <a:p>
              <a:pPr>
                <a:buClr>
                  <a:srgbClr val="000000"/>
                </a:buClr>
                <a:buSzPts val="2800"/>
              </a:pPr>
              <a:r>
                <a:rPr lang="pt-BR" sz="9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Assistência Viagem Internacional</a:t>
              </a:r>
              <a:endParaRPr sz="45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25" name="Google Shape;1021;p6">
              <a:extLst>
                <a:ext uri="{FF2B5EF4-FFF2-40B4-BE49-F238E27FC236}">
                  <a16:creationId xmlns:a16="http://schemas.microsoft.com/office/drawing/2014/main" id="{6DC88F8F-04B4-F06C-40D2-EB9A7208AADC}"/>
                </a:ext>
              </a:extLst>
            </p:cNvPr>
            <p:cNvSpPr txBox="1"/>
            <p:nvPr/>
          </p:nvSpPr>
          <p:spPr>
            <a:xfrm>
              <a:off x="4441593" y="3407342"/>
              <a:ext cx="1077086" cy="3600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83" tIns="41130" rIns="82283" bIns="41130" anchor="t" anchorCtr="0">
              <a:spAutoFit/>
            </a:bodyPr>
            <a:lstStyle/>
            <a:p>
              <a:pPr>
                <a:buClr>
                  <a:srgbClr val="000000"/>
                </a:buClr>
                <a:buSzPts val="2800"/>
              </a:pPr>
              <a:r>
                <a:rPr lang="pt-BR" sz="9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Assistência Viagem Nacional</a:t>
              </a:r>
              <a:endParaRPr sz="45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26" name="Google Shape;1021;p6">
              <a:extLst>
                <a:ext uri="{FF2B5EF4-FFF2-40B4-BE49-F238E27FC236}">
                  <a16:creationId xmlns:a16="http://schemas.microsoft.com/office/drawing/2014/main" id="{7FDA3868-6930-E741-2901-92D1AC7462A5}"/>
                </a:ext>
              </a:extLst>
            </p:cNvPr>
            <p:cNvSpPr txBox="1"/>
            <p:nvPr/>
          </p:nvSpPr>
          <p:spPr>
            <a:xfrm>
              <a:off x="1175457" y="3464664"/>
              <a:ext cx="1077086" cy="3600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83" tIns="41130" rIns="82283" bIns="41130" anchor="t" anchorCtr="0">
              <a:spAutoFit/>
            </a:bodyPr>
            <a:lstStyle/>
            <a:p>
              <a:pPr>
                <a:buClr>
                  <a:srgbClr val="000000"/>
                </a:buClr>
                <a:buSzPts val="2800"/>
              </a:pPr>
              <a:r>
                <a:rPr lang="pt-BR" sz="9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Minha Primeira Assistência</a:t>
              </a:r>
              <a:endParaRPr sz="45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27" name="Google Shape;1021;p6">
              <a:extLst>
                <a:ext uri="{FF2B5EF4-FFF2-40B4-BE49-F238E27FC236}">
                  <a16:creationId xmlns:a16="http://schemas.microsoft.com/office/drawing/2014/main" id="{9C2E8A80-B08B-1F89-124F-203B4F422955}"/>
                </a:ext>
              </a:extLst>
            </p:cNvPr>
            <p:cNvSpPr txBox="1"/>
            <p:nvPr/>
          </p:nvSpPr>
          <p:spPr>
            <a:xfrm>
              <a:off x="1175457" y="2900520"/>
              <a:ext cx="1328787" cy="3600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83" tIns="41130" rIns="82283" bIns="41130" anchor="t" anchorCtr="0">
              <a:spAutoFit/>
            </a:bodyPr>
            <a:lstStyle/>
            <a:p>
              <a:pPr>
                <a:buClr>
                  <a:srgbClr val="000000"/>
                </a:buClr>
                <a:buSzPts val="2800"/>
              </a:pPr>
              <a:r>
                <a:rPr lang="pt-BR" sz="9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Assistência Pequenas e Médias Empresas</a:t>
              </a:r>
              <a:endParaRPr sz="45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28" name="Google Shape;1021;p6">
              <a:extLst>
                <a:ext uri="{FF2B5EF4-FFF2-40B4-BE49-F238E27FC236}">
                  <a16:creationId xmlns:a16="http://schemas.microsoft.com/office/drawing/2014/main" id="{6B6BD339-C6C5-9587-FC71-F62AB9E57F6C}"/>
                </a:ext>
              </a:extLst>
            </p:cNvPr>
            <p:cNvSpPr txBox="1"/>
            <p:nvPr/>
          </p:nvSpPr>
          <p:spPr>
            <a:xfrm>
              <a:off x="1175457" y="3204004"/>
              <a:ext cx="1328787" cy="1800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83" tIns="41130" rIns="82283" bIns="41130" anchor="t" anchorCtr="0">
              <a:spAutoFit/>
            </a:bodyPr>
            <a:lstStyle/>
            <a:p>
              <a:pPr>
                <a:buClr>
                  <a:srgbClr val="000000"/>
                </a:buClr>
                <a:buSzPts val="2800"/>
              </a:pPr>
              <a:r>
                <a:rPr lang="pt-BR" sz="63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(empresas até 99 vidas)</a:t>
              </a:r>
              <a:endParaRPr sz="18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29" name="Google Shape;1021;p6">
              <a:extLst>
                <a:ext uri="{FF2B5EF4-FFF2-40B4-BE49-F238E27FC236}">
                  <a16:creationId xmlns:a16="http://schemas.microsoft.com/office/drawing/2014/main" id="{74656531-6F31-8374-88D8-5063EA7AF388}"/>
                </a:ext>
              </a:extLst>
            </p:cNvPr>
            <p:cNvSpPr txBox="1"/>
            <p:nvPr/>
          </p:nvSpPr>
          <p:spPr>
            <a:xfrm>
              <a:off x="4441593" y="3950863"/>
              <a:ext cx="1210017" cy="2215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83" tIns="41130" rIns="82283" bIns="41130" anchor="t" anchorCtr="0">
              <a:spAutoFit/>
            </a:bodyPr>
            <a:lstStyle/>
            <a:p>
              <a:pPr>
                <a:buClr>
                  <a:srgbClr val="000000"/>
                </a:buClr>
                <a:buSzPts val="2800"/>
              </a:pPr>
              <a:r>
                <a:rPr lang="pt-BR" sz="9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Unimed Odonto</a:t>
              </a:r>
              <a:endParaRPr sz="45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30" name="Google Shape;1021;p6">
              <a:extLst>
                <a:ext uri="{FF2B5EF4-FFF2-40B4-BE49-F238E27FC236}">
                  <a16:creationId xmlns:a16="http://schemas.microsoft.com/office/drawing/2014/main" id="{6F283265-A55C-CE28-7F24-1399EA896CE8}"/>
                </a:ext>
              </a:extLst>
            </p:cNvPr>
            <p:cNvSpPr txBox="1"/>
            <p:nvPr/>
          </p:nvSpPr>
          <p:spPr>
            <a:xfrm>
              <a:off x="1173352" y="4295474"/>
              <a:ext cx="1328787" cy="3600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83" tIns="41130" rIns="82283" bIns="41130" anchor="t" anchorCtr="0">
              <a:spAutoFit/>
            </a:bodyPr>
            <a:lstStyle/>
            <a:p>
              <a:pPr>
                <a:buClr>
                  <a:srgbClr val="000000"/>
                </a:buClr>
                <a:buSzPts val="2800"/>
              </a:pPr>
              <a:r>
                <a:rPr lang="pt-BR" sz="9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Assistência em</a:t>
              </a:r>
            </a:p>
            <a:p>
              <a:pPr>
                <a:buClr>
                  <a:srgbClr val="000000"/>
                </a:buClr>
                <a:buSzPts val="2800"/>
              </a:pPr>
              <a:r>
                <a:rPr lang="pt-BR" sz="9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Marketing Digital</a:t>
              </a:r>
              <a:endParaRPr sz="45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31" name="Google Shape;1021;p6">
              <a:extLst>
                <a:ext uri="{FF2B5EF4-FFF2-40B4-BE49-F238E27FC236}">
                  <a16:creationId xmlns:a16="http://schemas.microsoft.com/office/drawing/2014/main" id="{EC54D306-68B3-87B8-A6D5-CB1F2FCB849D}"/>
                </a:ext>
              </a:extLst>
            </p:cNvPr>
            <p:cNvSpPr txBox="1"/>
            <p:nvPr/>
          </p:nvSpPr>
          <p:spPr>
            <a:xfrm>
              <a:off x="1173352" y="4598959"/>
              <a:ext cx="1328787" cy="1800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83" tIns="41130" rIns="82283" bIns="41130" anchor="t" anchorCtr="0">
              <a:spAutoFit/>
            </a:bodyPr>
            <a:lstStyle/>
            <a:p>
              <a:pPr>
                <a:buClr>
                  <a:srgbClr val="000000"/>
                </a:buClr>
                <a:buSzPts val="2800"/>
              </a:pPr>
              <a:r>
                <a:rPr lang="pt-BR" sz="63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(empresas até 99 vidas)</a:t>
              </a:r>
              <a:endParaRPr sz="18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32" name="Google Shape;1021;p6">
              <a:extLst>
                <a:ext uri="{FF2B5EF4-FFF2-40B4-BE49-F238E27FC236}">
                  <a16:creationId xmlns:a16="http://schemas.microsoft.com/office/drawing/2014/main" id="{B79CEA91-C8E8-3F0D-82D0-975E7698B62F}"/>
                </a:ext>
              </a:extLst>
            </p:cNvPr>
            <p:cNvSpPr txBox="1"/>
            <p:nvPr/>
          </p:nvSpPr>
          <p:spPr>
            <a:xfrm>
              <a:off x="2857423" y="4353574"/>
              <a:ext cx="1200610" cy="2215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83" tIns="41130" rIns="82283" bIns="41130" anchor="t" anchorCtr="0">
              <a:spAutoFit/>
            </a:bodyPr>
            <a:lstStyle/>
            <a:p>
              <a:pPr>
                <a:buClr>
                  <a:srgbClr val="000000"/>
                </a:buClr>
                <a:buSzPts val="2800"/>
              </a:pPr>
              <a:r>
                <a:rPr lang="pt-BR" sz="9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Assessoria Contábil</a:t>
              </a:r>
              <a:endParaRPr sz="45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33" name="Google Shape;1021;p6">
              <a:extLst>
                <a:ext uri="{FF2B5EF4-FFF2-40B4-BE49-F238E27FC236}">
                  <a16:creationId xmlns:a16="http://schemas.microsoft.com/office/drawing/2014/main" id="{FDAE9CCA-09D2-05F0-42D9-E41EAE3B7199}"/>
                </a:ext>
              </a:extLst>
            </p:cNvPr>
            <p:cNvSpPr txBox="1"/>
            <p:nvPr/>
          </p:nvSpPr>
          <p:spPr>
            <a:xfrm>
              <a:off x="2857279" y="4510466"/>
              <a:ext cx="1328787" cy="1800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83" tIns="41130" rIns="82283" bIns="41130" anchor="t" anchorCtr="0">
              <a:spAutoFit/>
            </a:bodyPr>
            <a:lstStyle/>
            <a:p>
              <a:pPr>
                <a:buClr>
                  <a:srgbClr val="000000"/>
                </a:buClr>
                <a:buSzPts val="2800"/>
              </a:pPr>
              <a:r>
                <a:rPr lang="pt-BR" sz="63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(empresas até 99 vidas)</a:t>
              </a:r>
              <a:endParaRPr sz="18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35FA9C10-F436-8A86-8FAE-3DA154AF6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/>
            <a:stretch/>
          </p:blipFill>
          <p:spPr>
            <a:xfrm>
              <a:off x="773255" y="3893239"/>
              <a:ext cx="370103" cy="370103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37D0CA16-C791-8D04-B07D-4720745381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rcRect/>
            <a:stretch/>
          </p:blipFill>
          <p:spPr>
            <a:xfrm>
              <a:off x="2452406" y="3887655"/>
              <a:ext cx="372272" cy="372272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8F2137C-12A5-D183-040E-FA5361BF4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/>
            <a:stretch/>
          </p:blipFill>
          <p:spPr>
            <a:xfrm>
              <a:off x="2493091" y="3438337"/>
              <a:ext cx="296522" cy="2965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3305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5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1" descr="Imagem 1">
            <a:extLst>
              <a:ext uri="{FF2B5EF4-FFF2-40B4-BE49-F238E27FC236}">
                <a16:creationId xmlns:a16="http://schemas.microsoft.com/office/drawing/2014/main" id="{E37C28A8-1D29-4B68-5DFA-693AEA7BA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8500" y="168519"/>
            <a:ext cx="652240" cy="545511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Google Shape;55;p2">
            <a:extLst>
              <a:ext uri="{FF2B5EF4-FFF2-40B4-BE49-F238E27FC236}">
                <a16:creationId xmlns:a16="http://schemas.microsoft.com/office/drawing/2014/main" id="{F528030B-ABE0-B067-69AA-31016AEA74E1}"/>
              </a:ext>
            </a:extLst>
          </p:cNvPr>
          <p:cNvSpPr txBox="1"/>
          <p:nvPr/>
        </p:nvSpPr>
        <p:spPr>
          <a:xfrm>
            <a:off x="626031" y="340911"/>
            <a:ext cx="4037983" cy="615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398" tIns="91398" rIns="91398" bIns="91398">
            <a:spAutoFit/>
          </a:bodyPr>
          <a:lstStyle>
            <a:lvl1pPr>
              <a:defRPr sz="3600" b="1">
                <a:solidFill>
                  <a:srgbClr val="48836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Trebuchet MS"/>
                <a:sym typeface="Trebuchet MS"/>
              </a:rPr>
              <a:t>Serviços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Trebuchet MS"/>
                <a:sym typeface="Trebuchet MS"/>
              </a:rPr>
              <a:t> Extra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Trebuchet MS"/>
                <a:sym typeface="Trebuchet MS"/>
              </a:rPr>
              <a:t>Rol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85000"/>
                </a:srgbClr>
              </a:solidFill>
              <a:effectLst/>
              <a:uLnTx/>
              <a:uFillTx/>
              <a:latin typeface="Trebuchet MS"/>
              <a:sym typeface="Trebuchet MS"/>
            </a:endParaRPr>
          </a:p>
        </p:txBody>
      </p:sp>
      <p:sp>
        <p:nvSpPr>
          <p:cNvPr id="9" name="Espaço Reservado para Conteúdo 4">
            <a:extLst>
              <a:ext uri="{FF2B5EF4-FFF2-40B4-BE49-F238E27FC236}">
                <a16:creationId xmlns:a16="http://schemas.microsoft.com/office/drawing/2014/main" id="{8A9A05D8-2B23-A339-18C7-B7897FA9E184}"/>
              </a:ext>
            </a:extLst>
          </p:cNvPr>
          <p:cNvSpPr txBox="1">
            <a:spLocks/>
          </p:cNvSpPr>
          <p:nvPr/>
        </p:nvSpPr>
        <p:spPr>
          <a:xfrm>
            <a:off x="641651" y="773558"/>
            <a:ext cx="3306506" cy="5430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pt-BR"/>
            </a:defPPr>
            <a:lvl1pPr indent="0" defTabSz="609585">
              <a:lnSpc>
                <a:spcPct val="150000"/>
              </a:lnSpc>
              <a:spcBef>
                <a:spcPct val="20000"/>
              </a:spcBef>
              <a:buClrTx/>
              <a:buFont typeface="Arial"/>
              <a:buNone/>
              <a:defRPr sz="14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801688" indent="-192088" defTabSz="609585">
              <a:spcBef>
                <a:spcPct val="20000"/>
              </a:spcBef>
              <a:buFont typeface="Arial"/>
              <a:buChar char="–"/>
              <a:tabLst/>
              <a:defRPr sz="1400">
                <a:latin typeface="Verdana" panose="020B0604030504040204" pitchFamily="34" charset="0"/>
              </a:defRPr>
            </a:lvl2pPr>
            <a:lvl3pPr marL="1381125" indent="-304800" defTabSz="609585">
              <a:spcBef>
                <a:spcPct val="20000"/>
              </a:spcBef>
              <a:buFont typeface="Arial"/>
              <a:buChar char="•"/>
              <a:tabLst/>
              <a:defRPr sz="1400">
                <a:latin typeface="Verdana" panose="020B0604030504040204" pitchFamily="34" charset="0"/>
              </a:defRPr>
            </a:lvl3pPr>
            <a:lvl4pPr marL="2051050" indent="-222250" defTabSz="609585">
              <a:spcBef>
                <a:spcPct val="20000"/>
              </a:spcBef>
              <a:buFont typeface="Arial"/>
              <a:buChar char="–"/>
              <a:tabLst/>
              <a:defRPr sz="1400">
                <a:latin typeface="Verdana" panose="020B0604030504040204" pitchFamily="34" charset="0"/>
              </a:defRPr>
            </a:lvl4pPr>
            <a:lvl5pPr marL="2630488" indent="-192088" defTabSz="609585">
              <a:spcBef>
                <a:spcPct val="20000"/>
              </a:spcBef>
              <a:buFont typeface="Arial"/>
              <a:buChar char="»"/>
              <a:tabLst/>
              <a:defRPr sz="1400">
                <a:latin typeface="Verdana" panose="020B0604030504040204" pitchFamily="34" charset="0"/>
              </a:defRPr>
            </a:lvl5pPr>
            <a:lvl6pPr marL="3352716" indent="-304792" defTabSz="609585">
              <a:spcBef>
                <a:spcPct val="20000"/>
              </a:spcBef>
              <a:buFont typeface="Arial"/>
              <a:buChar char="•"/>
              <a:defRPr sz="2667"/>
            </a:lvl6pPr>
            <a:lvl7pPr marL="3962301" indent="-304792" defTabSz="609585">
              <a:spcBef>
                <a:spcPct val="20000"/>
              </a:spcBef>
              <a:buFont typeface="Arial"/>
              <a:buChar char="•"/>
              <a:defRPr sz="2667"/>
            </a:lvl7pPr>
            <a:lvl8pPr marL="4571886" indent="-304792" defTabSz="609585">
              <a:spcBef>
                <a:spcPct val="20000"/>
              </a:spcBef>
              <a:buFont typeface="Arial"/>
              <a:buChar char="•"/>
              <a:defRPr sz="2667"/>
            </a:lvl8pPr>
            <a:lvl9pPr marL="5181470" indent="-304792" defTabSz="609585">
              <a:spcBef>
                <a:spcPct val="20000"/>
              </a:spcBef>
              <a:buFont typeface="Arial"/>
              <a:buChar char="•"/>
              <a:defRPr sz="2667"/>
            </a:lvl9pPr>
          </a:lstStyle>
          <a:p>
            <a:pPr marL="0" marR="0" lvl="0" indent="0" algn="l" defTabSz="609585" rtl="0" eaLnBrk="1" fontAlgn="auto" latinLnBrk="0" hangingPunct="0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Verdana" panose="020B0604030504040204" pitchFamily="34" charset="0"/>
                <a:sym typeface="Arial"/>
              </a:rPr>
              <a:t>Somente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Verdana" panose="020B0604030504040204" pitchFamily="34" charset="0"/>
                <a:sym typeface="Arial"/>
              </a:rPr>
              <a:t> para o Plano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Verdana" panose="020B0604030504040204" pitchFamily="34" charset="0"/>
                <a:sym typeface="Arial"/>
              </a:rPr>
              <a:t>Exclusivo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Verdana" panose="020B0604030504040204" pitchFamily="34" charset="0"/>
                <a:sym typeface="Arial"/>
              </a:rPr>
              <a:t>.</a:t>
            </a:r>
            <a:endParaRPr kumimoji="0" lang="pt-BR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Verdana" panose="020B0604030504040204" pitchFamily="34" charset="0"/>
              <a:sym typeface="Arial"/>
            </a:endParaRPr>
          </a:p>
        </p:txBody>
      </p: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1D771F06-73E4-97FA-58B3-C83731395AAE}"/>
              </a:ext>
            </a:extLst>
          </p:cNvPr>
          <p:cNvGrpSpPr/>
          <p:nvPr/>
        </p:nvGrpSpPr>
        <p:grpSpPr>
          <a:xfrm>
            <a:off x="721112" y="1371483"/>
            <a:ext cx="2052575" cy="764454"/>
            <a:chOff x="721112" y="1371483"/>
            <a:chExt cx="2052575" cy="764454"/>
          </a:xfrm>
        </p:grpSpPr>
        <p:sp>
          <p:nvSpPr>
            <p:cNvPr id="2" name="Google Shape;1057;p12">
              <a:extLst>
                <a:ext uri="{FF2B5EF4-FFF2-40B4-BE49-F238E27FC236}">
                  <a16:creationId xmlns:a16="http://schemas.microsoft.com/office/drawing/2014/main" id="{F426B399-CB4C-0146-752B-6ECB0640CF2A}"/>
                </a:ext>
              </a:extLst>
            </p:cNvPr>
            <p:cNvSpPr txBox="1"/>
            <p:nvPr/>
          </p:nvSpPr>
          <p:spPr>
            <a:xfrm>
              <a:off x="977267" y="1590916"/>
              <a:ext cx="1796420" cy="5450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6350" rIns="0" bIns="0" anchor="t" anchorCtr="0">
              <a:spAutoFit/>
            </a:bodyPr>
            <a:lstStyle/>
            <a:p>
              <a:pPr marL="0" marR="231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  <a:tabLst/>
                <a:defRPr/>
              </a:pPr>
              <a:r>
                <a:rPr kumimoji="0" lang="pt-BR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 pitchFamily="34" charset="0"/>
                  <a:ea typeface="Trebuchet MS"/>
                  <a:cs typeface="Trebuchet MS"/>
                  <a:sym typeface="Trebuchet MS"/>
                </a:rPr>
                <a:t>Reembolso dos gastos despendidos com vacinas constantes do  Calendário Nacional de Vacinação do Ministério da Saúde e vigente  à época do reembolso, limitado ao valor de </a:t>
              </a:r>
              <a:r>
                <a:rPr kumimoji="0" lang="pt-BR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 pitchFamily="34" charset="0"/>
                  <a:ea typeface="Trebuchet MS"/>
                  <a:cs typeface="Trebuchet MS"/>
                  <a:sym typeface="Trebuchet MS"/>
                </a:rPr>
                <a:t>R$ 120,00 por dose</a:t>
              </a:r>
              <a:r>
                <a:rPr kumimoji="0" lang="pt-BR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 pitchFamily="34" charset="0"/>
                  <a:ea typeface="Trebuchet MS"/>
                  <a:cs typeface="Trebuchet MS"/>
                  <a:sym typeface="Trebuchet MS"/>
                </a:rPr>
                <a:t>.</a:t>
              </a:r>
              <a:endParaRPr kumimoji="0" sz="7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1" name="Google Shape;1057;p12">
              <a:extLst>
                <a:ext uri="{FF2B5EF4-FFF2-40B4-BE49-F238E27FC236}">
                  <a16:creationId xmlns:a16="http://schemas.microsoft.com/office/drawing/2014/main" id="{015303EA-0933-DDEB-2079-4E99C4FD89EF}"/>
                </a:ext>
              </a:extLst>
            </p:cNvPr>
            <p:cNvSpPr txBox="1"/>
            <p:nvPr/>
          </p:nvSpPr>
          <p:spPr>
            <a:xfrm>
              <a:off x="977267" y="1387838"/>
              <a:ext cx="1796420" cy="1295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6350" rIns="0" bIns="0" anchor="t" anchorCtr="0">
              <a:spAutoFit/>
            </a:bodyPr>
            <a:lstStyle/>
            <a:p>
              <a:pPr marL="0" marR="231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  <a:tabLst/>
                <a:defRPr/>
              </a:pPr>
              <a:r>
                <a:rPr kumimoji="0" lang="pt-BR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75000"/>
                    </a:srgbClr>
                  </a:solidFill>
                  <a:effectLst/>
                  <a:uLnTx/>
                  <a:uFillTx/>
                  <a:latin typeface="Trebuchet MS" panose="020B0603020202020204" pitchFamily="34" charset="0"/>
                  <a:ea typeface="Trebuchet MS"/>
                  <a:cs typeface="Trebuchet MS"/>
                  <a:sym typeface="Trebuchet MS"/>
                </a:rPr>
                <a:t>VACINAS</a:t>
              </a: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EE2FB659-2B7D-F72D-A1CD-D442BB7474DB}"/>
                </a:ext>
              </a:extLst>
            </p:cNvPr>
            <p:cNvGrpSpPr/>
            <p:nvPr/>
          </p:nvGrpSpPr>
          <p:grpSpPr>
            <a:xfrm>
              <a:off x="721112" y="1371483"/>
              <a:ext cx="165195" cy="165195"/>
              <a:chOff x="799540" y="1644011"/>
              <a:chExt cx="199412" cy="199412"/>
            </a:xfrm>
          </p:grpSpPr>
          <p:sp>
            <p:nvSpPr>
              <p:cNvPr id="5" name="Google Shape;1065;p12">
                <a:extLst>
                  <a:ext uri="{FF2B5EF4-FFF2-40B4-BE49-F238E27FC236}">
                    <a16:creationId xmlns:a16="http://schemas.microsoft.com/office/drawing/2014/main" id="{A0CA2A9A-9845-56B9-6B86-BB58E060D326}"/>
                  </a:ext>
                </a:extLst>
              </p:cNvPr>
              <p:cNvSpPr/>
              <p:nvPr/>
            </p:nvSpPr>
            <p:spPr>
              <a:xfrm>
                <a:off x="799540" y="1644011"/>
                <a:ext cx="199412" cy="199412"/>
              </a:xfrm>
              <a:custGeom>
                <a:avLst/>
                <a:gdLst/>
                <a:ahLst/>
                <a:cxnLst/>
                <a:rect l="l" t="t" r="r" b="b"/>
                <a:pathLst>
                  <a:path w="274320" h="274319" extrusionOk="0">
                    <a:moveTo>
                      <a:pt x="234286" y="0"/>
                    </a:moveTo>
                    <a:lnTo>
                      <a:pt x="39799" y="0"/>
                    </a:lnTo>
                    <a:lnTo>
                      <a:pt x="24308" y="3126"/>
                    </a:lnTo>
                    <a:lnTo>
                      <a:pt x="11658" y="11652"/>
                    </a:lnTo>
                    <a:lnTo>
                      <a:pt x="3128" y="24300"/>
                    </a:lnTo>
                    <a:lnTo>
                      <a:pt x="0" y="39789"/>
                    </a:lnTo>
                    <a:lnTo>
                      <a:pt x="0" y="234286"/>
                    </a:lnTo>
                    <a:lnTo>
                      <a:pt x="3128" y="249775"/>
                    </a:lnTo>
                    <a:lnTo>
                      <a:pt x="11658" y="262422"/>
                    </a:lnTo>
                    <a:lnTo>
                      <a:pt x="24308" y="270949"/>
                    </a:lnTo>
                    <a:lnTo>
                      <a:pt x="39799" y="274075"/>
                    </a:lnTo>
                    <a:lnTo>
                      <a:pt x="234286" y="274075"/>
                    </a:lnTo>
                    <a:lnTo>
                      <a:pt x="249775" y="270949"/>
                    </a:lnTo>
                    <a:lnTo>
                      <a:pt x="262422" y="262422"/>
                    </a:lnTo>
                    <a:lnTo>
                      <a:pt x="270949" y="249775"/>
                    </a:lnTo>
                    <a:lnTo>
                      <a:pt x="274075" y="234286"/>
                    </a:lnTo>
                    <a:lnTo>
                      <a:pt x="274075" y="39789"/>
                    </a:lnTo>
                    <a:lnTo>
                      <a:pt x="270949" y="24300"/>
                    </a:lnTo>
                    <a:lnTo>
                      <a:pt x="262422" y="11652"/>
                    </a:lnTo>
                    <a:lnTo>
                      <a:pt x="249775" y="3126"/>
                    </a:lnTo>
                    <a:lnTo>
                      <a:pt x="234286" y="0"/>
                    </a:lnTo>
                    <a:close/>
                  </a:path>
                </a:pathLst>
              </a:custGeom>
              <a:solidFill>
                <a:srgbClr val="EB8C49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 pitchFamily="34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5DB532CF-4131-A0B8-25AE-713946F58231}"/>
                  </a:ext>
                </a:extLst>
              </p:cNvPr>
              <p:cNvSpPr txBox="1"/>
              <p:nvPr/>
            </p:nvSpPr>
            <p:spPr>
              <a:xfrm>
                <a:off x="839522" y="1681905"/>
                <a:ext cx="121428" cy="121564"/>
              </a:xfrm>
              <a:custGeom>
                <a:avLst/>
                <a:gdLst/>
                <a:ahLst/>
                <a:cxnLst/>
                <a:rect l="l" t="t" r="r" b="b"/>
                <a:pathLst>
                  <a:path w="87706" h="87804">
                    <a:moveTo>
                      <a:pt x="33988" y="0"/>
                    </a:moveTo>
                    <a:lnTo>
                      <a:pt x="53620" y="0"/>
                    </a:lnTo>
                    <a:lnTo>
                      <a:pt x="53620" y="33500"/>
                    </a:lnTo>
                    <a:lnTo>
                      <a:pt x="87706" y="33500"/>
                    </a:lnTo>
                    <a:lnTo>
                      <a:pt x="87706" y="53132"/>
                    </a:lnTo>
                    <a:lnTo>
                      <a:pt x="53620" y="53132"/>
                    </a:lnTo>
                    <a:lnTo>
                      <a:pt x="53620" y="87804"/>
                    </a:lnTo>
                    <a:lnTo>
                      <a:pt x="33988" y="87804"/>
                    </a:lnTo>
                    <a:lnTo>
                      <a:pt x="33988" y="53132"/>
                    </a:lnTo>
                    <a:lnTo>
                      <a:pt x="0" y="53132"/>
                    </a:lnTo>
                    <a:lnTo>
                      <a:pt x="0" y="33500"/>
                    </a:lnTo>
                    <a:lnTo>
                      <a:pt x="33988" y="335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231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00"/>
                  <a:buFont typeface="Arial"/>
                  <a:buNone/>
                  <a:tabLst/>
                  <a:defRPr/>
                </a:pPr>
                <a:endParaRPr kumimoji="0" lang="pt-BR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666163"/>
                  </a:solidFill>
                  <a:effectLst/>
                  <a:uLnTx/>
                  <a:uFillTx/>
                  <a:latin typeface="Trebuchet MS" panose="020B0603020202020204" pitchFamily="34" charset="0"/>
                  <a:ea typeface="Trebuchet MS"/>
                  <a:cs typeface="Trebuchet MS"/>
                  <a:sym typeface="Trebuchet MS"/>
                </a:endParaRPr>
              </a:p>
            </p:txBody>
          </p:sp>
        </p:grp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DA9A5682-771D-B393-C38E-23F5FF54D6DC}"/>
              </a:ext>
            </a:extLst>
          </p:cNvPr>
          <p:cNvGrpSpPr/>
          <p:nvPr/>
        </p:nvGrpSpPr>
        <p:grpSpPr>
          <a:xfrm>
            <a:off x="3259702" y="1316787"/>
            <a:ext cx="2052575" cy="961584"/>
            <a:chOff x="3116108" y="1316787"/>
            <a:chExt cx="2052575" cy="961584"/>
          </a:xfrm>
        </p:grpSpPr>
        <p:sp>
          <p:nvSpPr>
            <p:cNvPr id="106" name="Google Shape;1057;p12">
              <a:extLst>
                <a:ext uri="{FF2B5EF4-FFF2-40B4-BE49-F238E27FC236}">
                  <a16:creationId xmlns:a16="http://schemas.microsoft.com/office/drawing/2014/main" id="{A35667BE-319A-CD75-6773-AD1871558563}"/>
                </a:ext>
              </a:extLst>
            </p:cNvPr>
            <p:cNvSpPr txBox="1"/>
            <p:nvPr/>
          </p:nvSpPr>
          <p:spPr>
            <a:xfrm>
              <a:off x="3372263" y="1625628"/>
              <a:ext cx="1796420" cy="6527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6350" rIns="0" bIns="0" anchor="t" anchorCtr="0">
              <a:spAutoFit/>
            </a:bodyPr>
            <a:lstStyle/>
            <a:p>
              <a:pPr marL="0" marR="231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  <a:tabLst/>
                <a:defRPr/>
              </a:pPr>
              <a:r>
                <a:rPr kumimoji="0" lang="pt-BR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 pitchFamily="34" charset="0"/>
                  <a:ea typeface="Trebuchet MS"/>
                  <a:cs typeface="Trebuchet MS"/>
                  <a:sym typeface="Trebuchet MS"/>
                </a:rPr>
                <a:t>Serão cobertos, além de transplantes já previstos no rol, os  transplantes de pulmão e fígado, desde que feitos em nossa rede  credenciada e exclusivamente de doador vivo. Cobertura em São  Paulo, Brasília e Salvador. É necessário autorização prévia.</a:t>
              </a:r>
            </a:p>
          </p:txBody>
        </p:sp>
        <p:sp>
          <p:nvSpPr>
            <p:cNvPr id="107" name="Google Shape;1057;p12">
              <a:extLst>
                <a:ext uri="{FF2B5EF4-FFF2-40B4-BE49-F238E27FC236}">
                  <a16:creationId xmlns:a16="http://schemas.microsoft.com/office/drawing/2014/main" id="{16E91B1D-76C7-BACF-ADC8-440BF2B76060}"/>
                </a:ext>
              </a:extLst>
            </p:cNvPr>
            <p:cNvSpPr txBox="1"/>
            <p:nvPr/>
          </p:nvSpPr>
          <p:spPr>
            <a:xfrm>
              <a:off x="3372263" y="1316787"/>
              <a:ext cx="1796420" cy="2526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6350" rIns="0" bIns="0" anchor="t" anchorCtr="0">
              <a:spAutoFit/>
            </a:bodyPr>
            <a:lstStyle/>
            <a:p>
              <a:pPr marL="0" marR="231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  <a:tabLst/>
                <a:defRPr/>
              </a:pPr>
              <a:r>
                <a:rPr kumimoji="0" lang="pt-BR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75000"/>
                    </a:srgbClr>
                  </a:solidFill>
                  <a:effectLst/>
                  <a:uLnTx/>
                  <a:uFillTx/>
                  <a:latin typeface="Trebuchet MS" panose="020B0603020202020204" pitchFamily="34" charset="0"/>
                  <a:ea typeface="Trebuchet MS"/>
                  <a:cs typeface="Trebuchet MS"/>
                  <a:sym typeface="Trebuchet MS"/>
                </a:rPr>
                <a:t>COBERTURA HOSPITALAR PARA TRANSPLANTE</a:t>
              </a:r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5763597A-DAF5-DB6A-3521-B2530065510D}"/>
                </a:ext>
              </a:extLst>
            </p:cNvPr>
            <p:cNvGrpSpPr/>
            <p:nvPr/>
          </p:nvGrpSpPr>
          <p:grpSpPr>
            <a:xfrm>
              <a:off x="3116108" y="1374445"/>
              <a:ext cx="165195" cy="165195"/>
              <a:chOff x="799540" y="1644011"/>
              <a:chExt cx="199412" cy="199412"/>
            </a:xfrm>
          </p:grpSpPr>
          <p:sp>
            <p:nvSpPr>
              <p:cNvPr id="109" name="Google Shape;1065;p12">
                <a:extLst>
                  <a:ext uri="{FF2B5EF4-FFF2-40B4-BE49-F238E27FC236}">
                    <a16:creationId xmlns:a16="http://schemas.microsoft.com/office/drawing/2014/main" id="{0F15DDAE-237D-B7D7-3EB6-B9AAC04B34F3}"/>
                  </a:ext>
                </a:extLst>
              </p:cNvPr>
              <p:cNvSpPr/>
              <p:nvPr/>
            </p:nvSpPr>
            <p:spPr>
              <a:xfrm>
                <a:off x="799540" y="1644011"/>
                <a:ext cx="199412" cy="199412"/>
              </a:xfrm>
              <a:custGeom>
                <a:avLst/>
                <a:gdLst/>
                <a:ahLst/>
                <a:cxnLst/>
                <a:rect l="l" t="t" r="r" b="b"/>
                <a:pathLst>
                  <a:path w="274320" h="274319" extrusionOk="0">
                    <a:moveTo>
                      <a:pt x="234286" y="0"/>
                    </a:moveTo>
                    <a:lnTo>
                      <a:pt x="39799" y="0"/>
                    </a:lnTo>
                    <a:lnTo>
                      <a:pt x="24308" y="3126"/>
                    </a:lnTo>
                    <a:lnTo>
                      <a:pt x="11658" y="11652"/>
                    </a:lnTo>
                    <a:lnTo>
                      <a:pt x="3128" y="24300"/>
                    </a:lnTo>
                    <a:lnTo>
                      <a:pt x="0" y="39789"/>
                    </a:lnTo>
                    <a:lnTo>
                      <a:pt x="0" y="234286"/>
                    </a:lnTo>
                    <a:lnTo>
                      <a:pt x="3128" y="249775"/>
                    </a:lnTo>
                    <a:lnTo>
                      <a:pt x="11658" y="262422"/>
                    </a:lnTo>
                    <a:lnTo>
                      <a:pt x="24308" y="270949"/>
                    </a:lnTo>
                    <a:lnTo>
                      <a:pt x="39799" y="274075"/>
                    </a:lnTo>
                    <a:lnTo>
                      <a:pt x="234286" y="274075"/>
                    </a:lnTo>
                    <a:lnTo>
                      <a:pt x="249775" y="270949"/>
                    </a:lnTo>
                    <a:lnTo>
                      <a:pt x="262422" y="262422"/>
                    </a:lnTo>
                    <a:lnTo>
                      <a:pt x="270949" y="249775"/>
                    </a:lnTo>
                    <a:lnTo>
                      <a:pt x="274075" y="234286"/>
                    </a:lnTo>
                    <a:lnTo>
                      <a:pt x="274075" y="39789"/>
                    </a:lnTo>
                    <a:lnTo>
                      <a:pt x="270949" y="24300"/>
                    </a:lnTo>
                    <a:lnTo>
                      <a:pt x="262422" y="11652"/>
                    </a:lnTo>
                    <a:lnTo>
                      <a:pt x="249775" y="3126"/>
                    </a:lnTo>
                    <a:lnTo>
                      <a:pt x="234286" y="0"/>
                    </a:lnTo>
                    <a:close/>
                  </a:path>
                </a:pathLst>
              </a:custGeom>
              <a:solidFill>
                <a:srgbClr val="EB8C49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 pitchFamily="34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798F7098-9EA4-3E2C-4459-B76AD5199630}"/>
                  </a:ext>
                </a:extLst>
              </p:cNvPr>
              <p:cNvSpPr txBox="1"/>
              <p:nvPr/>
            </p:nvSpPr>
            <p:spPr>
              <a:xfrm>
                <a:off x="839522" y="1681905"/>
                <a:ext cx="121428" cy="121564"/>
              </a:xfrm>
              <a:custGeom>
                <a:avLst/>
                <a:gdLst/>
                <a:ahLst/>
                <a:cxnLst/>
                <a:rect l="l" t="t" r="r" b="b"/>
                <a:pathLst>
                  <a:path w="87706" h="87804">
                    <a:moveTo>
                      <a:pt x="33988" y="0"/>
                    </a:moveTo>
                    <a:lnTo>
                      <a:pt x="53620" y="0"/>
                    </a:lnTo>
                    <a:lnTo>
                      <a:pt x="53620" y="33500"/>
                    </a:lnTo>
                    <a:lnTo>
                      <a:pt x="87706" y="33500"/>
                    </a:lnTo>
                    <a:lnTo>
                      <a:pt x="87706" y="53132"/>
                    </a:lnTo>
                    <a:lnTo>
                      <a:pt x="53620" y="53132"/>
                    </a:lnTo>
                    <a:lnTo>
                      <a:pt x="53620" y="87804"/>
                    </a:lnTo>
                    <a:lnTo>
                      <a:pt x="33988" y="87804"/>
                    </a:lnTo>
                    <a:lnTo>
                      <a:pt x="33988" y="53132"/>
                    </a:lnTo>
                    <a:lnTo>
                      <a:pt x="0" y="53132"/>
                    </a:lnTo>
                    <a:lnTo>
                      <a:pt x="0" y="33500"/>
                    </a:lnTo>
                    <a:lnTo>
                      <a:pt x="33988" y="335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231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00"/>
                  <a:buFont typeface="Arial"/>
                  <a:buNone/>
                  <a:tabLst/>
                  <a:defRPr/>
                </a:pPr>
                <a:endParaRPr kumimoji="0" lang="pt-BR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666163"/>
                  </a:solidFill>
                  <a:effectLst/>
                  <a:uLnTx/>
                  <a:uFillTx/>
                  <a:latin typeface="Trebuchet MS" panose="020B0603020202020204" pitchFamily="34" charset="0"/>
                  <a:ea typeface="Trebuchet MS"/>
                  <a:cs typeface="Trebuchet MS"/>
                  <a:sym typeface="Trebuchet MS"/>
                </a:endParaRPr>
              </a:p>
            </p:txBody>
          </p:sp>
        </p:grp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ABE1648C-A55A-168D-323C-432C23D49BE4}"/>
              </a:ext>
            </a:extLst>
          </p:cNvPr>
          <p:cNvGrpSpPr/>
          <p:nvPr/>
        </p:nvGrpSpPr>
        <p:grpSpPr>
          <a:xfrm>
            <a:off x="5921108" y="1316787"/>
            <a:ext cx="2052575" cy="644768"/>
            <a:chOff x="5413666" y="1316787"/>
            <a:chExt cx="2052575" cy="644768"/>
          </a:xfrm>
        </p:grpSpPr>
        <p:sp>
          <p:nvSpPr>
            <p:cNvPr id="111" name="Google Shape;1057;p12">
              <a:extLst>
                <a:ext uri="{FF2B5EF4-FFF2-40B4-BE49-F238E27FC236}">
                  <a16:creationId xmlns:a16="http://schemas.microsoft.com/office/drawing/2014/main" id="{8B718BE1-BD89-9201-ABCD-51803334DD4A}"/>
                </a:ext>
              </a:extLst>
            </p:cNvPr>
            <p:cNvSpPr txBox="1"/>
            <p:nvPr/>
          </p:nvSpPr>
          <p:spPr>
            <a:xfrm>
              <a:off x="5669821" y="1631978"/>
              <a:ext cx="1796420" cy="3295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6350" rIns="0" bIns="0" anchor="t" anchorCtr="0">
              <a:spAutoFit/>
            </a:bodyPr>
            <a:lstStyle/>
            <a:p>
              <a:pPr marL="0" marR="231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  <a:tabLst/>
                <a:defRPr/>
              </a:pPr>
              <a:r>
                <a:rPr kumimoji="0" lang="pt-BR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 pitchFamily="34" charset="0"/>
                  <a:ea typeface="Trebuchet MS"/>
                  <a:cs typeface="Trebuchet MS"/>
                  <a:sym typeface="Trebuchet MS"/>
                </a:rPr>
                <a:t>60 sessões por ano por usuário.</a:t>
              </a:r>
            </a:p>
            <a:p>
              <a:pPr marL="0" marR="231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  <a:tabLst/>
                <a:defRPr/>
              </a:pPr>
              <a:r>
                <a:rPr kumimoji="0" lang="pt-BR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 pitchFamily="34" charset="0"/>
                  <a:ea typeface="Trebuchet MS"/>
                  <a:cs typeface="Trebuchet MS"/>
                  <a:sym typeface="Trebuchet MS"/>
                </a:rPr>
                <a:t>Cobertura em São Paulo, Brasília e Salvador.</a:t>
              </a:r>
            </a:p>
            <a:p>
              <a:pPr marL="0" marR="231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  <a:tabLst/>
                <a:defRPr/>
              </a:pPr>
              <a:r>
                <a:rPr kumimoji="0" lang="pt-BR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 pitchFamily="34" charset="0"/>
                  <a:ea typeface="Trebuchet MS"/>
                  <a:cs typeface="Trebuchet MS"/>
                  <a:sym typeface="Trebuchet MS"/>
                </a:rPr>
                <a:t>É necessário autorização prévia.</a:t>
              </a:r>
            </a:p>
          </p:txBody>
        </p:sp>
        <p:sp>
          <p:nvSpPr>
            <p:cNvPr id="112" name="Google Shape;1057;p12">
              <a:extLst>
                <a:ext uri="{FF2B5EF4-FFF2-40B4-BE49-F238E27FC236}">
                  <a16:creationId xmlns:a16="http://schemas.microsoft.com/office/drawing/2014/main" id="{8696A5E4-7E90-BB7A-F2FD-57316B967BB7}"/>
                </a:ext>
              </a:extLst>
            </p:cNvPr>
            <p:cNvSpPr txBox="1"/>
            <p:nvPr/>
          </p:nvSpPr>
          <p:spPr>
            <a:xfrm>
              <a:off x="5669821" y="1316787"/>
              <a:ext cx="1796420" cy="2526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6350" rIns="0" bIns="0" anchor="t" anchorCtr="0">
              <a:spAutoFit/>
            </a:bodyPr>
            <a:lstStyle/>
            <a:p>
              <a:pPr marL="0" marR="231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  <a:tabLst/>
                <a:defRPr/>
              </a:pPr>
              <a:r>
                <a:rPr kumimoji="0" lang="pt-BR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75000"/>
                    </a:srgbClr>
                  </a:solidFill>
                  <a:effectLst/>
                  <a:uLnTx/>
                  <a:uFillTx/>
                  <a:latin typeface="Trebuchet MS" panose="020B0603020202020204" pitchFamily="34" charset="0"/>
                  <a:ea typeface="Trebuchet MS"/>
                  <a:cs typeface="Trebuchet MS"/>
                  <a:sym typeface="Trebuchet MS"/>
                </a:rPr>
                <a:t>PSICOMOTRICIDADE</a:t>
              </a:r>
              <a:br>
                <a:rPr kumimoji="0" lang="pt-BR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75000"/>
                    </a:srgbClr>
                  </a:solidFill>
                  <a:effectLst/>
                  <a:uLnTx/>
                  <a:uFillTx/>
                  <a:latin typeface="Trebuchet MS" panose="020B0603020202020204" pitchFamily="34" charset="0"/>
                  <a:ea typeface="Trebuchet MS"/>
                  <a:cs typeface="Trebuchet MS"/>
                  <a:sym typeface="Trebuchet MS"/>
                </a:rPr>
              </a:br>
              <a:r>
                <a:rPr kumimoji="0" lang="pt-BR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75000"/>
                    </a:srgbClr>
                  </a:solidFill>
                  <a:effectLst/>
                  <a:uLnTx/>
                  <a:uFillTx/>
                  <a:latin typeface="Trebuchet MS" panose="020B0603020202020204" pitchFamily="34" charset="0"/>
                  <a:ea typeface="Trebuchet MS"/>
                  <a:cs typeface="Trebuchet MS"/>
                  <a:sym typeface="Trebuchet MS"/>
                </a:rPr>
                <a:t>E HIDROTERAPIA</a:t>
              </a:r>
            </a:p>
          </p:txBody>
        </p: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4128FC82-9362-2E89-7543-6097EB3AFB69}"/>
                </a:ext>
              </a:extLst>
            </p:cNvPr>
            <p:cNvGrpSpPr/>
            <p:nvPr/>
          </p:nvGrpSpPr>
          <p:grpSpPr>
            <a:xfrm>
              <a:off x="5413666" y="1374445"/>
              <a:ext cx="165195" cy="165195"/>
              <a:chOff x="799540" y="1644011"/>
              <a:chExt cx="199412" cy="199412"/>
            </a:xfrm>
          </p:grpSpPr>
          <p:sp>
            <p:nvSpPr>
              <p:cNvPr id="114" name="Google Shape;1065;p12">
                <a:extLst>
                  <a:ext uri="{FF2B5EF4-FFF2-40B4-BE49-F238E27FC236}">
                    <a16:creationId xmlns:a16="http://schemas.microsoft.com/office/drawing/2014/main" id="{B3304882-75A7-7386-24BE-E60A47C9D147}"/>
                  </a:ext>
                </a:extLst>
              </p:cNvPr>
              <p:cNvSpPr/>
              <p:nvPr/>
            </p:nvSpPr>
            <p:spPr>
              <a:xfrm>
                <a:off x="799540" y="1644011"/>
                <a:ext cx="199412" cy="199412"/>
              </a:xfrm>
              <a:custGeom>
                <a:avLst/>
                <a:gdLst/>
                <a:ahLst/>
                <a:cxnLst/>
                <a:rect l="l" t="t" r="r" b="b"/>
                <a:pathLst>
                  <a:path w="274320" h="274319" extrusionOk="0">
                    <a:moveTo>
                      <a:pt x="234286" y="0"/>
                    </a:moveTo>
                    <a:lnTo>
                      <a:pt x="39799" y="0"/>
                    </a:lnTo>
                    <a:lnTo>
                      <a:pt x="24308" y="3126"/>
                    </a:lnTo>
                    <a:lnTo>
                      <a:pt x="11658" y="11652"/>
                    </a:lnTo>
                    <a:lnTo>
                      <a:pt x="3128" y="24300"/>
                    </a:lnTo>
                    <a:lnTo>
                      <a:pt x="0" y="39789"/>
                    </a:lnTo>
                    <a:lnTo>
                      <a:pt x="0" y="234286"/>
                    </a:lnTo>
                    <a:lnTo>
                      <a:pt x="3128" y="249775"/>
                    </a:lnTo>
                    <a:lnTo>
                      <a:pt x="11658" y="262422"/>
                    </a:lnTo>
                    <a:lnTo>
                      <a:pt x="24308" y="270949"/>
                    </a:lnTo>
                    <a:lnTo>
                      <a:pt x="39799" y="274075"/>
                    </a:lnTo>
                    <a:lnTo>
                      <a:pt x="234286" y="274075"/>
                    </a:lnTo>
                    <a:lnTo>
                      <a:pt x="249775" y="270949"/>
                    </a:lnTo>
                    <a:lnTo>
                      <a:pt x="262422" y="262422"/>
                    </a:lnTo>
                    <a:lnTo>
                      <a:pt x="270949" y="249775"/>
                    </a:lnTo>
                    <a:lnTo>
                      <a:pt x="274075" y="234286"/>
                    </a:lnTo>
                    <a:lnTo>
                      <a:pt x="274075" y="39789"/>
                    </a:lnTo>
                    <a:lnTo>
                      <a:pt x="270949" y="24300"/>
                    </a:lnTo>
                    <a:lnTo>
                      <a:pt x="262422" y="11652"/>
                    </a:lnTo>
                    <a:lnTo>
                      <a:pt x="249775" y="3126"/>
                    </a:lnTo>
                    <a:lnTo>
                      <a:pt x="234286" y="0"/>
                    </a:lnTo>
                    <a:close/>
                  </a:path>
                </a:pathLst>
              </a:custGeom>
              <a:solidFill>
                <a:srgbClr val="EB8C49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 pitchFamily="34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4356D01C-6E38-3504-597F-7B67399CCE22}"/>
                  </a:ext>
                </a:extLst>
              </p:cNvPr>
              <p:cNvSpPr txBox="1"/>
              <p:nvPr/>
            </p:nvSpPr>
            <p:spPr>
              <a:xfrm>
                <a:off x="839522" y="1681905"/>
                <a:ext cx="121428" cy="121564"/>
              </a:xfrm>
              <a:custGeom>
                <a:avLst/>
                <a:gdLst/>
                <a:ahLst/>
                <a:cxnLst/>
                <a:rect l="l" t="t" r="r" b="b"/>
                <a:pathLst>
                  <a:path w="87706" h="87804">
                    <a:moveTo>
                      <a:pt x="33988" y="0"/>
                    </a:moveTo>
                    <a:lnTo>
                      <a:pt x="53620" y="0"/>
                    </a:lnTo>
                    <a:lnTo>
                      <a:pt x="53620" y="33500"/>
                    </a:lnTo>
                    <a:lnTo>
                      <a:pt x="87706" y="33500"/>
                    </a:lnTo>
                    <a:lnTo>
                      <a:pt x="87706" y="53132"/>
                    </a:lnTo>
                    <a:lnTo>
                      <a:pt x="53620" y="53132"/>
                    </a:lnTo>
                    <a:lnTo>
                      <a:pt x="53620" y="87804"/>
                    </a:lnTo>
                    <a:lnTo>
                      <a:pt x="33988" y="87804"/>
                    </a:lnTo>
                    <a:lnTo>
                      <a:pt x="33988" y="53132"/>
                    </a:lnTo>
                    <a:lnTo>
                      <a:pt x="0" y="53132"/>
                    </a:lnTo>
                    <a:lnTo>
                      <a:pt x="0" y="33500"/>
                    </a:lnTo>
                    <a:lnTo>
                      <a:pt x="33988" y="335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231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00"/>
                  <a:buFont typeface="Arial"/>
                  <a:buNone/>
                  <a:tabLst/>
                  <a:defRPr/>
                </a:pPr>
                <a:endParaRPr kumimoji="0" lang="pt-BR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666163"/>
                  </a:solidFill>
                  <a:effectLst/>
                  <a:uLnTx/>
                  <a:uFillTx/>
                  <a:latin typeface="Trebuchet MS" panose="020B0603020202020204" pitchFamily="34" charset="0"/>
                  <a:ea typeface="Trebuchet MS"/>
                  <a:cs typeface="Trebuchet MS"/>
                  <a:sym typeface="Trebuchet MS"/>
                </a:endParaRPr>
              </a:p>
            </p:txBody>
          </p:sp>
        </p:grp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6FC945F4-0134-A602-E3E3-2C6858EB07B1}"/>
              </a:ext>
            </a:extLst>
          </p:cNvPr>
          <p:cNvGrpSpPr/>
          <p:nvPr/>
        </p:nvGrpSpPr>
        <p:grpSpPr>
          <a:xfrm>
            <a:off x="721112" y="2534071"/>
            <a:ext cx="2052575" cy="669432"/>
            <a:chOff x="721112" y="2534071"/>
            <a:chExt cx="2052575" cy="669432"/>
          </a:xfrm>
        </p:grpSpPr>
        <p:sp>
          <p:nvSpPr>
            <p:cNvPr id="121" name="Google Shape;1057;p12">
              <a:extLst>
                <a:ext uri="{FF2B5EF4-FFF2-40B4-BE49-F238E27FC236}">
                  <a16:creationId xmlns:a16="http://schemas.microsoft.com/office/drawing/2014/main" id="{8B667A71-5D53-E2A8-0E06-A1A5947B41DF}"/>
                </a:ext>
              </a:extLst>
            </p:cNvPr>
            <p:cNvSpPr txBox="1"/>
            <p:nvPr/>
          </p:nvSpPr>
          <p:spPr>
            <a:xfrm>
              <a:off x="977267" y="2766204"/>
              <a:ext cx="1796420" cy="4372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6350" rIns="0" bIns="0" anchor="t" anchorCtr="0">
              <a:spAutoFit/>
            </a:bodyPr>
            <a:lstStyle/>
            <a:p>
              <a:pPr marL="0" marR="231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  <a:tabLst/>
                <a:defRPr/>
              </a:pPr>
              <a:r>
                <a:rPr kumimoji="0" lang="pt-BR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 pitchFamily="34" charset="0"/>
                  <a:ea typeface="Trebuchet MS"/>
                  <a:cs typeface="Trebuchet MS"/>
                  <a:sym typeface="Trebuchet MS"/>
                </a:rPr>
                <a:t>Alimentação fornecida pelo hospital a um acompanhante nas  mesmas condições da cobertura contratada, exceto no caso de  internação em UTI ou similar.</a:t>
              </a:r>
            </a:p>
          </p:txBody>
        </p:sp>
        <p:sp>
          <p:nvSpPr>
            <p:cNvPr id="122" name="Google Shape;1057;p12">
              <a:extLst>
                <a:ext uri="{FF2B5EF4-FFF2-40B4-BE49-F238E27FC236}">
                  <a16:creationId xmlns:a16="http://schemas.microsoft.com/office/drawing/2014/main" id="{D7CBD95A-AD79-7B9F-8902-DE7873285544}"/>
                </a:ext>
              </a:extLst>
            </p:cNvPr>
            <p:cNvSpPr txBox="1"/>
            <p:nvPr/>
          </p:nvSpPr>
          <p:spPr>
            <a:xfrm>
              <a:off x="977267" y="2550426"/>
              <a:ext cx="1796420" cy="1295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6350" rIns="0" bIns="0" anchor="t" anchorCtr="0">
              <a:spAutoFit/>
            </a:bodyPr>
            <a:lstStyle/>
            <a:p>
              <a:pPr marL="0" marR="231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  <a:tabLst/>
                <a:defRPr/>
              </a:pPr>
              <a:r>
                <a:rPr kumimoji="0" lang="pt-BR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75000"/>
                    </a:srgbClr>
                  </a:solidFill>
                  <a:effectLst/>
                  <a:uLnTx/>
                  <a:uFillTx/>
                  <a:latin typeface="Trebuchet MS" panose="020B0603020202020204" pitchFamily="34" charset="0"/>
                  <a:ea typeface="Trebuchet MS"/>
                  <a:cs typeface="Trebuchet MS"/>
                  <a:sym typeface="Trebuchet MS"/>
                </a:rPr>
                <a:t>REFEIÇÕES PARA ACOMPANHANTES</a:t>
              </a:r>
            </a:p>
          </p:txBody>
        </p: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6B18A12E-4225-BB45-12EC-BCEE0A427637}"/>
                </a:ext>
              </a:extLst>
            </p:cNvPr>
            <p:cNvGrpSpPr/>
            <p:nvPr/>
          </p:nvGrpSpPr>
          <p:grpSpPr>
            <a:xfrm>
              <a:off x="721112" y="2534071"/>
              <a:ext cx="165195" cy="165195"/>
              <a:chOff x="799540" y="1644011"/>
              <a:chExt cx="199412" cy="199412"/>
            </a:xfrm>
          </p:grpSpPr>
          <p:sp>
            <p:nvSpPr>
              <p:cNvPr id="124" name="Google Shape;1065;p12">
                <a:extLst>
                  <a:ext uri="{FF2B5EF4-FFF2-40B4-BE49-F238E27FC236}">
                    <a16:creationId xmlns:a16="http://schemas.microsoft.com/office/drawing/2014/main" id="{9E4A6598-3B0E-3E26-C2D5-E44B9FCE4C9B}"/>
                  </a:ext>
                </a:extLst>
              </p:cNvPr>
              <p:cNvSpPr/>
              <p:nvPr/>
            </p:nvSpPr>
            <p:spPr>
              <a:xfrm>
                <a:off x="799540" y="1644011"/>
                <a:ext cx="199412" cy="199412"/>
              </a:xfrm>
              <a:custGeom>
                <a:avLst/>
                <a:gdLst/>
                <a:ahLst/>
                <a:cxnLst/>
                <a:rect l="l" t="t" r="r" b="b"/>
                <a:pathLst>
                  <a:path w="274320" h="274319" extrusionOk="0">
                    <a:moveTo>
                      <a:pt x="234286" y="0"/>
                    </a:moveTo>
                    <a:lnTo>
                      <a:pt x="39799" y="0"/>
                    </a:lnTo>
                    <a:lnTo>
                      <a:pt x="24308" y="3126"/>
                    </a:lnTo>
                    <a:lnTo>
                      <a:pt x="11658" y="11652"/>
                    </a:lnTo>
                    <a:lnTo>
                      <a:pt x="3128" y="24300"/>
                    </a:lnTo>
                    <a:lnTo>
                      <a:pt x="0" y="39789"/>
                    </a:lnTo>
                    <a:lnTo>
                      <a:pt x="0" y="234286"/>
                    </a:lnTo>
                    <a:lnTo>
                      <a:pt x="3128" y="249775"/>
                    </a:lnTo>
                    <a:lnTo>
                      <a:pt x="11658" y="262422"/>
                    </a:lnTo>
                    <a:lnTo>
                      <a:pt x="24308" y="270949"/>
                    </a:lnTo>
                    <a:lnTo>
                      <a:pt x="39799" y="274075"/>
                    </a:lnTo>
                    <a:lnTo>
                      <a:pt x="234286" y="274075"/>
                    </a:lnTo>
                    <a:lnTo>
                      <a:pt x="249775" y="270949"/>
                    </a:lnTo>
                    <a:lnTo>
                      <a:pt x="262422" y="262422"/>
                    </a:lnTo>
                    <a:lnTo>
                      <a:pt x="270949" y="249775"/>
                    </a:lnTo>
                    <a:lnTo>
                      <a:pt x="274075" y="234286"/>
                    </a:lnTo>
                    <a:lnTo>
                      <a:pt x="274075" y="39789"/>
                    </a:lnTo>
                    <a:lnTo>
                      <a:pt x="270949" y="24300"/>
                    </a:lnTo>
                    <a:lnTo>
                      <a:pt x="262422" y="11652"/>
                    </a:lnTo>
                    <a:lnTo>
                      <a:pt x="249775" y="3126"/>
                    </a:lnTo>
                    <a:lnTo>
                      <a:pt x="234286" y="0"/>
                    </a:lnTo>
                    <a:close/>
                  </a:path>
                </a:pathLst>
              </a:custGeom>
              <a:solidFill>
                <a:srgbClr val="EB8C49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 pitchFamily="34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39C3B552-A409-7233-4FB1-8A5169AAAD45}"/>
                  </a:ext>
                </a:extLst>
              </p:cNvPr>
              <p:cNvSpPr txBox="1"/>
              <p:nvPr/>
            </p:nvSpPr>
            <p:spPr>
              <a:xfrm>
                <a:off x="839522" y="1681905"/>
                <a:ext cx="121428" cy="121564"/>
              </a:xfrm>
              <a:custGeom>
                <a:avLst/>
                <a:gdLst/>
                <a:ahLst/>
                <a:cxnLst/>
                <a:rect l="l" t="t" r="r" b="b"/>
                <a:pathLst>
                  <a:path w="87706" h="87804">
                    <a:moveTo>
                      <a:pt x="33988" y="0"/>
                    </a:moveTo>
                    <a:lnTo>
                      <a:pt x="53620" y="0"/>
                    </a:lnTo>
                    <a:lnTo>
                      <a:pt x="53620" y="33500"/>
                    </a:lnTo>
                    <a:lnTo>
                      <a:pt x="87706" y="33500"/>
                    </a:lnTo>
                    <a:lnTo>
                      <a:pt x="87706" y="53132"/>
                    </a:lnTo>
                    <a:lnTo>
                      <a:pt x="53620" y="53132"/>
                    </a:lnTo>
                    <a:lnTo>
                      <a:pt x="53620" y="87804"/>
                    </a:lnTo>
                    <a:lnTo>
                      <a:pt x="33988" y="87804"/>
                    </a:lnTo>
                    <a:lnTo>
                      <a:pt x="33988" y="53132"/>
                    </a:lnTo>
                    <a:lnTo>
                      <a:pt x="0" y="53132"/>
                    </a:lnTo>
                    <a:lnTo>
                      <a:pt x="0" y="33500"/>
                    </a:lnTo>
                    <a:lnTo>
                      <a:pt x="33988" y="335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231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00"/>
                  <a:buFont typeface="Arial"/>
                  <a:buNone/>
                  <a:tabLst/>
                  <a:defRPr/>
                </a:pPr>
                <a:endParaRPr kumimoji="0" lang="pt-BR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666163"/>
                  </a:solidFill>
                  <a:effectLst/>
                  <a:uLnTx/>
                  <a:uFillTx/>
                  <a:latin typeface="Trebuchet MS" panose="020B0603020202020204" pitchFamily="34" charset="0"/>
                  <a:ea typeface="Trebuchet MS"/>
                  <a:cs typeface="Trebuchet MS"/>
                  <a:sym typeface="Trebuchet MS"/>
                </a:endParaRPr>
              </a:p>
            </p:txBody>
          </p:sp>
        </p:grp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5B4220BA-42BB-0868-598A-924EABCA423F}"/>
              </a:ext>
            </a:extLst>
          </p:cNvPr>
          <p:cNvGrpSpPr/>
          <p:nvPr/>
        </p:nvGrpSpPr>
        <p:grpSpPr>
          <a:xfrm>
            <a:off x="3259702" y="2537033"/>
            <a:ext cx="2052575" cy="973548"/>
            <a:chOff x="3116108" y="2537033"/>
            <a:chExt cx="2052575" cy="973548"/>
          </a:xfrm>
        </p:grpSpPr>
        <p:sp>
          <p:nvSpPr>
            <p:cNvPr id="126" name="Google Shape;1057;p12">
              <a:extLst>
                <a:ext uri="{FF2B5EF4-FFF2-40B4-BE49-F238E27FC236}">
                  <a16:creationId xmlns:a16="http://schemas.microsoft.com/office/drawing/2014/main" id="{1D35E596-BC55-FF33-8230-7951D69C3006}"/>
                </a:ext>
              </a:extLst>
            </p:cNvPr>
            <p:cNvSpPr txBox="1"/>
            <p:nvPr/>
          </p:nvSpPr>
          <p:spPr>
            <a:xfrm>
              <a:off x="3372263" y="2750116"/>
              <a:ext cx="1796420" cy="7604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6350" rIns="0" bIns="0" anchor="t" anchorCtr="0">
              <a:spAutoFit/>
            </a:bodyPr>
            <a:lstStyle/>
            <a:p>
              <a:pPr marL="0" marR="231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  <a:tabLst/>
                <a:defRPr/>
              </a:pPr>
              <a:r>
                <a:rPr kumimoji="0" lang="pt-BR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 pitchFamily="34" charset="0"/>
                  <a:ea typeface="Trebuchet MS"/>
                  <a:cs typeface="Trebuchet MS"/>
                  <a:sym typeface="Trebuchet MS"/>
                </a:rPr>
                <a:t>Os títulares e cônjuges, de acordo com o sexo e a idade, terão à sua disposição procedimentos que integram protocolo específico para realização de check-up, composto de consultas e exames pré-estabelecidos  pelo prestador contratado. Somente em São Paulo.</a:t>
              </a:r>
            </a:p>
          </p:txBody>
        </p:sp>
        <p:sp>
          <p:nvSpPr>
            <p:cNvPr id="127" name="Google Shape;1057;p12">
              <a:extLst>
                <a:ext uri="{FF2B5EF4-FFF2-40B4-BE49-F238E27FC236}">
                  <a16:creationId xmlns:a16="http://schemas.microsoft.com/office/drawing/2014/main" id="{6D06CE8D-496E-EBF2-F1BF-3D85170A29C3}"/>
                </a:ext>
              </a:extLst>
            </p:cNvPr>
            <p:cNvSpPr txBox="1"/>
            <p:nvPr/>
          </p:nvSpPr>
          <p:spPr>
            <a:xfrm>
              <a:off x="3372263" y="2550426"/>
              <a:ext cx="1796420" cy="1295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6350" rIns="0" bIns="0" anchor="t" anchorCtr="0">
              <a:spAutoFit/>
            </a:bodyPr>
            <a:lstStyle/>
            <a:p>
              <a:pPr marL="0" marR="231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  <a:tabLst/>
                <a:defRPr/>
              </a:pPr>
              <a:r>
                <a: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75000"/>
                    </a:srgbClr>
                  </a:solidFill>
                  <a:effectLst/>
                  <a:uLnTx/>
                  <a:uFillTx/>
                  <a:latin typeface="Trebuchet MS" panose="020B0603020202020204" pitchFamily="34" charset="0"/>
                  <a:ea typeface="Trebuchet MS"/>
                  <a:cs typeface="Trebuchet MS"/>
                  <a:sym typeface="Trebuchet MS"/>
                </a:rPr>
                <a:t>C</a:t>
              </a:r>
              <a:r>
                <a:rPr kumimoji="0" lang="pt-BR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75000"/>
                    </a:srgbClr>
                  </a:solidFill>
                  <a:effectLst/>
                  <a:uLnTx/>
                  <a:uFillTx/>
                  <a:latin typeface="Trebuchet MS" panose="020B0603020202020204" pitchFamily="34" charset="0"/>
                  <a:ea typeface="Trebuchet MS"/>
                  <a:cs typeface="Trebuchet MS"/>
                  <a:sym typeface="Trebuchet MS"/>
                </a:rPr>
                <a:t>HECK-UP</a:t>
              </a:r>
            </a:p>
          </p:txBody>
        </p: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37C5256A-496B-548C-901F-D8751546CB6E}"/>
                </a:ext>
              </a:extLst>
            </p:cNvPr>
            <p:cNvGrpSpPr/>
            <p:nvPr/>
          </p:nvGrpSpPr>
          <p:grpSpPr>
            <a:xfrm>
              <a:off x="3116108" y="2537033"/>
              <a:ext cx="165195" cy="165195"/>
              <a:chOff x="799540" y="1644011"/>
              <a:chExt cx="199412" cy="199412"/>
            </a:xfrm>
          </p:grpSpPr>
          <p:sp>
            <p:nvSpPr>
              <p:cNvPr id="129" name="Google Shape;1065;p12">
                <a:extLst>
                  <a:ext uri="{FF2B5EF4-FFF2-40B4-BE49-F238E27FC236}">
                    <a16:creationId xmlns:a16="http://schemas.microsoft.com/office/drawing/2014/main" id="{488D4BFF-1DF6-D681-D6EC-B310453B7ADA}"/>
                  </a:ext>
                </a:extLst>
              </p:cNvPr>
              <p:cNvSpPr/>
              <p:nvPr/>
            </p:nvSpPr>
            <p:spPr>
              <a:xfrm>
                <a:off x="799540" y="1644011"/>
                <a:ext cx="199412" cy="199412"/>
              </a:xfrm>
              <a:custGeom>
                <a:avLst/>
                <a:gdLst/>
                <a:ahLst/>
                <a:cxnLst/>
                <a:rect l="l" t="t" r="r" b="b"/>
                <a:pathLst>
                  <a:path w="274320" h="274319" extrusionOk="0">
                    <a:moveTo>
                      <a:pt x="234286" y="0"/>
                    </a:moveTo>
                    <a:lnTo>
                      <a:pt x="39799" y="0"/>
                    </a:lnTo>
                    <a:lnTo>
                      <a:pt x="24308" y="3126"/>
                    </a:lnTo>
                    <a:lnTo>
                      <a:pt x="11658" y="11652"/>
                    </a:lnTo>
                    <a:lnTo>
                      <a:pt x="3128" y="24300"/>
                    </a:lnTo>
                    <a:lnTo>
                      <a:pt x="0" y="39789"/>
                    </a:lnTo>
                    <a:lnTo>
                      <a:pt x="0" y="234286"/>
                    </a:lnTo>
                    <a:lnTo>
                      <a:pt x="3128" y="249775"/>
                    </a:lnTo>
                    <a:lnTo>
                      <a:pt x="11658" y="262422"/>
                    </a:lnTo>
                    <a:lnTo>
                      <a:pt x="24308" y="270949"/>
                    </a:lnTo>
                    <a:lnTo>
                      <a:pt x="39799" y="274075"/>
                    </a:lnTo>
                    <a:lnTo>
                      <a:pt x="234286" y="274075"/>
                    </a:lnTo>
                    <a:lnTo>
                      <a:pt x="249775" y="270949"/>
                    </a:lnTo>
                    <a:lnTo>
                      <a:pt x="262422" y="262422"/>
                    </a:lnTo>
                    <a:lnTo>
                      <a:pt x="270949" y="249775"/>
                    </a:lnTo>
                    <a:lnTo>
                      <a:pt x="274075" y="234286"/>
                    </a:lnTo>
                    <a:lnTo>
                      <a:pt x="274075" y="39789"/>
                    </a:lnTo>
                    <a:lnTo>
                      <a:pt x="270949" y="24300"/>
                    </a:lnTo>
                    <a:lnTo>
                      <a:pt x="262422" y="11652"/>
                    </a:lnTo>
                    <a:lnTo>
                      <a:pt x="249775" y="3126"/>
                    </a:lnTo>
                    <a:lnTo>
                      <a:pt x="234286" y="0"/>
                    </a:lnTo>
                    <a:close/>
                  </a:path>
                </a:pathLst>
              </a:custGeom>
              <a:solidFill>
                <a:srgbClr val="EB8C49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 pitchFamily="34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15B4F418-1851-E5A2-7D8B-BB07363D3026}"/>
                  </a:ext>
                </a:extLst>
              </p:cNvPr>
              <p:cNvSpPr txBox="1"/>
              <p:nvPr/>
            </p:nvSpPr>
            <p:spPr>
              <a:xfrm>
                <a:off x="839522" y="1681905"/>
                <a:ext cx="121428" cy="121564"/>
              </a:xfrm>
              <a:custGeom>
                <a:avLst/>
                <a:gdLst/>
                <a:ahLst/>
                <a:cxnLst/>
                <a:rect l="l" t="t" r="r" b="b"/>
                <a:pathLst>
                  <a:path w="87706" h="87804">
                    <a:moveTo>
                      <a:pt x="33988" y="0"/>
                    </a:moveTo>
                    <a:lnTo>
                      <a:pt x="53620" y="0"/>
                    </a:lnTo>
                    <a:lnTo>
                      <a:pt x="53620" y="33500"/>
                    </a:lnTo>
                    <a:lnTo>
                      <a:pt x="87706" y="33500"/>
                    </a:lnTo>
                    <a:lnTo>
                      <a:pt x="87706" y="53132"/>
                    </a:lnTo>
                    <a:lnTo>
                      <a:pt x="53620" y="53132"/>
                    </a:lnTo>
                    <a:lnTo>
                      <a:pt x="53620" y="87804"/>
                    </a:lnTo>
                    <a:lnTo>
                      <a:pt x="33988" y="87804"/>
                    </a:lnTo>
                    <a:lnTo>
                      <a:pt x="33988" y="53132"/>
                    </a:lnTo>
                    <a:lnTo>
                      <a:pt x="0" y="53132"/>
                    </a:lnTo>
                    <a:lnTo>
                      <a:pt x="0" y="33500"/>
                    </a:lnTo>
                    <a:lnTo>
                      <a:pt x="33988" y="335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231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00"/>
                  <a:buFont typeface="Arial"/>
                  <a:buNone/>
                  <a:tabLst/>
                  <a:defRPr/>
                </a:pPr>
                <a:endParaRPr kumimoji="0" lang="pt-BR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666163"/>
                  </a:solidFill>
                  <a:effectLst/>
                  <a:uLnTx/>
                  <a:uFillTx/>
                  <a:latin typeface="Trebuchet MS" panose="020B0603020202020204" pitchFamily="34" charset="0"/>
                  <a:ea typeface="Trebuchet MS"/>
                  <a:cs typeface="Trebuchet MS"/>
                  <a:sym typeface="Trebuchet MS"/>
                </a:endParaRPr>
              </a:p>
            </p:txBody>
          </p:sp>
        </p:grp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D316A303-80A8-0C7A-C26C-F57EA29DAA43}"/>
              </a:ext>
            </a:extLst>
          </p:cNvPr>
          <p:cNvGrpSpPr/>
          <p:nvPr/>
        </p:nvGrpSpPr>
        <p:grpSpPr>
          <a:xfrm>
            <a:off x="5921108" y="2479375"/>
            <a:ext cx="2052575" cy="663818"/>
            <a:chOff x="5413666" y="2479375"/>
            <a:chExt cx="2052575" cy="663818"/>
          </a:xfrm>
        </p:grpSpPr>
        <p:sp>
          <p:nvSpPr>
            <p:cNvPr id="131" name="Google Shape;1057;p12">
              <a:extLst>
                <a:ext uri="{FF2B5EF4-FFF2-40B4-BE49-F238E27FC236}">
                  <a16:creationId xmlns:a16="http://schemas.microsoft.com/office/drawing/2014/main" id="{E65F8935-83CA-990D-5D76-D6B5950C861C}"/>
                </a:ext>
              </a:extLst>
            </p:cNvPr>
            <p:cNvSpPr txBox="1"/>
            <p:nvPr/>
          </p:nvSpPr>
          <p:spPr>
            <a:xfrm>
              <a:off x="5669821" y="2813616"/>
              <a:ext cx="1796420" cy="3295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6350" rIns="0" bIns="0" anchor="t" anchorCtr="0">
              <a:spAutoFit/>
            </a:bodyPr>
            <a:lstStyle/>
            <a:p>
              <a:pPr marL="0" marR="231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  <a:tabLst/>
                <a:defRPr/>
              </a:pPr>
              <a:r>
                <a:rPr kumimoji="0" lang="pt-BR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 pitchFamily="34" charset="0"/>
                  <a:ea typeface="Trebuchet MS"/>
                  <a:cs typeface="Trebuchet MS"/>
                  <a:sym typeface="Trebuchet MS"/>
                </a:rPr>
                <a:t>60 sessões por ano por usuário.</a:t>
              </a:r>
            </a:p>
            <a:p>
              <a:pPr marL="0" marR="231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  <a:tabLst/>
                <a:defRPr/>
              </a:pPr>
              <a:r>
                <a:rPr kumimoji="0" lang="pt-BR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 pitchFamily="34" charset="0"/>
                  <a:ea typeface="Trebuchet MS"/>
                  <a:cs typeface="Trebuchet MS"/>
                  <a:sym typeface="Trebuchet MS"/>
                </a:rPr>
                <a:t>Cobertura em São Paulo, Brasília e Salvador.</a:t>
              </a:r>
            </a:p>
            <a:p>
              <a:pPr marL="0" marR="231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  <a:tabLst/>
                <a:defRPr/>
              </a:pPr>
              <a:r>
                <a:rPr kumimoji="0" lang="pt-BR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 pitchFamily="34" charset="0"/>
                  <a:ea typeface="Trebuchet MS"/>
                  <a:cs typeface="Trebuchet MS"/>
                  <a:sym typeface="Trebuchet MS"/>
                </a:rPr>
                <a:t>É necessário autorização prévia.</a:t>
              </a:r>
            </a:p>
          </p:txBody>
        </p:sp>
        <p:sp>
          <p:nvSpPr>
            <p:cNvPr id="132" name="Google Shape;1057;p12">
              <a:extLst>
                <a:ext uri="{FF2B5EF4-FFF2-40B4-BE49-F238E27FC236}">
                  <a16:creationId xmlns:a16="http://schemas.microsoft.com/office/drawing/2014/main" id="{C3B10129-9001-F111-24E3-C84D42463D1D}"/>
                </a:ext>
              </a:extLst>
            </p:cNvPr>
            <p:cNvSpPr txBox="1"/>
            <p:nvPr/>
          </p:nvSpPr>
          <p:spPr>
            <a:xfrm>
              <a:off x="5669821" y="2479375"/>
              <a:ext cx="1796420" cy="2526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6350" rIns="0" bIns="0" anchor="t" anchorCtr="0">
              <a:spAutoFit/>
            </a:bodyPr>
            <a:lstStyle/>
            <a:p>
              <a:pPr marL="0" marR="231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  <a:tabLst/>
                <a:defRPr/>
              </a:pPr>
              <a:r>
                <a:rPr kumimoji="0" lang="pt-BR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75000"/>
                    </a:srgbClr>
                  </a:solidFill>
                  <a:effectLst/>
                  <a:uLnTx/>
                  <a:uFillTx/>
                  <a:latin typeface="Trebuchet MS" panose="020B0603020202020204" pitchFamily="34" charset="0"/>
                  <a:ea typeface="Trebuchet MS"/>
                  <a:cs typeface="Trebuchet MS"/>
                  <a:sym typeface="Trebuchet MS"/>
                </a:rPr>
                <a:t>RPG – REEDUCACÃO POSTURAL GLOBAL</a:t>
              </a:r>
            </a:p>
          </p:txBody>
        </p: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FCE1AA64-20EC-4D33-F099-EB374CBD7DBC}"/>
                </a:ext>
              </a:extLst>
            </p:cNvPr>
            <p:cNvGrpSpPr/>
            <p:nvPr/>
          </p:nvGrpSpPr>
          <p:grpSpPr>
            <a:xfrm>
              <a:off x="5413666" y="2537033"/>
              <a:ext cx="165195" cy="165195"/>
              <a:chOff x="799540" y="1644011"/>
              <a:chExt cx="199412" cy="199412"/>
            </a:xfrm>
          </p:grpSpPr>
          <p:sp>
            <p:nvSpPr>
              <p:cNvPr id="134" name="Google Shape;1065;p12">
                <a:extLst>
                  <a:ext uri="{FF2B5EF4-FFF2-40B4-BE49-F238E27FC236}">
                    <a16:creationId xmlns:a16="http://schemas.microsoft.com/office/drawing/2014/main" id="{6C8F9237-651B-268E-C40B-88FA6A11AEA0}"/>
                  </a:ext>
                </a:extLst>
              </p:cNvPr>
              <p:cNvSpPr/>
              <p:nvPr/>
            </p:nvSpPr>
            <p:spPr>
              <a:xfrm>
                <a:off x="799540" y="1644011"/>
                <a:ext cx="199412" cy="199412"/>
              </a:xfrm>
              <a:custGeom>
                <a:avLst/>
                <a:gdLst/>
                <a:ahLst/>
                <a:cxnLst/>
                <a:rect l="l" t="t" r="r" b="b"/>
                <a:pathLst>
                  <a:path w="274320" h="274319" extrusionOk="0">
                    <a:moveTo>
                      <a:pt x="234286" y="0"/>
                    </a:moveTo>
                    <a:lnTo>
                      <a:pt x="39799" y="0"/>
                    </a:lnTo>
                    <a:lnTo>
                      <a:pt x="24308" y="3126"/>
                    </a:lnTo>
                    <a:lnTo>
                      <a:pt x="11658" y="11652"/>
                    </a:lnTo>
                    <a:lnTo>
                      <a:pt x="3128" y="24300"/>
                    </a:lnTo>
                    <a:lnTo>
                      <a:pt x="0" y="39789"/>
                    </a:lnTo>
                    <a:lnTo>
                      <a:pt x="0" y="234286"/>
                    </a:lnTo>
                    <a:lnTo>
                      <a:pt x="3128" y="249775"/>
                    </a:lnTo>
                    <a:lnTo>
                      <a:pt x="11658" y="262422"/>
                    </a:lnTo>
                    <a:lnTo>
                      <a:pt x="24308" y="270949"/>
                    </a:lnTo>
                    <a:lnTo>
                      <a:pt x="39799" y="274075"/>
                    </a:lnTo>
                    <a:lnTo>
                      <a:pt x="234286" y="274075"/>
                    </a:lnTo>
                    <a:lnTo>
                      <a:pt x="249775" y="270949"/>
                    </a:lnTo>
                    <a:lnTo>
                      <a:pt x="262422" y="262422"/>
                    </a:lnTo>
                    <a:lnTo>
                      <a:pt x="270949" y="249775"/>
                    </a:lnTo>
                    <a:lnTo>
                      <a:pt x="274075" y="234286"/>
                    </a:lnTo>
                    <a:lnTo>
                      <a:pt x="274075" y="39789"/>
                    </a:lnTo>
                    <a:lnTo>
                      <a:pt x="270949" y="24300"/>
                    </a:lnTo>
                    <a:lnTo>
                      <a:pt x="262422" y="11652"/>
                    </a:lnTo>
                    <a:lnTo>
                      <a:pt x="249775" y="3126"/>
                    </a:lnTo>
                    <a:lnTo>
                      <a:pt x="234286" y="0"/>
                    </a:lnTo>
                    <a:close/>
                  </a:path>
                </a:pathLst>
              </a:custGeom>
              <a:solidFill>
                <a:srgbClr val="EB8C49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 pitchFamily="34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5B4FAF21-231C-4C83-333D-7A2B92366791}"/>
                  </a:ext>
                </a:extLst>
              </p:cNvPr>
              <p:cNvSpPr txBox="1"/>
              <p:nvPr/>
            </p:nvSpPr>
            <p:spPr>
              <a:xfrm>
                <a:off x="839522" y="1681905"/>
                <a:ext cx="121428" cy="121564"/>
              </a:xfrm>
              <a:custGeom>
                <a:avLst/>
                <a:gdLst/>
                <a:ahLst/>
                <a:cxnLst/>
                <a:rect l="l" t="t" r="r" b="b"/>
                <a:pathLst>
                  <a:path w="87706" h="87804">
                    <a:moveTo>
                      <a:pt x="33988" y="0"/>
                    </a:moveTo>
                    <a:lnTo>
                      <a:pt x="53620" y="0"/>
                    </a:lnTo>
                    <a:lnTo>
                      <a:pt x="53620" y="33500"/>
                    </a:lnTo>
                    <a:lnTo>
                      <a:pt x="87706" y="33500"/>
                    </a:lnTo>
                    <a:lnTo>
                      <a:pt x="87706" y="53132"/>
                    </a:lnTo>
                    <a:lnTo>
                      <a:pt x="53620" y="53132"/>
                    </a:lnTo>
                    <a:lnTo>
                      <a:pt x="53620" y="87804"/>
                    </a:lnTo>
                    <a:lnTo>
                      <a:pt x="33988" y="87804"/>
                    </a:lnTo>
                    <a:lnTo>
                      <a:pt x="33988" y="53132"/>
                    </a:lnTo>
                    <a:lnTo>
                      <a:pt x="0" y="53132"/>
                    </a:lnTo>
                    <a:lnTo>
                      <a:pt x="0" y="33500"/>
                    </a:lnTo>
                    <a:lnTo>
                      <a:pt x="33988" y="335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231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00"/>
                  <a:buFont typeface="Arial"/>
                  <a:buNone/>
                  <a:tabLst/>
                  <a:defRPr/>
                </a:pPr>
                <a:endParaRPr kumimoji="0" lang="pt-BR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666163"/>
                  </a:solidFill>
                  <a:effectLst/>
                  <a:uLnTx/>
                  <a:uFillTx/>
                  <a:latin typeface="Trebuchet MS" panose="020B0603020202020204" pitchFamily="34" charset="0"/>
                  <a:ea typeface="Trebuchet MS"/>
                  <a:cs typeface="Trebuchet MS"/>
                  <a:sym typeface="Trebuchet MS"/>
                </a:endParaRPr>
              </a:p>
            </p:txBody>
          </p:sp>
        </p:grp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411A859A-A99E-679A-3EB1-A22DAFE78F21}"/>
              </a:ext>
            </a:extLst>
          </p:cNvPr>
          <p:cNvGrpSpPr/>
          <p:nvPr/>
        </p:nvGrpSpPr>
        <p:grpSpPr>
          <a:xfrm>
            <a:off x="721112" y="3769003"/>
            <a:ext cx="2052575" cy="627866"/>
            <a:chOff x="721112" y="3769003"/>
            <a:chExt cx="2052575" cy="627866"/>
          </a:xfrm>
        </p:grpSpPr>
        <p:sp>
          <p:nvSpPr>
            <p:cNvPr id="136" name="Google Shape;1057;p12">
              <a:extLst>
                <a:ext uri="{FF2B5EF4-FFF2-40B4-BE49-F238E27FC236}">
                  <a16:creationId xmlns:a16="http://schemas.microsoft.com/office/drawing/2014/main" id="{222D9129-0B9C-4A24-9FD3-79EF88B7E23B}"/>
                </a:ext>
              </a:extLst>
            </p:cNvPr>
            <p:cNvSpPr txBox="1"/>
            <p:nvPr/>
          </p:nvSpPr>
          <p:spPr>
            <a:xfrm>
              <a:off x="977267" y="4067292"/>
              <a:ext cx="1796420" cy="3295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6350" rIns="0" bIns="0" anchor="t" anchorCtr="0">
              <a:spAutoFit/>
            </a:bodyPr>
            <a:lstStyle/>
            <a:p>
              <a:pPr marL="0" marR="231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  <a:tabLst/>
                <a:defRPr/>
              </a:pPr>
              <a:r>
                <a:rPr kumimoji="0" lang="pt-BR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 pitchFamily="34" charset="0"/>
                  <a:ea typeface="Trebuchet MS"/>
                  <a:cs typeface="Trebuchet MS"/>
                  <a:sym typeface="Trebuchet MS"/>
                </a:rPr>
                <a:t>Sem limitação de grau. Cobertura em São Paulo, Brasília e Salvador. </a:t>
              </a:r>
            </a:p>
            <a:p>
              <a:pPr marL="0" marR="231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  <a:tabLst/>
                <a:defRPr/>
              </a:pPr>
              <a:r>
                <a:rPr kumimoji="0" lang="pt-BR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 pitchFamily="34" charset="0"/>
                  <a:ea typeface="Trebuchet MS"/>
                  <a:cs typeface="Trebuchet MS"/>
                  <a:sym typeface="Trebuchet MS"/>
                </a:rPr>
                <a:t>É necessário autorização prévia.</a:t>
              </a:r>
            </a:p>
          </p:txBody>
        </p:sp>
        <p:sp>
          <p:nvSpPr>
            <p:cNvPr id="137" name="Google Shape;1057;p12">
              <a:extLst>
                <a:ext uri="{FF2B5EF4-FFF2-40B4-BE49-F238E27FC236}">
                  <a16:creationId xmlns:a16="http://schemas.microsoft.com/office/drawing/2014/main" id="{420FF41C-7D13-061A-F0C0-50B8CA037E77}"/>
                </a:ext>
              </a:extLst>
            </p:cNvPr>
            <p:cNvSpPr txBox="1"/>
            <p:nvPr/>
          </p:nvSpPr>
          <p:spPr>
            <a:xfrm>
              <a:off x="977267" y="3769003"/>
              <a:ext cx="1796420" cy="2526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6350" rIns="0" bIns="0" anchor="t" anchorCtr="0">
              <a:spAutoFit/>
            </a:bodyPr>
            <a:lstStyle/>
            <a:p>
              <a:pPr marL="0" marR="231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  <a:tabLst/>
                <a:defRPr/>
              </a:pPr>
              <a:r>
                <a:rPr kumimoji="0" lang="pt-BR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75000"/>
                    </a:srgbClr>
                  </a:solidFill>
                  <a:effectLst/>
                  <a:uLnTx/>
                  <a:uFillTx/>
                  <a:latin typeface="Trebuchet MS" panose="020B0603020202020204" pitchFamily="34" charset="0"/>
                  <a:ea typeface="Trebuchet MS"/>
                  <a:cs typeface="Trebuchet MS"/>
                  <a:sym typeface="Trebuchet MS"/>
                </a:rPr>
                <a:t>MIOPIA COM OU SEM ASTIGMATISMO ASSOCIADO</a:t>
              </a:r>
            </a:p>
          </p:txBody>
        </p: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EB378A46-12BF-EE1B-4EE8-CA61ED40D465}"/>
                </a:ext>
              </a:extLst>
            </p:cNvPr>
            <p:cNvGrpSpPr/>
            <p:nvPr/>
          </p:nvGrpSpPr>
          <p:grpSpPr>
            <a:xfrm>
              <a:off x="721112" y="3823477"/>
              <a:ext cx="165195" cy="165195"/>
              <a:chOff x="799540" y="1644011"/>
              <a:chExt cx="199412" cy="199412"/>
            </a:xfrm>
          </p:grpSpPr>
          <p:sp>
            <p:nvSpPr>
              <p:cNvPr id="139" name="Google Shape;1065;p12">
                <a:extLst>
                  <a:ext uri="{FF2B5EF4-FFF2-40B4-BE49-F238E27FC236}">
                    <a16:creationId xmlns:a16="http://schemas.microsoft.com/office/drawing/2014/main" id="{BD562F9D-8D84-7F8D-19B6-1E46CB08D53D}"/>
                  </a:ext>
                </a:extLst>
              </p:cNvPr>
              <p:cNvSpPr/>
              <p:nvPr/>
            </p:nvSpPr>
            <p:spPr>
              <a:xfrm>
                <a:off x="799540" y="1644011"/>
                <a:ext cx="199412" cy="199412"/>
              </a:xfrm>
              <a:custGeom>
                <a:avLst/>
                <a:gdLst/>
                <a:ahLst/>
                <a:cxnLst/>
                <a:rect l="l" t="t" r="r" b="b"/>
                <a:pathLst>
                  <a:path w="274320" h="274319" extrusionOk="0">
                    <a:moveTo>
                      <a:pt x="234286" y="0"/>
                    </a:moveTo>
                    <a:lnTo>
                      <a:pt x="39799" y="0"/>
                    </a:lnTo>
                    <a:lnTo>
                      <a:pt x="24308" y="3126"/>
                    </a:lnTo>
                    <a:lnTo>
                      <a:pt x="11658" y="11652"/>
                    </a:lnTo>
                    <a:lnTo>
                      <a:pt x="3128" y="24300"/>
                    </a:lnTo>
                    <a:lnTo>
                      <a:pt x="0" y="39789"/>
                    </a:lnTo>
                    <a:lnTo>
                      <a:pt x="0" y="234286"/>
                    </a:lnTo>
                    <a:lnTo>
                      <a:pt x="3128" y="249775"/>
                    </a:lnTo>
                    <a:lnTo>
                      <a:pt x="11658" y="262422"/>
                    </a:lnTo>
                    <a:lnTo>
                      <a:pt x="24308" y="270949"/>
                    </a:lnTo>
                    <a:lnTo>
                      <a:pt x="39799" y="274075"/>
                    </a:lnTo>
                    <a:lnTo>
                      <a:pt x="234286" y="274075"/>
                    </a:lnTo>
                    <a:lnTo>
                      <a:pt x="249775" y="270949"/>
                    </a:lnTo>
                    <a:lnTo>
                      <a:pt x="262422" y="262422"/>
                    </a:lnTo>
                    <a:lnTo>
                      <a:pt x="270949" y="249775"/>
                    </a:lnTo>
                    <a:lnTo>
                      <a:pt x="274075" y="234286"/>
                    </a:lnTo>
                    <a:lnTo>
                      <a:pt x="274075" y="39789"/>
                    </a:lnTo>
                    <a:lnTo>
                      <a:pt x="270949" y="24300"/>
                    </a:lnTo>
                    <a:lnTo>
                      <a:pt x="262422" y="11652"/>
                    </a:lnTo>
                    <a:lnTo>
                      <a:pt x="249775" y="3126"/>
                    </a:lnTo>
                    <a:lnTo>
                      <a:pt x="234286" y="0"/>
                    </a:lnTo>
                    <a:close/>
                  </a:path>
                </a:pathLst>
              </a:custGeom>
              <a:solidFill>
                <a:srgbClr val="EB8C49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 pitchFamily="34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3CEDEBCA-08D1-1969-6916-5EBF672BFAAF}"/>
                  </a:ext>
                </a:extLst>
              </p:cNvPr>
              <p:cNvSpPr txBox="1"/>
              <p:nvPr/>
            </p:nvSpPr>
            <p:spPr>
              <a:xfrm>
                <a:off x="839522" y="1681905"/>
                <a:ext cx="121428" cy="121564"/>
              </a:xfrm>
              <a:custGeom>
                <a:avLst/>
                <a:gdLst/>
                <a:ahLst/>
                <a:cxnLst/>
                <a:rect l="l" t="t" r="r" b="b"/>
                <a:pathLst>
                  <a:path w="87706" h="87804">
                    <a:moveTo>
                      <a:pt x="33988" y="0"/>
                    </a:moveTo>
                    <a:lnTo>
                      <a:pt x="53620" y="0"/>
                    </a:lnTo>
                    <a:lnTo>
                      <a:pt x="53620" y="33500"/>
                    </a:lnTo>
                    <a:lnTo>
                      <a:pt x="87706" y="33500"/>
                    </a:lnTo>
                    <a:lnTo>
                      <a:pt x="87706" y="53132"/>
                    </a:lnTo>
                    <a:lnTo>
                      <a:pt x="53620" y="53132"/>
                    </a:lnTo>
                    <a:lnTo>
                      <a:pt x="53620" y="87804"/>
                    </a:lnTo>
                    <a:lnTo>
                      <a:pt x="33988" y="87804"/>
                    </a:lnTo>
                    <a:lnTo>
                      <a:pt x="33988" y="53132"/>
                    </a:lnTo>
                    <a:lnTo>
                      <a:pt x="0" y="53132"/>
                    </a:lnTo>
                    <a:lnTo>
                      <a:pt x="0" y="33500"/>
                    </a:lnTo>
                    <a:lnTo>
                      <a:pt x="33988" y="335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231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00"/>
                  <a:buFont typeface="Arial"/>
                  <a:buNone/>
                  <a:tabLst/>
                  <a:defRPr/>
                </a:pPr>
                <a:endParaRPr kumimoji="0" lang="pt-BR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666163"/>
                  </a:solidFill>
                  <a:effectLst/>
                  <a:uLnTx/>
                  <a:uFillTx/>
                  <a:latin typeface="Trebuchet MS" panose="020B0603020202020204" pitchFamily="34" charset="0"/>
                  <a:ea typeface="Trebuchet MS"/>
                  <a:cs typeface="Trebuchet MS"/>
                  <a:sym typeface="Trebuchet MS"/>
                </a:endParaRPr>
              </a:p>
            </p:txBody>
          </p:sp>
        </p:grpSp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931DCD82-66F7-20FB-A98A-3FD7863B1A41}"/>
              </a:ext>
            </a:extLst>
          </p:cNvPr>
          <p:cNvGrpSpPr/>
          <p:nvPr/>
        </p:nvGrpSpPr>
        <p:grpSpPr>
          <a:xfrm>
            <a:off x="3259702" y="3773679"/>
            <a:ext cx="2052575" cy="626152"/>
            <a:chOff x="3116108" y="3773679"/>
            <a:chExt cx="2052575" cy="626152"/>
          </a:xfrm>
        </p:grpSpPr>
        <p:sp>
          <p:nvSpPr>
            <p:cNvPr id="141" name="Google Shape;1057;p12">
              <a:extLst>
                <a:ext uri="{FF2B5EF4-FFF2-40B4-BE49-F238E27FC236}">
                  <a16:creationId xmlns:a16="http://schemas.microsoft.com/office/drawing/2014/main" id="{3F9D49E1-0732-3FE4-2000-07DFA57EF532}"/>
                </a:ext>
              </a:extLst>
            </p:cNvPr>
            <p:cNvSpPr txBox="1"/>
            <p:nvPr/>
          </p:nvSpPr>
          <p:spPr>
            <a:xfrm>
              <a:off x="3372263" y="4070254"/>
              <a:ext cx="1796420" cy="3295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6350" rIns="0" bIns="0" anchor="t" anchorCtr="0">
              <a:spAutoFit/>
            </a:bodyPr>
            <a:lstStyle/>
            <a:p>
              <a:pPr marL="0" marR="231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  <a:tabLst/>
                <a:defRPr/>
              </a:pPr>
              <a:r>
                <a:rPr kumimoji="0" lang="pt-BR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 pitchFamily="34" charset="0"/>
                  <a:ea typeface="Trebuchet MS"/>
                  <a:cs typeface="Trebuchet MS"/>
                  <a:sym typeface="Trebuchet MS"/>
                </a:rPr>
                <a:t>12 sessões por ano por usuário.</a:t>
              </a:r>
            </a:p>
            <a:p>
              <a:pPr marL="0" marR="231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  <a:tabLst/>
                <a:defRPr/>
              </a:pPr>
              <a:r>
                <a:rPr kumimoji="0" lang="pt-BR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 pitchFamily="34" charset="0"/>
                  <a:ea typeface="Trebuchet MS"/>
                  <a:cs typeface="Trebuchet MS"/>
                  <a:sym typeface="Trebuchet MS"/>
                </a:rPr>
                <a:t>Cobertura em São Paulo, Brasília e Salvador.</a:t>
              </a:r>
            </a:p>
            <a:p>
              <a:pPr marL="0" marR="231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  <a:tabLst/>
                <a:defRPr/>
              </a:pPr>
              <a:r>
                <a:rPr kumimoji="0" lang="pt-BR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 pitchFamily="34" charset="0"/>
                  <a:ea typeface="Trebuchet MS"/>
                  <a:cs typeface="Trebuchet MS"/>
                  <a:sym typeface="Trebuchet MS"/>
                </a:rPr>
                <a:t>É necessário autorização prévia.</a:t>
              </a:r>
            </a:p>
          </p:txBody>
        </p:sp>
        <p:sp>
          <p:nvSpPr>
            <p:cNvPr id="142" name="Google Shape;1057;p12">
              <a:extLst>
                <a:ext uri="{FF2B5EF4-FFF2-40B4-BE49-F238E27FC236}">
                  <a16:creationId xmlns:a16="http://schemas.microsoft.com/office/drawing/2014/main" id="{9074B0BA-87CB-0875-7592-6B649568D556}"/>
                </a:ext>
              </a:extLst>
            </p:cNvPr>
            <p:cNvSpPr txBox="1"/>
            <p:nvPr/>
          </p:nvSpPr>
          <p:spPr>
            <a:xfrm>
              <a:off x="3372263" y="3773679"/>
              <a:ext cx="1796420" cy="2526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6350" rIns="0" bIns="0" anchor="t" anchorCtr="0">
              <a:spAutoFit/>
            </a:bodyPr>
            <a:lstStyle/>
            <a:p>
              <a:pPr marL="0" marR="231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  <a:tabLst/>
                <a:defRPr/>
              </a:pPr>
              <a:r>
                <a:rPr kumimoji="0" lang="pt-BR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75000"/>
                    </a:srgbClr>
                  </a:solidFill>
                  <a:effectLst/>
                  <a:uLnTx/>
                  <a:uFillTx/>
                  <a:latin typeface="Trebuchet MS" panose="020B0603020202020204" pitchFamily="34" charset="0"/>
                  <a:ea typeface="Trebuchet MS"/>
                  <a:cs typeface="Trebuchet MS"/>
                  <a:sym typeface="Trebuchet MS"/>
                </a:rPr>
                <a:t>ESCLEROTERAPIA DE VEIAS POR SESSÃO DE MEMBROS INFERIORES</a:t>
              </a:r>
            </a:p>
          </p:txBody>
        </p: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170C53DC-E3D1-C3D5-0469-6540995014CC}"/>
                </a:ext>
              </a:extLst>
            </p:cNvPr>
            <p:cNvGrpSpPr/>
            <p:nvPr/>
          </p:nvGrpSpPr>
          <p:grpSpPr>
            <a:xfrm>
              <a:off x="3116108" y="3826439"/>
              <a:ext cx="165195" cy="165195"/>
              <a:chOff x="799540" y="1644011"/>
              <a:chExt cx="199412" cy="199412"/>
            </a:xfrm>
          </p:grpSpPr>
          <p:sp>
            <p:nvSpPr>
              <p:cNvPr id="144" name="Google Shape;1065;p12">
                <a:extLst>
                  <a:ext uri="{FF2B5EF4-FFF2-40B4-BE49-F238E27FC236}">
                    <a16:creationId xmlns:a16="http://schemas.microsoft.com/office/drawing/2014/main" id="{F061BF18-3127-784D-2EEA-050F81A03DE0}"/>
                  </a:ext>
                </a:extLst>
              </p:cNvPr>
              <p:cNvSpPr/>
              <p:nvPr/>
            </p:nvSpPr>
            <p:spPr>
              <a:xfrm>
                <a:off x="799540" y="1644011"/>
                <a:ext cx="199412" cy="199412"/>
              </a:xfrm>
              <a:custGeom>
                <a:avLst/>
                <a:gdLst/>
                <a:ahLst/>
                <a:cxnLst/>
                <a:rect l="l" t="t" r="r" b="b"/>
                <a:pathLst>
                  <a:path w="274320" h="274319" extrusionOk="0">
                    <a:moveTo>
                      <a:pt x="234286" y="0"/>
                    </a:moveTo>
                    <a:lnTo>
                      <a:pt x="39799" y="0"/>
                    </a:lnTo>
                    <a:lnTo>
                      <a:pt x="24308" y="3126"/>
                    </a:lnTo>
                    <a:lnTo>
                      <a:pt x="11658" y="11652"/>
                    </a:lnTo>
                    <a:lnTo>
                      <a:pt x="3128" y="24300"/>
                    </a:lnTo>
                    <a:lnTo>
                      <a:pt x="0" y="39789"/>
                    </a:lnTo>
                    <a:lnTo>
                      <a:pt x="0" y="234286"/>
                    </a:lnTo>
                    <a:lnTo>
                      <a:pt x="3128" y="249775"/>
                    </a:lnTo>
                    <a:lnTo>
                      <a:pt x="11658" y="262422"/>
                    </a:lnTo>
                    <a:lnTo>
                      <a:pt x="24308" y="270949"/>
                    </a:lnTo>
                    <a:lnTo>
                      <a:pt x="39799" y="274075"/>
                    </a:lnTo>
                    <a:lnTo>
                      <a:pt x="234286" y="274075"/>
                    </a:lnTo>
                    <a:lnTo>
                      <a:pt x="249775" y="270949"/>
                    </a:lnTo>
                    <a:lnTo>
                      <a:pt x="262422" y="262422"/>
                    </a:lnTo>
                    <a:lnTo>
                      <a:pt x="270949" y="249775"/>
                    </a:lnTo>
                    <a:lnTo>
                      <a:pt x="274075" y="234286"/>
                    </a:lnTo>
                    <a:lnTo>
                      <a:pt x="274075" y="39789"/>
                    </a:lnTo>
                    <a:lnTo>
                      <a:pt x="270949" y="24300"/>
                    </a:lnTo>
                    <a:lnTo>
                      <a:pt x="262422" y="11652"/>
                    </a:lnTo>
                    <a:lnTo>
                      <a:pt x="249775" y="3126"/>
                    </a:lnTo>
                    <a:lnTo>
                      <a:pt x="234286" y="0"/>
                    </a:lnTo>
                    <a:close/>
                  </a:path>
                </a:pathLst>
              </a:custGeom>
              <a:solidFill>
                <a:srgbClr val="EB8C49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 pitchFamily="34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8ED1FB3D-5E68-44F6-9BE8-7890EA7DB2BA}"/>
                  </a:ext>
                </a:extLst>
              </p:cNvPr>
              <p:cNvSpPr txBox="1"/>
              <p:nvPr/>
            </p:nvSpPr>
            <p:spPr>
              <a:xfrm>
                <a:off x="839522" y="1681905"/>
                <a:ext cx="121428" cy="121564"/>
              </a:xfrm>
              <a:custGeom>
                <a:avLst/>
                <a:gdLst/>
                <a:ahLst/>
                <a:cxnLst/>
                <a:rect l="l" t="t" r="r" b="b"/>
                <a:pathLst>
                  <a:path w="87706" h="87804">
                    <a:moveTo>
                      <a:pt x="33988" y="0"/>
                    </a:moveTo>
                    <a:lnTo>
                      <a:pt x="53620" y="0"/>
                    </a:lnTo>
                    <a:lnTo>
                      <a:pt x="53620" y="33500"/>
                    </a:lnTo>
                    <a:lnTo>
                      <a:pt x="87706" y="33500"/>
                    </a:lnTo>
                    <a:lnTo>
                      <a:pt x="87706" y="53132"/>
                    </a:lnTo>
                    <a:lnTo>
                      <a:pt x="53620" y="53132"/>
                    </a:lnTo>
                    <a:lnTo>
                      <a:pt x="53620" y="87804"/>
                    </a:lnTo>
                    <a:lnTo>
                      <a:pt x="33988" y="87804"/>
                    </a:lnTo>
                    <a:lnTo>
                      <a:pt x="33988" y="53132"/>
                    </a:lnTo>
                    <a:lnTo>
                      <a:pt x="0" y="53132"/>
                    </a:lnTo>
                    <a:lnTo>
                      <a:pt x="0" y="33500"/>
                    </a:lnTo>
                    <a:lnTo>
                      <a:pt x="33988" y="335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231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00"/>
                  <a:buFont typeface="Arial"/>
                  <a:buNone/>
                  <a:tabLst/>
                  <a:defRPr/>
                </a:pPr>
                <a:endParaRPr kumimoji="0" lang="pt-BR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666163"/>
                  </a:solidFill>
                  <a:effectLst/>
                  <a:uLnTx/>
                  <a:uFillTx/>
                  <a:latin typeface="Trebuchet MS" panose="020B0603020202020204" pitchFamily="34" charset="0"/>
                  <a:ea typeface="Trebuchet MS"/>
                  <a:cs typeface="Trebuchet MS"/>
                  <a:sym typeface="Trebuchet MS"/>
                </a:endParaRPr>
              </a:p>
            </p:txBody>
          </p:sp>
        </p:grp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A2AAE3F3-78CF-40FA-277A-18B0D56D2C94}"/>
              </a:ext>
            </a:extLst>
          </p:cNvPr>
          <p:cNvGrpSpPr/>
          <p:nvPr/>
        </p:nvGrpSpPr>
        <p:grpSpPr>
          <a:xfrm>
            <a:off x="5921108" y="3826439"/>
            <a:ext cx="2052575" cy="681114"/>
            <a:chOff x="5413666" y="3826439"/>
            <a:chExt cx="2052575" cy="681114"/>
          </a:xfrm>
        </p:grpSpPr>
        <p:sp>
          <p:nvSpPr>
            <p:cNvPr id="146" name="Google Shape;1057;p12">
              <a:extLst>
                <a:ext uri="{FF2B5EF4-FFF2-40B4-BE49-F238E27FC236}">
                  <a16:creationId xmlns:a16="http://schemas.microsoft.com/office/drawing/2014/main" id="{17A18238-487F-9871-D3D3-6BA825B52264}"/>
                </a:ext>
              </a:extLst>
            </p:cNvPr>
            <p:cNvSpPr txBox="1"/>
            <p:nvPr/>
          </p:nvSpPr>
          <p:spPr>
            <a:xfrm>
              <a:off x="5669821" y="4070254"/>
              <a:ext cx="1796420" cy="4372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6350" rIns="0" bIns="0" anchor="t" anchorCtr="0">
              <a:spAutoFit/>
            </a:bodyPr>
            <a:lstStyle/>
            <a:p>
              <a:pPr marL="0" marR="231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  <a:tabLst/>
                <a:defRPr/>
              </a:pPr>
              <a:r>
                <a:rPr kumimoji="0" lang="pt-BR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 pitchFamily="34" charset="0"/>
                  <a:ea typeface="Trebuchet MS"/>
                  <a:cs typeface="Trebuchet MS"/>
                  <a:sym typeface="Trebuchet MS"/>
                </a:rPr>
                <a:t>Atendimento 24 horas por dia - 7 dias por semana.</a:t>
              </a:r>
            </a:p>
            <a:p>
              <a:pPr marL="0" marR="231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  <a:tabLst/>
                <a:defRPr/>
              </a:pPr>
              <a:r>
                <a:rPr kumimoji="0" lang="pt-BR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 pitchFamily="34" charset="0"/>
                  <a:ea typeface="Trebuchet MS"/>
                  <a:cs typeface="Trebuchet MS"/>
                  <a:sym typeface="Trebuchet MS"/>
                </a:rPr>
                <a:t>É necessário autorização prévia e solicitação do médico responsável.</a:t>
              </a:r>
            </a:p>
          </p:txBody>
        </p:sp>
        <p:sp>
          <p:nvSpPr>
            <p:cNvPr id="147" name="Google Shape;1057;p12">
              <a:extLst>
                <a:ext uri="{FF2B5EF4-FFF2-40B4-BE49-F238E27FC236}">
                  <a16:creationId xmlns:a16="http://schemas.microsoft.com/office/drawing/2014/main" id="{8AF7AA38-0210-0DB9-3CAD-0C0A82470DC4}"/>
                </a:ext>
              </a:extLst>
            </p:cNvPr>
            <p:cNvSpPr txBox="1"/>
            <p:nvPr/>
          </p:nvSpPr>
          <p:spPr>
            <a:xfrm>
              <a:off x="5669821" y="3830557"/>
              <a:ext cx="1796420" cy="1295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6350" rIns="0" bIns="0" anchor="t" anchorCtr="0">
              <a:spAutoFit/>
            </a:bodyPr>
            <a:lstStyle/>
            <a:p>
              <a:pPr marL="0" marR="231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  <a:tabLst/>
                <a:defRPr/>
              </a:pPr>
              <a:r>
                <a:rPr kumimoji="0" lang="pt-BR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75000"/>
                    </a:srgbClr>
                  </a:solidFill>
                  <a:effectLst/>
                  <a:uLnTx/>
                  <a:uFillTx/>
                  <a:latin typeface="Trebuchet MS" panose="020B0603020202020204" pitchFamily="34" charset="0"/>
                  <a:ea typeface="Trebuchet MS"/>
                  <a:cs typeface="Trebuchet MS"/>
                  <a:sym typeface="Trebuchet MS"/>
                </a:rPr>
                <a:t>TRANSPORTE AERO MÉDICO</a:t>
              </a:r>
            </a:p>
          </p:txBody>
        </p: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239A3682-63E7-9B70-75DF-7D609BCDD495}"/>
                </a:ext>
              </a:extLst>
            </p:cNvPr>
            <p:cNvGrpSpPr/>
            <p:nvPr/>
          </p:nvGrpSpPr>
          <p:grpSpPr>
            <a:xfrm>
              <a:off x="5413666" y="3826439"/>
              <a:ext cx="165195" cy="165195"/>
              <a:chOff x="799540" y="1644011"/>
              <a:chExt cx="199412" cy="199412"/>
            </a:xfrm>
          </p:grpSpPr>
          <p:sp>
            <p:nvSpPr>
              <p:cNvPr id="149" name="Google Shape;1065;p12">
                <a:extLst>
                  <a:ext uri="{FF2B5EF4-FFF2-40B4-BE49-F238E27FC236}">
                    <a16:creationId xmlns:a16="http://schemas.microsoft.com/office/drawing/2014/main" id="{4966C248-0098-C995-B232-AD787204EF32}"/>
                  </a:ext>
                </a:extLst>
              </p:cNvPr>
              <p:cNvSpPr/>
              <p:nvPr/>
            </p:nvSpPr>
            <p:spPr>
              <a:xfrm>
                <a:off x="799540" y="1644011"/>
                <a:ext cx="199412" cy="199412"/>
              </a:xfrm>
              <a:custGeom>
                <a:avLst/>
                <a:gdLst/>
                <a:ahLst/>
                <a:cxnLst/>
                <a:rect l="l" t="t" r="r" b="b"/>
                <a:pathLst>
                  <a:path w="274320" h="274319" extrusionOk="0">
                    <a:moveTo>
                      <a:pt x="234286" y="0"/>
                    </a:moveTo>
                    <a:lnTo>
                      <a:pt x="39799" y="0"/>
                    </a:lnTo>
                    <a:lnTo>
                      <a:pt x="24308" y="3126"/>
                    </a:lnTo>
                    <a:lnTo>
                      <a:pt x="11658" y="11652"/>
                    </a:lnTo>
                    <a:lnTo>
                      <a:pt x="3128" y="24300"/>
                    </a:lnTo>
                    <a:lnTo>
                      <a:pt x="0" y="39789"/>
                    </a:lnTo>
                    <a:lnTo>
                      <a:pt x="0" y="234286"/>
                    </a:lnTo>
                    <a:lnTo>
                      <a:pt x="3128" y="249775"/>
                    </a:lnTo>
                    <a:lnTo>
                      <a:pt x="11658" y="262422"/>
                    </a:lnTo>
                    <a:lnTo>
                      <a:pt x="24308" y="270949"/>
                    </a:lnTo>
                    <a:lnTo>
                      <a:pt x="39799" y="274075"/>
                    </a:lnTo>
                    <a:lnTo>
                      <a:pt x="234286" y="274075"/>
                    </a:lnTo>
                    <a:lnTo>
                      <a:pt x="249775" y="270949"/>
                    </a:lnTo>
                    <a:lnTo>
                      <a:pt x="262422" y="262422"/>
                    </a:lnTo>
                    <a:lnTo>
                      <a:pt x="270949" y="249775"/>
                    </a:lnTo>
                    <a:lnTo>
                      <a:pt x="274075" y="234286"/>
                    </a:lnTo>
                    <a:lnTo>
                      <a:pt x="274075" y="39789"/>
                    </a:lnTo>
                    <a:lnTo>
                      <a:pt x="270949" y="24300"/>
                    </a:lnTo>
                    <a:lnTo>
                      <a:pt x="262422" y="11652"/>
                    </a:lnTo>
                    <a:lnTo>
                      <a:pt x="249775" y="3126"/>
                    </a:lnTo>
                    <a:lnTo>
                      <a:pt x="234286" y="0"/>
                    </a:lnTo>
                    <a:close/>
                  </a:path>
                </a:pathLst>
              </a:custGeom>
              <a:solidFill>
                <a:srgbClr val="EB8C49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 pitchFamily="34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9B997A1E-0CCA-556B-BE23-B7CFBC696CFB}"/>
                  </a:ext>
                </a:extLst>
              </p:cNvPr>
              <p:cNvSpPr txBox="1"/>
              <p:nvPr/>
            </p:nvSpPr>
            <p:spPr>
              <a:xfrm>
                <a:off x="839522" y="1681905"/>
                <a:ext cx="121428" cy="121564"/>
              </a:xfrm>
              <a:custGeom>
                <a:avLst/>
                <a:gdLst/>
                <a:ahLst/>
                <a:cxnLst/>
                <a:rect l="l" t="t" r="r" b="b"/>
                <a:pathLst>
                  <a:path w="87706" h="87804">
                    <a:moveTo>
                      <a:pt x="33988" y="0"/>
                    </a:moveTo>
                    <a:lnTo>
                      <a:pt x="53620" y="0"/>
                    </a:lnTo>
                    <a:lnTo>
                      <a:pt x="53620" y="33500"/>
                    </a:lnTo>
                    <a:lnTo>
                      <a:pt x="87706" y="33500"/>
                    </a:lnTo>
                    <a:lnTo>
                      <a:pt x="87706" y="53132"/>
                    </a:lnTo>
                    <a:lnTo>
                      <a:pt x="53620" y="53132"/>
                    </a:lnTo>
                    <a:lnTo>
                      <a:pt x="53620" y="87804"/>
                    </a:lnTo>
                    <a:lnTo>
                      <a:pt x="33988" y="87804"/>
                    </a:lnTo>
                    <a:lnTo>
                      <a:pt x="33988" y="53132"/>
                    </a:lnTo>
                    <a:lnTo>
                      <a:pt x="0" y="53132"/>
                    </a:lnTo>
                    <a:lnTo>
                      <a:pt x="0" y="33500"/>
                    </a:lnTo>
                    <a:lnTo>
                      <a:pt x="33988" y="335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231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00"/>
                  <a:buFont typeface="Arial"/>
                  <a:buNone/>
                  <a:tabLst/>
                  <a:defRPr/>
                </a:pPr>
                <a:endParaRPr kumimoji="0" lang="pt-BR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666163"/>
                  </a:solidFill>
                  <a:effectLst/>
                  <a:uLnTx/>
                  <a:uFillTx/>
                  <a:latin typeface="Trebuchet MS" panose="020B0603020202020204" pitchFamily="34" charset="0"/>
                  <a:ea typeface="Trebuchet MS"/>
                  <a:cs typeface="Trebuchet MS"/>
                  <a:sym typeface="Trebuchet MS"/>
                </a:endParaRPr>
              </a:p>
            </p:txBody>
          </p:sp>
        </p:grpSp>
      </p:grpSp>
      <p:sp>
        <p:nvSpPr>
          <p:cNvPr id="160" name="Rectangle: Rounded Corners 159">
            <a:extLst>
              <a:ext uri="{FF2B5EF4-FFF2-40B4-BE49-F238E27FC236}">
                <a16:creationId xmlns:a16="http://schemas.microsoft.com/office/drawing/2014/main" id="{E7D87BFE-8DF3-52AE-F506-4820FF3CB786}"/>
              </a:ext>
            </a:extLst>
          </p:cNvPr>
          <p:cNvSpPr/>
          <p:nvPr/>
        </p:nvSpPr>
        <p:spPr>
          <a:xfrm>
            <a:off x="7000338" y="174559"/>
            <a:ext cx="1274031" cy="539472"/>
          </a:xfrm>
          <a:prstGeom prst="roundRect">
            <a:avLst>
              <a:gd name="adj" fmla="val 9190"/>
            </a:avLst>
          </a:prstGeom>
          <a:solidFill>
            <a:srgbClr val="5C5C66"/>
          </a:solidFill>
          <a:ln w="12700" cap="flat">
            <a:solidFill>
              <a:schemeClr val="bg1">
                <a:lumMod val="9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Arial"/>
              <a:sym typeface="Arial"/>
            </a:endParaRPr>
          </a:p>
        </p:txBody>
      </p:sp>
      <p:pic>
        <p:nvPicPr>
          <p:cNvPr id="161" name="Picture 160" descr="Text&#10;&#10;Description automatically generated">
            <a:extLst>
              <a:ext uri="{FF2B5EF4-FFF2-40B4-BE49-F238E27FC236}">
                <a16:creationId xmlns:a16="http://schemas.microsoft.com/office/drawing/2014/main" id="{1BCE018F-1A8A-4DC1-3CD3-BE9D6C6D86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265" y="226035"/>
            <a:ext cx="988092" cy="42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7250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8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268;p12">
            <a:extLst>
              <a:ext uri="{FF2B5EF4-FFF2-40B4-BE49-F238E27FC236}">
                <a16:creationId xmlns:a16="http://schemas.microsoft.com/office/drawing/2014/main" id="{15C2EACB-E6D8-B0BF-D45F-6BD55107A1F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6300654" y="785075"/>
            <a:ext cx="3738462" cy="2012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" descr="Imagem">
            <a:extLst>
              <a:ext uri="{FF2B5EF4-FFF2-40B4-BE49-F238E27FC236}">
                <a16:creationId xmlns:a16="http://schemas.microsoft.com/office/drawing/2014/main" id="{9FAB6263-3853-2077-74D0-1DACD6F658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515362" y="3630833"/>
            <a:ext cx="1397804" cy="1819274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m 1" descr="Imagem 1">
            <a:extLst>
              <a:ext uri="{FF2B5EF4-FFF2-40B4-BE49-F238E27FC236}">
                <a16:creationId xmlns:a16="http://schemas.microsoft.com/office/drawing/2014/main" id="{E37C28A8-1D29-4B68-5DFA-693AEA7BA6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8500" y="168519"/>
            <a:ext cx="652240" cy="545511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Google Shape;55;p2">
            <a:extLst>
              <a:ext uri="{FF2B5EF4-FFF2-40B4-BE49-F238E27FC236}">
                <a16:creationId xmlns:a16="http://schemas.microsoft.com/office/drawing/2014/main" id="{F528030B-ABE0-B067-69AA-31016AEA74E1}"/>
              </a:ext>
            </a:extLst>
          </p:cNvPr>
          <p:cNvSpPr txBox="1"/>
          <p:nvPr/>
        </p:nvSpPr>
        <p:spPr>
          <a:xfrm>
            <a:off x="626031" y="545853"/>
            <a:ext cx="6118801" cy="615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398" tIns="91398" rIns="91398" bIns="91398">
            <a:spAutoFit/>
          </a:bodyPr>
          <a:lstStyle>
            <a:lvl1pPr>
              <a:defRPr sz="3600" b="1">
                <a:solidFill>
                  <a:srgbClr val="48836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/>
              <a:t>Principais</a:t>
            </a:r>
            <a:r>
              <a:rPr lang="en-US" sz="2800" dirty="0"/>
              <a:t> </a:t>
            </a:r>
            <a:r>
              <a:rPr lang="en-US" sz="2800" dirty="0" err="1"/>
              <a:t>Coberturas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48836B"/>
              </a:solidFill>
              <a:effectLst/>
              <a:uLnTx/>
              <a:uFillTx/>
              <a:latin typeface="Trebuchet MS"/>
              <a:sym typeface="Trebuchet MS"/>
            </a:endParaRPr>
          </a:p>
        </p:txBody>
      </p:sp>
      <p:sp>
        <p:nvSpPr>
          <p:cNvPr id="2" name="CaixaDeTexto 43">
            <a:extLst>
              <a:ext uri="{FF2B5EF4-FFF2-40B4-BE49-F238E27FC236}">
                <a16:creationId xmlns:a16="http://schemas.microsoft.com/office/drawing/2014/main" id="{D723B4E2-21E3-C3E5-B340-A951A7CFFEA8}"/>
              </a:ext>
            </a:extLst>
          </p:cNvPr>
          <p:cNvSpPr txBox="1"/>
          <p:nvPr/>
        </p:nvSpPr>
        <p:spPr>
          <a:xfrm>
            <a:off x="659614" y="1341204"/>
            <a:ext cx="5560117" cy="25003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100" i="0" u="none" strike="noStrike" kern="0" cap="none" spc="0" normalizeH="0" baseline="0" noProof="0" dirty="0">
                <a:ln>
                  <a:noFill/>
                </a:ln>
                <a:solidFill>
                  <a:srgbClr val="0A5F55"/>
                </a:solidFill>
                <a:effectLst/>
                <a:uLnTx/>
                <a:uFillTx/>
                <a:latin typeface="Trebuchet MS" panose="020B0603020202020204" pitchFamily="34" charset="0"/>
                <a:cs typeface="Arial"/>
                <a:sym typeface="Arial"/>
              </a:rPr>
              <a:t>Consultas Eletivas ou em Pronto-Socorro (sem limite);</a:t>
            </a:r>
          </a:p>
          <a:p>
            <a:pPr marL="171450" marR="0" lvl="0" indent="-171450" algn="l" defTabSz="914400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100" i="0" u="none" strike="noStrike" kern="0" cap="none" spc="0" normalizeH="0" baseline="0" noProof="0" dirty="0">
                <a:ln>
                  <a:noFill/>
                </a:ln>
                <a:solidFill>
                  <a:srgbClr val="0A5F55"/>
                </a:solidFill>
                <a:effectLst/>
                <a:uLnTx/>
                <a:uFillTx/>
                <a:latin typeface="Trebuchet MS" panose="020B0603020202020204" pitchFamily="34" charset="0"/>
                <a:cs typeface="Arial"/>
                <a:sym typeface="Arial"/>
              </a:rPr>
              <a:t>Internação Hospitalar Sem Limite de Diárias (inclusive UTI);</a:t>
            </a:r>
          </a:p>
          <a:p>
            <a:pPr marL="171450" marR="0" lvl="0" indent="-171450" algn="l" defTabSz="914400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100" i="0" u="none" strike="noStrike" kern="0" cap="none" spc="0" normalizeH="0" baseline="0" noProof="0" dirty="0">
                <a:ln>
                  <a:noFill/>
                </a:ln>
                <a:solidFill>
                  <a:srgbClr val="0A5F55"/>
                </a:solidFill>
                <a:effectLst/>
                <a:uLnTx/>
                <a:uFillTx/>
                <a:latin typeface="Trebuchet MS" panose="020B0603020202020204" pitchFamily="34" charset="0"/>
                <a:cs typeface="Arial"/>
                <a:sym typeface="Arial"/>
              </a:rPr>
              <a:t>Doenças infectocontagiosas (inclusive Aids);</a:t>
            </a:r>
          </a:p>
          <a:p>
            <a:pPr marL="171450" marR="0" lvl="0" indent="-171450" algn="l" defTabSz="914400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100" i="0" u="none" strike="noStrike" kern="0" cap="none" spc="0" normalizeH="0" baseline="0" noProof="0" dirty="0">
                <a:ln>
                  <a:noFill/>
                </a:ln>
                <a:solidFill>
                  <a:srgbClr val="0A5F55"/>
                </a:solidFill>
                <a:effectLst/>
                <a:uLnTx/>
                <a:uFillTx/>
                <a:latin typeface="Trebuchet MS" panose="020B0603020202020204" pitchFamily="34" charset="0"/>
                <a:cs typeface="Arial"/>
                <a:sym typeface="Arial"/>
              </a:rPr>
              <a:t>Quimioterapia e Radioterapia (sem </a:t>
            </a:r>
            <a:r>
              <a:rPr lang="pt-BR" sz="1100" dirty="0">
                <a:solidFill>
                  <a:srgbClr val="0A5F55"/>
                </a:solidFill>
                <a:latin typeface="Trebuchet MS" panose="020B0603020202020204" pitchFamily="34" charset="0"/>
              </a:rPr>
              <a:t>l</a:t>
            </a:r>
            <a:r>
              <a:rPr kumimoji="0" lang="pt-BR" sz="1100" i="0" u="none" strike="noStrike" kern="0" cap="none" spc="0" normalizeH="0" baseline="0" noProof="0" dirty="0">
                <a:ln>
                  <a:noFill/>
                </a:ln>
                <a:solidFill>
                  <a:srgbClr val="0A5F55"/>
                </a:solidFill>
                <a:effectLst/>
                <a:uLnTx/>
                <a:uFillTx/>
                <a:latin typeface="Trebuchet MS" panose="020B0603020202020204" pitchFamily="34" charset="0"/>
                <a:cs typeface="Arial"/>
                <a:sym typeface="Arial"/>
              </a:rPr>
              <a:t>imite);</a:t>
            </a:r>
          </a:p>
          <a:p>
            <a:pPr marL="171450" marR="0" lvl="0" indent="-171450" algn="l" defTabSz="914400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100" i="0" u="none" strike="noStrike" kern="0" cap="none" spc="0" normalizeH="0" baseline="0" noProof="0" dirty="0">
                <a:ln>
                  <a:noFill/>
                </a:ln>
                <a:solidFill>
                  <a:srgbClr val="0A5F55"/>
                </a:solidFill>
                <a:effectLst/>
                <a:uLnTx/>
                <a:uFillTx/>
                <a:latin typeface="Trebuchet MS" panose="020B0603020202020204" pitchFamily="34" charset="0"/>
                <a:cs typeface="Arial"/>
                <a:sym typeface="Arial"/>
              </a:rPr>
              <a:t>Fisioterapia e Acupuntura (sem </a:t>
            </a:r>
            <a:r>
              <a:rPr lang="pt-BR" sz="1100" dirty="0">
                <a:solidFill>
                  <a:srgbClr val="0A5F55"/>
                </a:solidFill>
                <a:latin typeface="Trebuchet MS" panose="020B0603020202020204" pitchFamily="34" charset="0"/>
              </a:rPr>
              <a:t>l</a:t>
            </a:r>
            <a:r>
              <a:rPr kumimoji="0" lang="pt-BR" sz="1100" i="0" u="none" strike="noStrike" kern="0" cap="none" spc="0" normalizeH="0" baseline="0" noProof="0" dirty="0">
                <a:ln>
                  <a:noFill/>
                </a:ln>
                <a:solidFill>
                  <a:srgbClr val="0A5F55"/>
                </a:solidFill>
                <a:effectLst/>
                <a:uLnTx/>
                <a:uFillTx/>
                <a:latin typeface="Trebuchet MS" panose="020B0603020202020204" pitchFamily="34" charset="0"/>
                <a:cs typeface="Arial"/>
                <a:sym typeface="Arial"/>
              </a:rPr>
              <a:t>imite);</a:t>
            </a:r>
          </a:p>
          <a:p>
            <a:pPr marL="171450" marR="0" lvl="0" indent="-171450" algn="l" defTabSz="914400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100" i="0" u="none" strike="noStrike" kern="0" cap="none" spc="0" normalizeH="0" baseline="0" noProof="0" dirty="0">
                <a:ln>
                  <a:noFill/>
                </a:ln>
                <a:solidFill>
                  <a:srgbClr val="0A5F55"/>
                </a:solidFill>
                <a:effectLst/>
                <a:uLnTx/>
                <a:uFillTx/>
                <a:latin typeface="Trebuchet MS" panose="020B0603020202020204" pitchFamily="34" charset="0"/>
                <a:cs typeface="Arial"/>
                <a:sym typeface="Arial"/>
              </a:rPr>
              <a:t>Cirurgia Cardíaca (inclusive Angioplastia Coronariana);</a:t>
            </a:r>
          </a:p>
          <a:p>
            <a:pPr marL="171450" marR="0" lvl="0" indent="-171450" algn="l" defTabSz="914400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100" i="0" u="none" strike="noStrike" kern="0" cap="none" spc="0" normalizeH="0" baseline="0" noProof="0" dirty="0">
                <a:ln>
                  <a:noFill/>
                </a:ln>
                <a:solidFill>
                  <a:srgbClr val="0A5F55"/>
                </a:solidFill>
                <a:effectLst/>
                <a:uLnTx/>
                <a:uFillTx/>
                <a:latin typeface="Trebuchet MS" panose="020B0603020202020204" pitchFamily="34" charset="0"/>
                <a:cs typeface="Arial"/>
                <a:sym typeface="Arial"/>
              </a:rPr>
              <a:t>Cirurgia Para Correção de Miopia* (</a:t>
            </a:r>
            <a:r>
              <a:rPr kumimoji="0" lang="pt-BR" sz="1100" b="1" i="0" u="none" strike="noStrike" kern="0" cap="none" spc="0" normalizeH="0" baseline="0" noProof="0" dirty="0">
                <a:ln>
                  <a:noFill/>
                </a:ln>
                <a:solidFill>
                  <a:srgbClr val="0A5F55"/>
                </a:solidFill>
                <a:effectLst/>
                <a:uLnTx/>
                <a:uFillTx/>
                <a:latin typeface="Trebuchet MS" panose="020B0603020202020204" pitchFamily="34" charset="0"/>
                <a:cs typeface="Arial"/>
                <a:sym typeface="Arial"/>
              </a:rPr>
              <a:t>≥</a:t>
            </a:r>
            <a:r>
              <a:rPr kumimoji="0" lang="pt-BR" sz="1100" i="0" u="none" strike="noStrike" kern="0" cap="none" spc="0" normalizeH="0" baseline="0" noProof="0" dirty="0">
                <a:ln>
                  <a:noFill/>
                </a:ln>
                <a:solidFill>
                  <a:srgbClr val="0A5F55"/>
                </a:solidFill>
                <a:effectLst/>
                <a:uLnTx/>
                <a:uFillTx/>
                <a:latin typeface="Trebuchet MS" panose="020B0603020202020204" pitchFamily="34" charset="0"/>
                <a:cs typeface="Arial"/>
                <a:sym typeface="Arial"/>
              </a:rPr>
              <a:t> 5 graus);</a:t>
            </a:r>
          </a:p>
          <a:p>
            <a:pPr marL="171450" marR="0" lvl="0" indent="-171450" algn="l" defTabSz="914400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100" i="0" u="none" strike="noStrike" kern="0" cap="none" spc="0" normalizeH="0" baseline="0" noProof="0" dirty="0">
                <a:ln>
                  <a:noFill/>
                </a:ln>
                <a:solidFill>
                  <a:srgbClr val="0A5F55"/>
                </a:solidFill>
                <a:effectLst/>
                <a:uLnTx/>
                <a:uFillTx/>
                <a:latin typeface="Trebuchet MS" panose="020B0603020202020204" pitchFamily="34" charset="0"/>
                <a:cs typeface="Arial"/>
                <a:sym typeface="Arial"/>
              </a:rPr>
              <a:t>Colocação de Dispositivo Intrauterino (Diu)*;</a:t>
            </a:r>
          </a:p>
          <a:p>
            <a:pPr marL="171450" marR="0" lvl="0" indent="-171450" algn="l" defTabSz="914400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100" i="0" u="none" strike="noStrike" kern="0" cap="none" spc="0" normalizeH="0" baseline="0" noProof="0" dirty="0">
                <a:ln>
                  <a:noFill/>
                </a:ln>
                <a:solidFill>
                  <a:srgbClr val="0A5F55"/>
                </a:solidFill>
                <a:effectLst/>
                <a:uLnTx/>
                <a:uFillTx/>
                <a:latin typeface="Trebuchet MS" panose="020B0603020202020204" pitchFamily="34" charset="0"/>
                <a:cs typeface="Arial"/>
                <a:sym typeface="Arial"/>
              </a:rPr>
              <a:t>Cobertura Para Vasectomia e Laqueadura*;</a:t>
            </a:r>
          </a:p>
          <a:p>
            <a:pPr marL="171450" marR="0" lvl="0" indent="-171450" algn="l" defTabSz="914400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100" i="0" u="none" strike="noStrike" kern="0" cap="none" spc="0" normalizeH="0" baseline="0" noProof="0" dirty="0">
                <a:ln>
                  <a:noFill/>
                </a:ln>
                <a:solidFill>
                  <a:srgbClr val="0A5F55"/>
                </a:solidFill>
                <a:effectLst/>
                <a:uLnTx/>
                <a:uFillTx/>
                <a:latin typeface="Trebuchet MS" panose="020B0603020202020204" pitchFamily="34" charset="0"/>
                <a:cs typeface="Arial"/>
                <a:sym typeface="Arial"/>
              </a:rPr>
              <a:t>Transplante de Órgãos: Córnea, Rins e Medula Óssea.</a:t>
            </a:r>
          </a:p>
        </p:txBody>
      </p:sp>
      <p:sp>
        <p:nvSpPr>
          <p:cNvPr id="3" name="CaixaDeTexto 43">
            <a:extLst>
              <a:ext uri="{FF2B5EF4-FFF2-40B4-BE49-F238E27FC236}">
                <a16:creationId xmlns:a16="http://schemas.microsoft.com/office/drawing/2014/main" id="{6CEA24E8-6506-9506-4764-9D2C8BE7C5EE}"/>
              </a:ext>
            </a:extLst>
          </p:cNvPr>
          <p:cNvSpPr txBox="1"/>
          <p:nvPr/>
        </p:nvSpPr>
        <p:spPr>
          <a:xfrm>
            <a:off x="1006857" y="4815832"/>
            <a:ext cx="7163028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" dirty="0">
                <a:solidFill>
                  <a:srgbClr val="666163"/>
                </a:solidFill>
                <a:latin typeface="Trebuchet MS" panose="020B0603020202020204" pitchFamily="34" charset="0"/>
              </a:rPr>
              <a:t>*Cobertura conforme critérios estabelecidos pela ANS. Liberação condicionada à apresentação de Relatório Médico,contendo justificativa do quadro clínico que caracterize a elegibilidade do paciente.</a:t>
            </a:r>
          </a:p>
        </p:txBody>
      </p:sp>
      <p:pic>
        <p:nvPicPr>
          <p:cNvPr id="11" name="Google Shape;385;p16" descr="Imagem">
            <a:extLst>
              <a:ext uri="{FF2B5EF4-FFF2-40B4-BE49-F238E27FC236}">
                <a16:creationId xmlns:a16="http://schemas.microsoft.com/office/drawing/2014/main" id="{D989C8CF-5026-B3AA-5D51-D547D0251A3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526648">
            <a:off x="6282573" y="2505444"/>
            <a:ext cx="3065185" cy="1704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A picture containing person, hospital room, room&#10;&#10;Description automatically generated">
            <a:extLst>
              <a:ext uri="{FF2B5EF4-FFF2-40B4-BE49-F238E27FC236}">
                <a16:creationId xmlns:a16="http://schemas.microsoft.com/office/drawing/2014/main" id="{0AD4D6FB-ECA0-C79E-5975-1DAABE7513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0150" y="627575"/>
            <a:ext cx="3677725" cy="367772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64359918"/>
      </p:ext>
    </p:extLst>
  </p:cSld>
  <p:clrMapOvr>
    <a:masterClrMapping/>
  </p:clrMapOvr>
  <p:transition spd="med">
    <p:pull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8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Imagem" descr="Imagem">
            <a:extLst>
              <a:ext uri="{FF2B5EF4-FFF2-40B4-BE49-F238E27FC236}">
                <a16:creationId xmlns:a16="http://schemas.microsoft.com/office/drawing/2014/main" id="{49F9CA7A-3475-54FB-1AC9-C07AEF7D9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70587">
            <a:off x="7318676" y="-489449"/>
            <a:ext cx="2235291" cy="2689568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m" descr="Imagem">
            <a:extLst>
              <a:ext uri="{FF2B5EF4-FFF2-40B4-BE49-F238E27FC236}">
                <a16:creationId xmlns:a16="http://schemas.microsoft.com/office/drawing/2014/main" id="{9FAB6263-3853-2077-74D0-1DACD6F658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515362" y="3630833"/>
            <a:ext cx="1397804" cy="1819274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m 1" descr="Imagem 1">
            <a:extLst>
              <a:ext uri="{FF2B5EF4-FFF2-40B4-BE49-F238E27FC236}">
                <a16:creationId xmlns:a16="http://schemas.microsoft.com/office/drawing/2014/main" id="{E37C28A8-1D29-4B68-5DFA-693AEA7BA6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8500" y="168519"/>
            <a:ext cx="652240" cy="545511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Google Shape;55;p2">
            <a:extLst>
              <a:ext uri="{FF2B5EF4-FFF2-40B4-BE49-F238E27FC236}">
                <a16:creationId xmlns:a16="http://schemas.microsoft.com/office/drawing/2014/main" id="{F528030B-ABE0-B067-69AA-31016AEA74E1}"/>
              </a:ext>
            </a:extLst>
          </p:cNvPr>
          <p:cNvSpPr txBox="1"/>
          <p:nvPr/>
        </p:nvSpPr>
        <p:spPr>
          <a:xfrm>
            <a:off x="626031" y="150782"/>
            <a:ext cx="4037983" cy="615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398" tIns="91398" rIns="91398" bIns="91398">
            <a:spAutoFit/>
          </a:bodyPr>
          <a:lstStyle>
            <a:lvl1pPr>
              <a:defRPr sz="3600" b="1">
                <a:solidFill>
                  <a:srgbClr val="48836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/>
                <a:sym typeface="Trebuchet MS"/>
              </a:rPr>
              <a:t>Diferenciais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rebuchet MS"/>
              <a:sym typeface="Trebuchet MS"/>
            </a:endParaRPr>
          </a:p>
        </p:txBody>
      </p:sp>
      <p:sp>
        <p:nvSpPr>
          <p:cNvPr id="9" name="Espaço Reservado para Conteúdo 4">
            <a:extLst>
              <a:ext uri="{FF2B5EF4-FFF2-40B4-BE49-F238E27FC236}">
                <a16:creationId xmlns:a16="http://schemas.microsoft.com/office/drawing/2014/main" id="{8A9A05D8-2B23-A339-18C7-B7897FA9E184}"/>
              </a:ext>
            </a:extLst>
          </p:cNvPr>
          <p:cNvSpPr txBox="1">
            <a:spLocks/>
          </p:cNvSpPr>
          <p:nvPr/>
        </p:nvSpPr>
        <p:spPr>
          <a:xfrm>
            <a:off x="2827162" y="222901"/>
            <a:ext cx="4772015" cy="5430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pt-BR"/>
            </a:defPPr>
            <a:lvl1pPr indent="0" defTabSz="609585">
              <a:lnSpc>
                <a:spcPct val="150000"/>
              </a:lnSpc>
              <a:spcBef>
                <a:spcPct val="20000"/>
              </a:spcBef>
              <a:buClrTx/>
              <a:buFont typeface="Arial"/>
              <a:buNone/>
              <a:defRPr sz="14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801688" indent="-192088" defTabSz="609585">
              <a:spcBef>
                <a:spcPct val="20000"/>
              </a:spcBef>
              <a:buFont typeface="Arial"/>
              <a:buChar char="–"/>
              <a:tabLst/>
              <a:defRPr sz="1400">
                <a:latin typeface="Verdana" panose="020B0604030504040204" pitchFamily="34" charset="0"/>
              </a:defRPr>
            </a:lvl2pPr>
            <a:lvl3pPr marL="1381125" indent="-304800" defTabSz="609585">
              <a:spcBef>
                <a:spcPct val="20000"/>
              </a:spcBef>
              <a:buFont typeface="Arial"/>
              <a:buChar char="•"/>
              <a:tabLst/>
              <a:defRPr sz="1400">
                <a:latin typeface="Verdana" panose="020B0604030504040204" pitchFamily="34" charset="0"/>
              </a:defRPr>
            </a:lvl3pPr>
            <a:lvl4pPr marL="2051050" indent="-222250" defTabSz="609585">
              <a:spcBef>
                <a:spcPct val="20000"/>
              </a:spcBef>
              <a:buFont typeface="Arial"/>
              <a:buChar char="–"/>
              <a:tabLst/>
              <a:defRPr sz="1400">
                <a:latin typeface="Verdana" panose="020B0604030504040204" pitchFamily="34" charset="0"/>
              </a:defRPr>
            </a:lvl4pPr>
            <a:lvl5pPr marL="2630488" indent="-192088" defTabSz="609585">
              <a:spcBef>
                <a:spcPct val="20000"/>
              </a:spcBef>
              <a:buFont typeface="Arial"/>
              <a:buChar char="»"/>
              <a:tabLst/>
              <a:defRPr sz="1400">
                <a:latin typeface="Verdana" panose="020B0604030504040204" pitchFamily="34" charset="0"/>
              </a:defRPr>
            </a:lvl5pPr>
            <a:lvl6pPr marL="3352716" indent="-304792" defTabSz="609585">
              <a:spcBef>
                <a:spcPct val="20000"/>
              </a:spcBef>
              <a:buFont typeface="Arial"/>
              <a:buChar char="•"/>
              <a:defRPr sz="2667"/>
            </a:lvl6pPr>
            <a:lvl7pPr marL="3962301" indent="-304792" defTabSz="609585">
              <a:spcBef>
                <a:spcPct val="20000"/>
              </a:spcBef>
              <a:buFont typeface="Arial"/>
              <a:buChar char="•"/>
              <a:defRPr sz="2667"/>
            </a:lvl7pPr>
            <a:lvl8pPr marL="4571886" indent="-304792" defTabSz="609585">
              <a:spcBef>
                <a:spcPct val="20000"/>
              </a:spcBef>
              <a:buFont typeface="Arial"/>
              <a:buChar char="•"/>
              <a:defRPr sz="2667"/>
            </a:lvl8pPr>
            <a:lvl9pPr marL="5181470" indent="-304792" defTabSz="609585">
              <a:spcBef>
                <a:spcPct val="20000"/>
              </a:spcBef>
              <a:buFont typeface="Arial"/>
              <a:buChar char="•"/>
              <a:defRPr sz="2667"/>
            </a:lvl9pPr>
          </a:lstStyle>
          <a:p>
            <a:pPr marL="0" marR="0" lvl="0" indent="0" algn="l" defTabSz="609585" rtl="0" eaLnBrk="1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EB8C49"/>
                </a:solidFill>
                <a:effectLst/>
                <a:uLnTx/>
                <a:uFillTx/>
                <a:latin typeface="Trebuchet MS" panose="020B0603020202020204" pitchFamily="34" charset="0"/>
                <a:ea typeface="Verdana" panose="020B0604030504040204" pitchFamily="34" charset="0"/>
                <a:sym typeface="Arial"/>
              </a:rPr>
              <a:t>Que </a:t>
            </a: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EB8C49"/>
                </a:solidFill>
                <a:effectLst/>
                <a:uLnTx/>
                <a:uFillTx/>
                <a:latin typeface="Trebuchet MS" panose="020B0603020202020204" pitchFamily="34" charset="0"/>
                <a:ea typeface="Verdana" panose="020B0604030504040204" pitchFamily="34" charset="0"/>
                <a:sym typeface="Arial"/>
              </a:rPr>
              <a:t>dão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EB8C49"/>
                </a:solidFill>
                <a:effectLst/>
                <a:uLnTx/>
                <a:uFillTx/>
                <a:latin typeface="Trebuchet MS" panose="020B0603020202020204" pitchFamily="34" charset="0"/>
                <a:ea typeface="Verdana" panose="020B0604030504040204" pitchFamily="34" charset="0"/>
                <a:sym typeface="Arial"/>
              </a:rPr>
              <a:t> o </a:t>
            </a: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EB8C49"/>
                </a:solidFill>
                <a:effectLst/>
                <a:uLnTx/>
                <a:uFillTx/>
                <a:latin typeface="Trebuchet MS" panose="020B0603020202020204" pitchFamily="34" charset="0"/>
                <a:ea typeface="Verdana" panose="020B0604030504040204" pitchFamily="34" charset="0"/>
                <a:sym typeface="Arial"/>
              </a:rPr>
              <a:t>suporte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EB8C49"/>
                </a:solidFill>
                <a:effectLst/>
                <a:uLnTx/>
                <a:uFillTx/>
                <a:latin typeface="Trebuchet MS" panose="020B0603020202020204" pitchFamily="34" charset="0"/>
                <a:ea typeface="Verdana" panose="020B0604030504040204" pitchFamily="34" charset="0"/>
                <a:sym typeface="Arial"/>
              </a:rPr>
              <a:t> </a:t>
            </a: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EB8C49"/>
                </a:solidFill>
                <a:effectLst/>
                <a:uLnTx/>
                <a:uFillTx/>
                <a:latin typeface="Trebuchet MS" panose="020B0603020202020204" pitchFamily="34" charset="0"/>
                <a:ea typeface="Verdana" panose="020B0604030504040204" pitchFamily="34" charset="0"/>
                <a:sym typeface="Arial"/>
              </a:rPr>
              <a:t>necessário</a:t>
            </a:r>
            <a:b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EB8C49"/>
                </a:solidFill>
                <a:effectLst/>
                <a:uLnTx/>
                <a:uFillTx/>
                <a:latin typeface="Trebuchet MS" panose="020B0603020202020204" pitchFamily="34" charset="0"/>
                <a:ea typeface="Verdana" panose="020B0604030504040204" pitchFamily="34" charset="0"/>
                <a:sym typeface="Arial"/>
              </a:rPr>
            </a:b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EB8C49"/>
                </a:solidFill>
                <a:effectLst/>
                <a:uLnTx/>
                <a:uFillTx/>
                <a:latin typeface="Trebuchet MS" panose="020B0603020202020204" pitchFamily="34" charset="0"/>
                <a:ea typeface="Verdana" panose="020B0604030504040204" pitchFamily="34" charset="0"/>
                <a:sym typeface="Arial"/>
              </a:rPr>
              <a:t>para </a:t>
            </a: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EB8C49"/>
                </a:solidFill>
                <a:effectLst/>
                <a:uLnTx/>
                <a:uFillTx/>
                <a:latin typeface="Trebuchet MS" panose="020B0603020202020204" pitchFamily="34" charset="0"/>
                <a:ea typeface="Verdana" panose="020B0604030504040204" pitchFamily="34" charset="0"/>
                <a:sym typeface="Arial"/>
              </a:rPr>
              <a:t>você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EB8C49"/>
                </a:solidFill>
                <a:effectLst/>
                <a:uLnTx/>
                <a:uFillTx/>
                <a:latin typeface="Trebuchet MS" panose="020B0603020202020204" pitchFamily="34" charset="0"/>
                <a:ea typeface="Verdana" panose="020B0604030504040204" pitchFamily="34" charset="0"/>
                <a:sym typeface="Arial"/>
              </a:rPr>
              <a:t> e </a:t>
            </a: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EB8C49"/>
                </a:solidFill>
                <a:effectLst/>
                <a:uLnTx/>
                <a:uFillTx/>
                <a:latin typeface="Trebuchet MS" panose="020B0603020202020204" pitchFamily="34" charset="0"/>
                <a:ea typeface="Verdana" panose="020B0604030504040204" pitchFamily="34" charset="0"/>
                <a:sym typeface="Arial"/>
              </a:rPr>
              <a:t>sua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EB8C49"/>
                </a:solidFill>
                <a:effectLst/>
                <a:uLnTx/>
                <a:uFillTx/>
                <a:latin typeface="Trebuchet MS" panose="020B0603020202020204" pitchFamily="34" charset="0"/>
                <a:ea typeface="Verdana" panose="020B0604030504040204" pitchFamily="34" charset="0"/>
                <a:sym typeface="Arial"/>
              </a:rPr>
              <a:t> </a:t>
            </a: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EB8C49"/>
                </a:solidFill>
                <a:effectLst/>
                <a:uLnTx/>
                <a:uFillTx/>
                <a:latin typeface="Trebuchet MS" panose="020B0603020202020204" pitchFamily="34" charset="0"/>
                <a:ea typeface="Verdana" panose="020B0604030504040204" pitchFamily="34" charset="0"/>
                <a:sym typeface="Arial"/>
              </a:rPr>
              <a:t>equipe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EB8C49"/>
                </a:solidFill>
                <a:effectLst/>
                <a:uLnTx/>
                <a:uFillTx/>
                <a:latin typeface="Trebuchet MS" panose="020B0603020202020204" pitchFamily="34" charset="0"/>
                <a:ea typeface="Verdana" panose="020B0604030504040204" pitchFamily="34" charset="0"/>
                <a:sym typeface="Arial"/>
              </a:rPr>
              <a:t>.</a:t>
            </a:r>
            <a:endParaRPr kumimoji="0" lang="pt-BR" sz="1200" b="1" i="0" u="none" strike="noStrike" kern="0" cap="none" spc="0" normalizeH="0" baseline="0" noProof="0" dirty="0">
              <a:ln>
                <a:noFill/>
              </a:ln>
              <a:solidFill>
                <a:srgbClr val="EB8C49"/>
              </a:solidFill>
              <a:effectLst/>
              <a:uLnTx/>
              <a:uFillTx/>
              <a:latin typeface="Trebuchet MS" panose="020B0603020202020204" pitchFamily="34" charset="0"/>
              <a:ea typeface="Verdana" panose="020B0604030504040204" pitchFamily="34" charset="0"/>
              <a:sym typeface="Arial"/>
            </a:endParaRPr>
          </a:p>
        </p:txBody>
      </p:sp>
      <p:grpSp>
        <p:nvGrpSpPr>
          <p:cNvPr id="311" name="Group 310">
            <a:extLst>
              <a:ext uri="{FF2B5EF4-FFF2-40B4-BE49-F238E27FC236}">
                <a16:creationId xmlns:a16="http://schemas.microsoft.com/office/drawing/2014/main" id="{29B1A180-BBB1-426C-97B5-C41A42A85ECA}"/>
              </a:ext>
            </a:extLst>
          </p:cNvPr>
          <p:cNvGrpSpPr/>
          <p:nvPr/>
        </p:nvGrpSpPr>
        <p:grpSpPr>
          <a:xfrm>
            <a:off x="4464987" y="2935025"/>
            <a:ext cx="2002223" cy="1252425"/>
            <a:chOff x="4464987" y="3498267"/>
            <a:chExt cx="2002223" cy="1252425"/>
          </a:xfrm>
        </p:grpSpPr>
        <p:sp>
          <p:nvSpPr>
            <p:cNvPr id="260" name="Google Shape;1465;p20">
              <a:extLst>
                <a:ext uri="{FF2B5EF4-FFF2-40B4-BE49-F238E27FC236}">
                  <a16:creationId xmlns:a16="http://schemas.microsoft.com/office/drawing/2014/main" id="{EF7116E2-6FC2-C1D3-E16E-97EEB6575C17}"/>
                </a:ext>
              </a:extLst>
            </p:cNvPr>
            <p:cNvSpPr/>
            <p:nvPr/>
          </p:nvSpPr>
          <p:spPr>
            <a:xfrm>
              <a:off x="4760323" y="3498267"/>
              <a:ext cx="1706887" cy="4155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1047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55" b="1" i="0" u="none" strike="noStrike" kern="0" cap="none" spc="0" normalizeH="0" baseline="0" noProof="0" dirty="0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ea typeface="Trebuchet MS"/>
                  <a:cs typeface="Trebuchet MS"/>
                  <a:sym typeface="Trebuchet MS"/>
                </a:rPr>
                <a:t>Assistência Viagem</a:t>
              </a:r>
            </a:p>
            <a:p>
              <a:pPr marL="0" marR="0" lvl="0" indent="0" algn="l" defTabSz="914400" rtl="0" eaLnBrk="1" fontAlgn="auto" latinLnBrk="0" hangingPunct="0">
                <a:lnSpc>
                  <a:spcPct val="11047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55" b="1" i="0" u="none" strike="noStrike" kern="0" cap="none" spc="0" normalizeH="0" baseline="0" noProof="0" dirty="0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ea typeface="Trebuchet MS"/>
                  <a:cs typeface="Trebuchet MS"/>
                  <a:sym typeface="Trebuchet MS"/>
                </a:rPr>
                <a:t>Internacional</a:t>
              </a:r>
            </a:p>
          </p:txBody>
        </p:sp>
        <p:sp>
          <p:nvSpPr>
            <p:cNvPr id="261" name="Google Shape;1466;p20">
              <a:extLst>
                <a:ext uri="{FF2B5EF4-FFF2-40B4-BE49-F238E27FC236}">
                  <a16:creationId xmlns:a16="http://schemas.microsoft.com/office/drawing/2014/main" id="{6B16624D-CE21-B88D-2D65-8D0195A04711}"/>
                </a:ext>
              </a:extLst>
            </p:cNvPr>
            <p:cNvSpPr/>
            <p:nvPr/>
          </p:nvSpPr>
          <p:spPr>
            <a:xfrm>
              <a:off x="4846887" y="3883532"/>
              <a:ext cx="1620000" cy="8671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428576" lvl="0" indent="0" algn="l" defTabSz="914400" rtl="0" eaLnBrk="1" fontAlgn="auto" latinLnBrk="0" hangingPunct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5C5C66"/>
                  </a:solidFill>
                  <a:effectLst/>
                  <a:uLnTx/>
                  <a:uFillTx/>
                  <a:latin typeface="Trebuchet MS"/>
                  <a:ea typeface="Trebuchet MS"/>
                  <a:cs typeface="Trebuchet MS"/>
                  <a:sym typeface="Trebuchet MS"/>
                </a:rPr>
                <a:t>Suporte para localização </a:t>
              </a:r>
              <a:br>
                <a:rPr kumimoji="0" lang="pt-BR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5C5C66"/>
                  </a:solidFill>
                  <a:effectLst/>
                  <a:uLnTx/>
                  <a:uFillTx/>
                  <a:latin typeface="Trebuchet MS"/>
                  <a:ea typeface="Trebuchet MS"/>
                  <a:cs typeface="Trebuchet MS"/>
                  <a:sym typeface="Trebuchet MS"/>
                </a:rPr>
              </a:br>
              <a:r>
                <a:rPr kumimoji="0" lang="pt-BR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5C5C66"/>
                  </a:solidFill>
                  <a:effectLst/>
                  <a:uLnTx/>
                  <a:uFillTx/>
                  <a:latin typeface="Trebuchet MS"/>
                  <a:ea typeface="Trebuchet MS"/>
                  <a:cs typeface="Trebuchet MS"/>
                  <a:sym typeface="Trebuchet MS"/>
                </a:rPr>
                <a:t>de bagagem e perda de documento, auxílio para retorno antecipado, translado, regresso de menor desacompanhado </a:t>
              </a:r>
              <a:br>
                <a:rPr kumimoji="0" lang="pt-BR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5C5C66"/>
                  </a:solidFill>
                  <a:effectLst/>
                  <a:uLnTx/>
                  <a:uFillTx/>
                  <a:latin typeface="Trebuchet MS"/>
                  <a:ea typeface="Trebuchet MS"/>
                  <a:cs typeface="Trebuchet MS"/>
                  <a:sym typeface="Trebuchet MS"/>
                </a:rPr>
              </a:br>
              <a:r>
                <a:rPr kumimoji="0" lang="pt-BR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5C5C66"/>
                  </a:solidFill>
                  <a:effectLst/>
                  <a:uLnTx/>
                  <a:uFillTx/>
                  <a:latin typeface="Trebuchet MS"/>
                  <a:ea typeface="Trebuchet MS"/>
                  <a:cs typeface="Trebuchet MS"/>
                  <a:sym typeface="Trebuchet MS"/>
                </a:rPr>
                <a:t>e muito mais.</a:t>
              </a:r>
            </a:p>
          </p:txBody>
        </p:sp>
        <p:pic>
          <p:nvPicPr>
            <p:cNvPr id="279" name="Picture 278" descr="Icon&#10;&#10;Description automatically generated">
              <a:extLst>
                <a:ext uri="{FF2B5EF4-FFF2-40B4-BE49-F238E27FC236}">
                  <a16:creationId xmlns:a16="http://schemas.microsoft.com/office/drawing/2014/main" id="{0B1B3A1E-B1D4-4CF4-49B2-7DD3B12E2B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4987" y="3541953"/>
              <a:ext cx="320168" cy="320168"/>
            </a:xfrm>
            <a:prstGeom prst="rect">
              <a:avLst/>
            </a:prstGeom>
          </p:spPr>
        </p:pic>
      </p:grpSp>
      <p:grpSp>
        <p:nvGrpSpPr>
          <p:cNvPr id="314" name="Group 313">
            <a:extLst>
              <a:ext uri="{FF2B5EF4-FFF2-40B4-BE49-F238E27FC236}">
                <a16:creationId xmlns:a16="http://schemas.microsoft.com/office/drawing/2014/main" id="{B54CE299-8E49-05F5-94DE-D7E25760103D}"/>
              </a:ext>
            </a:extLst>
          </p:cNvPr>
          <p:cNvGrpSpPr/>
          <p:nvPr/>
        </p:nvGrpSpPr>
        <p:grpSpPr>
          <a:xfrm>
            <a:off x="6332625" y="3212828"/>
            <a:ext cx="1969190" cy="1072118"/>
            <a:chOff x="6332625" y="3677594"/>
            <a:chExt cx="1969190" cy="1072118"/>
          </a:xfrm>
        </p:grpSpPr>
        <p:sp>
          <p:nvSpPr>
            <p:cNvPr id="272" name="Google Shape;1465;p20">
              <a:extLst>
                <a:ext uri="{FF2B5EF4-FFF2-40B4-BE49-F238E27FC236}">
                  <a16:creationId xmlns:a16="http://schemas.microsoft.com/office/drawing/2014/main" id="{6C3C4F6A-9A88-63FA-A141-66C878B4F2CD}"/>
                </a:ext>
              </a:extLst>
            </p:cNvPr>
            <p:cNvSpPr/>
            <p:nvPr/>
          </p:nvSpPr>
          <p:spPr>
            <a:xfrm>
              <a:off x="6594928" y="3677594"/>
              <a:ext cx="1706887" cy="2539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1047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55" b="1" i="0" u="none" strike="noStrike" kern="0" cap="none" spc="0" normalizeH="0" baseline="0" noProof="0" dirty="0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ea typeface="Trebuchet MS"/>
                  <a:cs typeface="Trebuchet MS"/>
                  <a:sym typeface="Trebuchet MS"/>
                </a:rPr>
                <a:t>Unimed Odonto</a:t>
              </a:r>
            </a:p>
          </p:txBody>
        </p:sp>
        <p:sp>
          <p:nvSpPr>
            <p:cNvPr id="273" name="Google Shape;1466;p20">
              <a:extLst>
                <a:ext uri="{FF2B5EF4-FFF2-40B4-BE49-F238E27FC236}">
                  <a16:creationId xmlns:a16="http://schemas.microsoft.com/office/drawing/2014/main" id="{DF6BA158-8FF0-3A93-FB7C-36EC1A89E452}"/>
                </a:ext>
              </a:extLst>
            </p:cNvPr>
            <p:cNvSpPr/>
            <p:nvPr/>
          </p:nvSpPr>
          <p:spPr>
            <a:xfrm>
              <a:off x="6681492" y="3882552"/>
              <a:ext cx="1620000" cy="8671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428576" lvl="0" indent="0" algn="l" defTabSz="914400" rtl="0" eaLnBrk="1" fontAlgn="auto" latinLnBrk="0" hangingPunct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5C5C66"/>
                  </a:solidFill>
                  <a:effectLst/>
                  <a:uLnTx/>
                  <a:uFillTx/>
                  <a:latin typeface="Trebuchet MS"/>
                  <a:ea typeface="Trebuchet MS"/>
                  <a:cs typeface="Trebuchet MS"/>
                  <a:sym typeface="Trebuchet MS"/>
                </a:rPr>
                <a:t>Todos os produtos de saúde terão inclusos os serviços da Unimed Odonto, sem custo adicional. </a:t>
              </a:r>
            </a:p>
            <a:p>
              <a:pPr marL="0" marR="428576" lvl="0" indent="0" algn="l" defTabSz="914400" rtl="0" eaLnBrk="1" fontAlgn="auto" latinLnBrk="0" hangingPunct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5C5C66"/>
                  </a:solidFill>
                  <a:effectLst/>
                  <a:uLnTx/>
                  <a:uFillTx/>
                  <a:latin typeface="Trebuchet MS"/>
                  <a:ea typeface="Trebuchet MS"/>
                  <a:cs typeface="Trebuchet MS"/>
                  <a:sym typeface="Trebuchet MS"/>
                </a:rPr>
                <a:t>O Plano Essencial da Unimed Odonto oferece todos os benefícios do rol da ANS.</a:t>
              </a:r>
            </a:p>
          </p:txBody>
        </p:sp>
        <p:pic>
          <p:nvPicPr>
            <p:cNvPr id="281" name="Picture 280" descr="Icon&#10;&#10;Description automatically generated">
              <a:extLst>
                <a:ext uri="{FF2B5EF4-FFF2-40B4-BE49-F238E27FC236}">
                  <a16:creationId xmlns:a16="http://schemas.microsoft.com/office/drawing/2014/main" id="{955892F2-E94E-5F8E-6B4A-7F7833464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2625" y="3679792"/>
              <a:ext cx="268138" cy="268138"/>
            </a:xfrm>
            <a:prstGeom prst="rect">
              <a:avLst/>
            </a:prstGeom>
          </p:spPr>
        </p:pic>
      </p:grpSp>
      <p:grpSp>
        <p:nvGrpSpPr>
          <p:cNvPr id="306" name="Group 305">
            <a:extLst>
              <a:ext uri="{FF2B5EF4-FFF2-40B4-BE49-F238E27FC236}">
                <a16:creationId xmlns:a16="http://schemas.microsoft.com/office/drawing/2014/main" id="{64E4BCD1-15AE-859E-C557-16B1C95A84AF}"/>
              </a:ext>
            </a:extLst>
          </p:cNvPr>
          <p:cNvGrpSpPr/>
          <p:nvPr/>
        </p:nvGrpSpPr>
        <p:grpSpPr>
          <a:xfrm>
            <a:off x="2526094" y="852880"/>
            <a:ext cx="1999020" cy="880785"/>
            <a:chOff x="2526094" y="1317646"/>
            <a:chExt cx="1999020" cy="880785"/>
          </a:xfrm>
        </p:grpSpPr>
        <p:sp>
          <p:nvSpPr>
            <p:cNvPr id="89" name="Google Shape;1465;p20">
              <a:extLst>
                <a:ext uri="{FF2B5EF4-FFF2-40B4-BE49-F238E27FC236}">
                  <a16:creationId xmlns:a16="http://schemas.microsoft.com/office/drawing/2014/main" id="{7C1D4E13-0429-EDB7-ABAA-914B709E18AD}"/>
                </a:ext>
              </a:extLst>
            </p:cNvPr>
            <p:cNvSpPr/>
            <p:nvPr/>
          </p:nvSpPr>
          <p:spPr>
            <a:xfrm>
              <a:off x="2818227" y="1317646"/>
              <a:ext cx="1706887" cy="4155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1047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55" b="1" i="0" u="none" strike="noStrike" kern="0" cap="none" spc="0" normalizeH="0" baseline="0" noProof="0" dirty="0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ea typeface="Trebuchet MS"/>
                  <a:cs typeface="Trebuchet MS"/>
                  <a:sym typeface="Trebuchet MS"/>
                </a:rPr>
                <a:t>Assistência Funeral</a:t>
              </a:r>
            </a:p>
            <a:p>
              <a:pPr marL="0" marR="0" lvl="0" indent="0" algn="l" defTabSz="914400" rtl="0" eaLnBrk="1" fontAlgn="auto" latinLnBrk="0" hangingPunct="0">
                <a:lnSpc>
                  <a:spcPct val="11047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55" b="1" i="0" u="none" strike="noStrike" kern="0" cap="none" spc="0" normalizeH="0" baseline="0" noProof="0" dirty="0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ea typeface="Trebuchet MS"/>
                  <a:cs typeface="Trebuchet MS"/>
                  <a:sym typeface="Trebuchet MS"/>
                </a:rPr>
                <a:t>Individual</a:t>
              </a:r>
            </a:p>
          </p:txBody>
        </p:sp>
        <p:sp>
          <p:nvSpPr>
            <p:cNvPr id="90" name="Google Shape;1466;p20">
              <a:extLst>
                <a:ext uri="{FF2B5EF4-FFF2-40B4-BE49-F238E27FC236}">
                  <a16:creationId xmlns:a16="http://schemas.microsoft.com/office/drawing/2014/main" id="{AC4F4132-00A9-0817-791D-5BE25DE2B16D}"/>
                </a:ext>
              </a:extLst>
            </p:cNvPr>
            <p:cNvSpPr/>
            <p:nvPr/>
          </p:nvSpPr>
          <p:spPr>
            <a:xfrm>
              <a:off x="2904791" y="1702911"/>
              <a:ext cx="1620000" cy="4955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428576" lvl="0" indent="0" algn="l" defTabSz="914400" rtl="0" eaLnBrk="1" fontAlgn="auto" latinLnBrk="0" hangingPunct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5C5C66"/>
                  </a:solidFill>
                  <a:effectLst/>
                  <a:uLnTx/>
                  <a:uFillTx/>
                  <a:latin typeface="Trebuchet MS"/>
                  <a:ea typeface="Trebuchet MS"/>
                  <a:cs typeface="Trebuchet MS"/>
                  <a:sym typeface="Trebuchet MS"/>
                </a:rPr>
                <a:t>Serviços de sepultamento, cremação e translado, </a:t>
              </a:r>
              <a:br>
                <a:rPr kumimoji="0" lang="pt-BR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5C5C66"/>
                  </a:solidFill>
                  <a:effectLst/>
                  <a:uLnTx/>
                  <a:uFillTx/>
                  <a:latin typeface="Trebuchet MS"/>
                  <a:ea typeface="Trebuchet MS"/>
                  <a:cs typeface="Trebuchet MS"/>
                  <a:sym typeface="Trebuchet MS"/>
                </a:rPr>
              </a:br>
              <a:r>
                <a:rPr kumimoji="0" lang="pt-BR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5C5C66"/>
                  </a:solidFill>
                  <a:effectLst/>
                  <a:uLnTx/>
                  <a:uFillTx/>
                  <a:latin typeface="Trebuchet MS"/>
                  <a:ea typeface="Trebuchet MS"/>
                  <a:cs typeface="Trebuchet MS"/>
                  <a:sym typeface="Trebuchet MS"/>
                </a:rPr>
                <a:t>além de acompanhamento </a:t>
              </a:r>
              <a:br>
                <a:rPr kumimoji="0" lang="pt-BR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5C5C66"/>
                  </a:solidFill>
                  <a:effectLst/>
                  <a:uLnTx/>
                  <a:uFillTx/>
                  <a:latin typeface="Trebuchet MS"/>
                  <a:ea typeface="Trebuchet MS"/>
                  <a:cs typeface="Trebuchet MS"/>
                  <a:sym typeface="Trebuchet MS"/>
                </a:rPr>
              </a:br>
              <a:r>
                <a:rPr kumimoji="0" lang="pt-BR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5C5C66"/>
                  </a:solidFill>
                  <a:effectLst/>
                  <a:uLnTx/>
                  <a:uFillTx/>
                  <a:latin typeface="Trebuchet MS"/>
                  <a:ea typeface="Trebuchet MS"/>
                  <a:cs typeface="Trebuchet MS"/>
                  <a:sym typeface="Trebuchet MS"/>
                </a:rPr>
                <a:t>aos familiares.</a:t>
              </a:r>
            </a:p>
          </p:txBody>
        </p:sp>
        <p:pic>
          <p:nvPicPr>
            <p:cNvPr id="283" name="Picture 282" descr="A picture containing text, clipart, light&#10;&#10;Description automatically generated">
              <a:extLst>
                <a:ext uri="{FF2B5EF4-FFF2-40B4-BE49-F238E27FC236}">
                  <a16:creationId xmlns:a16="http://schemas.microsoft.com/office/drawing/2014/main" id="{71264F1B-0958-5E4F-297F-499D762F2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6094" y="1389058"/>
              <a:ext cx="301068" cy="301068"/>
            </a:xfrm>
            <a:prstGeom prst="rect">
              <a:avLst/>
            </a:prstGeom>
          </p:spPr>
        </p:pic>
      </p:grpSp>
      <p:grpSp>
        <p:nvGrpSpPr>
          <p:cNvPr id="303" name="Group 302">
            <a:extLst>
              <a:ext uri="{FF2B5EF4-FFF2-40B4-BE49-F238E27FC236}">
                <a16:creationId xmlns:a16="http://schemas.microsoft.com/office/drawing/2014/main" id="{5B63A09D-8407-6375-26B4-0C3BD727CBC6}"/>
              </a:ext>
            </a:extLst>
          </p:cNvPr>
          <p:cNvGrpSpPr/>
          <p:nvPr/>
        </p:nvGrpSpPr>
        <p:grpSpPr>
          <a:xfrm>
            <a:off x="703552" y="855641"/>
            <a:ext cx="2008237" cy="874346"/>
            <a:chOff x="703552" y="1320407"/>
            <a:chExt cx="2008237" cy="874346"/>
          </a:xfrm>
        </p:grpSpPr>
        <p:sp>
          <p:nvSpPr>
            <p:cNvPr id="3" name="Google Shape;1465;p20">
              <a:extLst>
                <a:ext uri="{FF2B5EF4-FFF2-40B4-BE49-F238E27FC236}">
                  <a16:creationId xmlns:a16="http://schemas.microsoft.com/office/drawing/2014/main" id="{E26A1822-D837-D9CE-8450-699C6168E708}"/>
                </a:ext>
              </a:extLst>
            </p:cNvPr>
            <p:cNvSpPr/>
            <p:nvPr/>
          </p:nvSpPr>
          <p:spPr>
            <a:xfrm>
              <a:off x="1005225" y="1320407"/>
              <a:ext cx="1392828" cy="4155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1047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55" b="1" i="0" u="none" strike="noStrike" kern="0" cap="none" spc="0" normalizeH="0" baseline="0" noProof="0" dirty="0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ea typeface="Trebuchet MS"/>
                  <a:cs typeface="Trebuchet MS"/>
                  <a:sym typeface="Trebuchet MS"/>
                </a:rPr>
                <a:t>Assistência Pequenas</a:t>
              </a:r>
              <a:endParaRPr kumimoji="0" sz="955" b="1" i="0" u="none" strike="noStrike" kern="0" cap="none" spc="0" normalizeH="0" baseline="0" noProof="0" dirty="0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  <a:p>
              <a:pPr marL="0" marR="0" lvl="0" indent="0" algn="l" defTabSz="914400" rtl="0" eaLnBrk="1" fontAlgn="auto" latinLnBrk="0" hangingPunct="0">
                <a:lnSpc>
                  <a:spcPct val="11047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55" b="1" i="0" u="none" strike="noStrike" kern="0" cap="none" spc="0" normalizeH="0" baseline="0" noProof="0" dirty="0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ea typeface="Trebuchet MS"/>
                  <a:cs typeface="Trebuchet MS"/>
                  <a:sym typeface="Trebuchet MS"/>
                </a:rPr>
                <a:t>e Médias Empresas</a:t>
              </a:r>
              <a:endParaRPr kumimoji="0" sz="955" b="1" i="0" u="none" strike="noStrike" kern="0" cap="none" spc="0" normalizeH="0" baseline="0" noProof="0" dirty="0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7" name="Google Shape;1466;p20">
              <a:extLst>
                <a:ext uri="{FF2B5EF4-FFF2-40B4-BE49-F238E27FC236}">
                  <a16:creationId xmlns:a16="http://schemas.microsoft.com/office/drawing/2014/main" id="{89E26B1B-AF60-A069-0F51-B907E0C28F2E}"/>
                </a:ext>
              </a:extLst>
            </p:cNvPr>
            <p:cNvSpPr/>
            <p:nvPr/>
          </p:nvSpPr>
          <p:spPr>
            <a:xfrm>
              <a:off x="1091789" y="1699233"/>
              <a:ext cx="1620000" cy="4955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428576" lvl="0" indent="0" algn="l" defTabSz="914400" rtl="0" eaLnBrk="1" fontAlgn="auto" latinLnBrk="0" hangingPunct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5C5C66"/>
                  </a:solidFill>
                  <a:effectLst/>
                  <a:uLnTx/>
                  <a:uFillTx/>
                  <a:latin typeface="Trebuchet MS"/>
                  <a:ea typeface="Trebuchet MS"/>
                  <a:cs typeface="Trebuchet MS"/>
                  <a:sym typeface="Trebuchet MS"/>
                </a:rPr>
                <a:t>Suporte para limpeza, reparos de telefonia, bebedouros, vigia, entre outras assistências.</a:t>
              </a:r>
              <a:endParaRPr kumimoji="0" sz="700" b="0" i="0" u="none" strike="noStrike" kern="0" cap="none" spc="0" normalizeH="0" baseline="0" noProof="0" dirty="0">
                <a:ln>
                  <a:noFill/>
                </a:ln>
                <a:solidFill>
                  <a:srgbClr val="5C5C66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pic>
          <p:nvPicPr>
            <p:cNvPr id="285" name="Picture 284" descr="A picture containing text, outdoor, sign&#10;&#10;Description automatically generated">
              <a:extLst>
                <a:ext uri="{FF2B5EF4-FFF2-40B4-BE49-F238E27FC236}">
                  <a16:creationId xmlns:a16="http://schemas.microsoft.com/office/drawing/2014/main" id="{233AD677-40C7-27E9-8E85-E899D8481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552" y="1364556"/>
              <a:ext cx="302758" cy="302758"/>
            </a:xfrm>
            <a:prstGeom prst="rect">
              <a:avLst/>
            </a:prstGeom>
          </p:spPr>
        </p:pic>
      </p:grpSp>
      <p:grpSp>
        <p:nvGrpSpPr>
          <p:cNvPr id="312" name="Group 311">
            <a:extLst>
              <a:ext uri="{FF2B5EF4-FFF2-40B4-BE49-F238E27FC236}">
                <a16:creationId xmlns:a16="http://schemas.microsoft.com/office/drawing/2014/main" id="{DB8F38CE-EEAA-E0E8-F83C-5F95274D17EA}"/>
              </a:ext>
            </a:extLst>
          </p:cNvPr>
          <p:cNvGrpSpPr/>
          <p:nvPr/>
        </p:nvGrpSpPr>
        <p:grpSpPr>
          <a:xfrm>
            <a:off x="6364763" y="858245"/>
            <a:ext cx="1937052" cy="1128545"/>
            <a:chOff x="6364763" y="1323011"/>
            <a:chExt cx="1937052" cy="1128545"/>
          </a:xfrm>
        </p:grpSpPr>
        <p:sp>
          <p:nvSpPr>
            <p:cNvPr id="268" name="Google Shape;1465;p20">
              <a:extLst>
                <a:ext uri="{FF2B5EF4-FFF2-40B4-BE49-F238E27FC236}">
                  <a16:creationId xmlns:a16="http://schemas.microsoft.com/office/drawing/2014/main" id="{74A0327F-B461-F8E4-8518-6A74FC6EBB73}"/>
                </a:ext>
              </a:extLst>
            </p:cNvPr>
            <p:cNvSpPr/>
            <p:nvPr/>
          </p:nvSpPr>
          <p:spPr>
            <a:xfrm>
              <a:off x="6594928" y="1323011"/>
              <a:ext cx="1706887" cy="4155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1047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55" b="1" i="0" u="none" strike="noStrike" kern="0" cap="none" spc="0" normalizeH="0" baseline="0" noProof="0" dirty="0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ea typeface="Trebuchet MS"/>
                  <a:cs typeface="Trebuchet MS"/>
                  <a:sym typeface="Trebuchet MS"/>
                </a:rPr>
                <a:t>Assistência em</a:t>
              </a:r>
            </a:p>
            <a:p>
              <a:pPr marL="0" marR="0" lvl="0" indent="0" algn="l" defTabSz="914400" rtl="0" eaLnBrk="1" fontAlgn="auto" latinLnBrk="0" hangingPunct="0">
                <a:lnSpc>
                  <a:spcPct val="11047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55" b="1" i="0" u="none" strike="noStrike" kern="0" cap="none" spc="0" normalizeH="0" baseline="0" noProof="0" dirty="0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ea typeface="Trebuchet MS"/>
                  <a:cs typeface="Trebuchet MS"/>
                  <a:sym typeface="Trebuchet MS"/>
                </a:rPr>
                <a:t>Marketing Digital</a:t>
              </a:r>
            </a:p>
          </p:txBody>
        </p:sp>
        <p:sp>
          <p:nvSpPr>
            <p:cNvPr id="269" name="Google Shape;1466;p20">
              <a:extLst>
                <a:ext uri="{FF2B5EF4-FFF2-40B4-BE49-F238E27FC236}">
                  <a16:creationId xmlns:a16="http://schemas.microsoft.com/office/drawing/2014/main" id="{202C2C3E-B396-B53A-D71B-531D16CE66D8}"/>
                </a:ext>
              </a:extLst>
            </p:cNvPr>
            <p:cNvSpPr/>
            <p:nvPr/>
          </p:nvSpPr>
          <p:spPr>
            <a:xfrm>
              <a:off x="6681492" y="1708276"/>
              <a:ext cx="1620000" cy="743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428576" lvl="0" indent="0" algn="l" defTabSz="914400" rtl="0" eaLnBrk="1" fontAlgn="auto" latinLnBrk="0" hangingPunct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5C5C66"/>
                  </a:solidFill>
                  <a:effectLst/>
                  <a:uLnTx/>
                  <a:uFillTx/>
                  <a:latin typeface="Trebuchet MS"/>
                  <a:ea typeface="Trebuchet MS"/>
                  <a:cs typeface="Trebuchet MS"/>
                  <a:sym typeface="Trebuchet MS"/>
                </a:rPr>
                <a:t>Para empresas até 199 vidas. Orientação profissional e estratégias para uso de redes sociais ou marketing digitais para pequenas e médias empresas.</a:t>
              </a:r>
            </a:p>
          </p:txBody>
        </p:sp>
        <p:pic>
          <p:nvPicPr>
            <p:cNvPr id="287" name="Picture 286" descr="A picture containing text, outdoor, sign&#10;&#10;Description automatically generated">
              <a:extLst>
                <a:ext uri="{FF2B5EF4-FFF2-40B4-BE49-F238E27FC236}">
                  <a16:creationId xmlns:a16="http://schemas.microsoft.com/office/drawing/2014/main" id="{9D1BA678-D01D-999A-2C8F-A7168FBAC3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4763" y="1364725"/>
              <a:ext cx="235712" cy="235712"/>
            </a:xfrm>
            <a:prstGeom prst="rect">
              <a:avLst/>
            </a:prstGeom>
          </p:spPr>
        </p:pic>
      </p:grpSp>
      <p:grpSp>
        <p:nvGrpSpPr>
          <p:cNvPr id="313" name="Group 312">
            <a:extLst>
              <a:ext uri="{FF2B5EF4-FFF2-40B4-BE49-F238E27FC236}">
                <a16:creationId xmlns:a16="http://schemas.microsoft.com/office/drawing/2014/main" id="{36B735BB-914B-A15F-7DD3-241403A0298E}"/>
              </a:ext>
            </a:extLst>
          </p:cNvPr>
          <p:cNvGrpSpPr/>
          <p:nvPr/>
        </p:nvGrpSpPr>
        <p:grpSpPr>
          <a:xfrm>
            <a:off x="6337788" y="2047430"/>
            <a:ext cx="1959308" cy="1100483"/>
            <a:chOff x="6337788" y="2512196"/>
            <a:chExt cx="1959308" cy="1100483"/>
          </a:xfrm>
        </p:grpSpPr>
        <p:sp>
          <p:nvSpPr>
            <p:cNvPr id="270" name="Google Shape;1465;p20">
              <a:extLst>
                <a:ext uri="{FF2B5EF4-FFF2-40B4-BE49-F238E27FC236}">
                  <a16:creationId xmlns:a16="http://schemas.microsoft.com/office/drawing/2014/main" id="{B3F7797F-764C-6EB4-D4D4-A40751AE9D2D}"/>
                </a:ext>
              </a:extLst>
            </p:cNvPr>
            <p:cNvSpPr/>
            <p:nvPr/>
          </p:nvSpPr>
          <p:spPr>
            <a:xfrm>
              <a:off x="6590532" y="2512196"/>
              <a:ext cx="1466075" cy="2539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1047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55" b="1" i="0" u="none" strike="noStrike" kern="0" cap="none" spc="0" normalizeH="0" baseline="0" noProof="0" dirty="0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ea typeface="Trebuchet MS"/>
                  <a:cs typeface="Trebuchet MS"/>
                  <a:sym typeface="Trebuchet MS"/>
                </a:rPr>
                <a:t>Assessoria Contábil</a:t>
              </a:r>
            </a:p>
          </p:txBody>
        </p:sp>
        <p:sp>
          <p:nvSpPr>
            <p:cNvPr id="271" name="Google Shape;1466;p20">
              <a:extLst>
                <a:ext uri="{FF2B5EF4-FFF2-40B4-BE49-F238E27FC236}">
                  <a16:creationId xmlns:a16="http://schemas.microsoft.com/office/drawing/2014/main" id="{5F2D288A-5ED5-91BF-5442-B1A2305000EF}"/>
                </a:ext>
              </a:extLst>
            </p:cNvPr>
            <p:cNvSpPr/>
            <p:nvPr/>
          </p:nvSpPr>
          <p:spPr>
            <a:xfrm>
              <a:off x="6677096" y="2745519"/>
              <a:ext cx="1620000" cy="8671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428576" lvl="0" indent="0" algn="l" defTabSz="914400" rtl="0" eaLnBrk="1" fontAlgn="auto" latinLnBrk="0" hangingPunct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5C5C66"/>
                  </a:solidFill>
                  <a:effectLst/>
                  <a:uLnTx/>
                  <a:uFillTx/>
                  <a:latin typeface="Trebuchet MS"/>
                  <a:ea typeface="Trebuchet MS"/>
                  <a:cs typeface="Trebuchet MS"/>
                  <a:sym typeface="Trebuchet MS"/>
                </a:rPr>
                <a:t>Para empresas até 199 vidas. Consultoria profissional envolvendo abertura de empresas, alterações contratuais e demais informações e procedimentos da área contábil.</a:t>
              </a:r>
            </a:p>
          </p:txBody>
        </p:sp>
        <p:pic>
          <p:nvPicPr>
            <p:cNvPr id="289" name="Picture 288" descr="Icon&#10;&#10;Description automatically generated">
              <a:extLst>
                <a:ext uri="{FF2B5EF4-FFF2-40B4-BE49-F238E27FC236}">
                  <a16:creationId xmlns:a16="http://schemas.microsoft.com/office/drawing/2014/main" id="{19598202-4892-0309-8245-0056261FDC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7788" y="2525710"/>
              <a:ext cx="268137" cy="268137"/>
            </a:xfrm>
            <a:prstGeom prst="rect">
              <a:avLst/>
            </a:prstGeom>
          </p:spPr>
        </p:pic>
      </p:grpSp>
      <p:grpSp>
        <p:nvGrpSpPr>
          <p:cNvPr id="304" name="Group 303">
            <a:extLst>
              <a:ext uri="{FF2B5EF4-FFF2-40B4-BE49-F238E27FC236}">
                <a16:creationId xmlns:a16="http://schemas.microsoft.com/office/drawing/2014/main" id="{F80731DD-2A4F-0FE3-2F86-066B5F70D774}"/>
              </a:ext>
            </a:extLst>
          </p:cNvPr>
          <p:cNvGrpSpPr/>
          <p:nvPr/>
        </p:nvGrpSpPr>
        <p:grpSpPr>
          <a:xfrm>
            <a:off x="716772" y="1808644"/>
            <a:ext cx="1990621" cy="887224"/>
            <a:chOff x="716772" y="2357818"/>
            <a:chExt cx="1990621" cy="887224"/>
          </a:xfrm>
        </p:grpSpPr>
        <p:sp>
          <p:nvSpPr>
            <p:cNvPr id="26" name="Google Shape;1465;p20">
              <a:extLst>
                <a:ext uri="{FF2B5EF4-FFF2-40B4-BE49-F238E27FC236}">
                  <a16:creationId xmlns:a16="http://schemas.microsoft.com/office/drawing/2014/main" id="{F48D202F-C0B9-3F0B-CE50-0454A2A0E3A0}"/>
                </a:ext>
              </a:extLst>
            </p:cNvPr>
            <p:cNvSpPr/>
            <p:nvPr/>
          </p:nvSpPr>
          <p:spPr>
            <a:xfrm>
              <a:off x="1000830" y="2357818"/>
              <a:ext cx="1215426" cy="4155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1047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55" b="1" i="0" u="none" strike="noStrike" kern="0" cap="none" spc="0" normalizeH="0" baseline="0" noProof="0" dirty="0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ea typeface="Trebuchet MS"/>
                  <a:cs typeface="Trebuchet MS"/>
                  <a:sym typeface="Trebuchet MS"/>
                </a:rPr>
                <a:t>Assistência</a:t>
              </a:r>
              <a:br>
                <a:rPr kumimoji="0" lang="pt-BR" sz="955" b="1" i="0" u="none" strike="noStrike" kern="0" cap="none" spc="0" normalizeH="0" baseline="0" noProof="0" dirty="0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ea typeface="Trebuchet MS"/>
                  <a:cs typeface="Trebuchet MS"/>
                  <a:sym typeface="Trebuchet MS"/>
                </a:rPr>
              </a:br>
              <a:r>
                <a:rPr kumimoji="0" lang="pt-BR" sz="955" b="1" i="0" u="none" strike="noStrike" kern="0" cap="none" spc="0" normalizeH="0" baseline="0" noProof="0" dirty="0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ea typeface="Trebuchet MS"/>
                  <a:cs typeface="Trebuchet MS"/>
                  <a:sym typeface="Trebuchet MS"/>
                </a:rPr>
                <a:t>Domiciliar</a:t>
              </a:r>
            </a:p>
          </p:txBody>
        </p:sp>
        <p:sp>
          <p:nvSpPr>
            <p:cNvPr id="27" name="Google Shape;1466;p20">
              <a:extLst>
                <a:ext uri="{FF2B5EF4-FFF2-40B4-BE49-F238E27FC236}">
                  <a16:creationId xmlns:a16="http://schemas.microsoft.com/office/drawing/2014/main" id="{78E387C4-F1E5-89AF-4810-7256654D6A38}"/>
                </a:ext>
              </a:extLst>
            </p:cNvPr>
            <p:cNvSpPr/>
            <p:nvPr/>
          </p:nvSpPr>
          <p:spPr>
            <a:xfrm>
              <a:off x="1087393" y="2749522"/>
              <a:ext cx="1620000" cy="4955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428576" lvl="0" indent="0" algn="l" defTabSz="914400" rtl="0" eaLnBrk="1" fontAlgn="auto" latinLnBrk="0" hangingPunct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5C5C66"/>
                  </a:solidFill>
                  <a:effectLst/>
                  <a:uLnTx/>
                  <a:uFillTx/>
                  <a:latin typeface="Trebuchet MS"/>
                  <a:ea typeface="Trebuchet MS"/>
                  <a:cs typeface="Trebuchet MS"/>
                  <a:sym typeface="Trebuchet MS"/>
                </a:rPr>
                <a:t>Serviços gerais para residência, como vidraceiro, chaveiro, encanador e eletricista.</a:t>
              </a:r>
            </a:p>
          </p:txBody>
        </p:sp>
        <p:pic>
          <p:nvPicPr>
            <p:cNvPr id="291" name="Picture 290" descr="Icon&#10;&#10;Description automatically generated">
              <a:extLst>
                <a:ext uri="{FF2B5EF4-FFF2-40B4-BE49-F238E27FC236}">
                  <a16:creationId xmlns:a16="http://schemas.microsoft.com/office/drawing/2014/main" id="{3A99EFB7-8C22-2E79-99B3-2CA14D3F73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772" y="2415419"/>
              <a:ext cx="295596" cy="295596"/>
            </a:xfrm>
            <a:prstGeom prst="rect">
              <a:avLst/>
            </a:prstGeom>
          </p:spPr>
        </p:pic>
      </p:grpSp>
      <p:grpSp>
        <p:nvGrpSpPr>
          <p:cNvPr id="309" name="Group 308">
            <a:extLst>
              <a:ext uri="{FF2B5EF4-FFF2-40B4-BE49-F238E27FC236}">
                <a16:creationId xmlns:a16="http://schemas.microsoft.com/office/drawing/2014/main" id="{FD43D826-CF0F-2897-3297-989AC61891B4}"/>
              </a:ext>
            </a:extLst>
          </p:cNvPr>
          <p:cNvGrpSpPr/>
          <p:nvPr/>
        </p:nvGrpSpPr>
        <p:grpSpPr>
          <a:xfrm>
            <a:off x="4450060" y="859225"/>
            <a:ext cx="2017150" cy="1004665"/>
            <a:chOff x="4450060" y="1323991"/>
            <a:chExt cx="2017150" cy="1004665"/>
          </a:xfrm>
        </p:grpSpPr>
        <p:sp>
          <p:nvSpPr>
            <p:cNvPr id="256" name="Google Shape;1465;p20">
              <a:extLst>
                <a:ext uri="{FF2B5EF4-FFF2-40B4-BE49-F238E27FC236}">
                  <a16:creationId xmlns:a16="http://schemas.microsoft.com/office/drawing/2014/main" id="{A9431F27-33F7-0754-55D0-57B1EEB3CAF0}"/>
                </a:ext>
              </a:extLst>
            </p:cNvPr>
            <p:cNvSpPr/>
            <p:nvPr/>
          </p:nvSpPr>
          <p:spPr>
            <a:xfrm>
              <a:off x="4760323" y="1323991"/>
              <a:ext cx="1706887" cy="4155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1047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55" b="1" i="0" u="none" strike="noStrike" kern="0" cap="none" spc="0" normalizeH="0" baseline="0" noProof="0" dirty="0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ea typeface="Trebuchet MS"/>
                  <a:cs typeface="Trebuchet MS"/>
                  <a:sym typeface="Trebuchet MS"/>
                </a:rPr>
                <a:t>Assistência</a:t>
              </a:r>
              <a:br>
                <a:rPr kumimoji="0" lang="pt-BR" sz="955" b="1" i="0" u="none" strike="noStrike" kern="0" cap="none" spc="0" normalizeH="0" baseline="0" noProof="0" dirty="0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ea typeface="Trebuchet MS"/>
                  <a:cs typeface="Trebuchet MS"/>
                  <a:sym typeface="Trebuchet MS"/>
                </a:rPr>
              </a:br>
              <a:r>
                <a:rPr kumimoji="0" lang="pt-BR" sz="955" b="1" i="0" u="none" strike="noStrike" kern="0" cap="none" spc="0" normalizeH="0" baseline="0" noProof="0" dirty="0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ea typeface="Trebuchet MS"/>
                  <a:cs typeface="Trebuchet MS"/>
                  <a:sym typeface="Trebuchet MS"/>
                </a:rPr>
                <a:t>Terceira idade</a:t>
              </a:r>
            </a:p>
          </p:txBody>
        </p:sp>
        <p:sp>
          <p:nvSpPr>
            <p:cNvPr id="257" name="Google Shape;1466;p20">
              <a:extLst>
                <a:ext uri="{FF2B5EF4-FFF2-40B4-BE49-F238E27FC236}">
                  <a16:creationId xmlns:a16="http://schemas.microsoft.com/office/drawing/2014/main" id="{7391C516-6446-12C4-B945-7986C559F0C1}"/>
                </a:ext>
              </a:extLst>
            </p:cNvPr>
            <p:cNvSpPr/>
            <p:nvPr/>
          </p:nvSpPr>
          <p:spPr>
            <a:xfrm>
              <a:off x="4846887" y="1709256"/>
              <a:ext cx="1620000" cy="61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428576" lvl="0" indent="0" algn="l" defTabSz="914400" rtl="0" eaLnBrk="1" fontAlgn="auto" latinLnBrk="0" hangingPunct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5C5C66"/>
                  </a:solidFill>
                  <a:effectLst/>
                  <a:uLnTx/>
                  <a:uFillTx/>
                  <a:latin typeface="Trebuchet MS"/>
                  <a:ea typeface="Trebuchet MS"/>
                  <a:cs typeface="Trebuchet MS"/>
                  <a:sym typeface="Trebuchet MS"/>
                </a:rPr>
                <a:t>Serviços de instalação de fitas  antiderrapantes e barras de apoio, locação de equipamentos  médicos e muito mais.</a:t>
              </a:r>
            </a:p>
          </p:txBody>
        </p:sp>
        <p:pic>
          <p:nvPicPr>
            <p:cNvPr id="293" name="Picture 29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2A3197A2-7D2C-0B92-A072-2B1048FC3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0060" y="1401331"/>
              <a:ext cx="308938" cy="308938"/>
            </a:xfrm>
            <a:prstGeom prst="rect">
              <a:avLst/>
            </a:prstGeom>
          </p:spPr>
        </p:pic>
      </p:grpSp>
      <p:grpSp>
        <p:nvGrpSpPr>
          <p:cNvPr id="307" name="Group 306">
            <a:extLst>
              <a:ext uri="{FF2B5EF4-FFF2-40B4-BE49-F238E27FC236}">
                <a16:creationId xmlns:a16="http://schemas.microsoft.com/office/drawing/2014/main" id="{BA080DA5-E2DA-99B6-3F0C-1EBE69E6CD38}"/>
              </a:ext>
            </a:extLst>
          </p:cNvPr>
          <p:cNvGrpSpPr/>
          <p:nvPr/>
        </p:nvGrpSpPr>
        <p:grpSpPr>
          <a:xfrm>
            <a:off x="2497940" y="1776494"/>
            <a:ext cx="2022455" cy="1114477"/>
            <a:chOff x="2497940" y="2304566"/>
            <a:chExt cx="2022455" cy="1114477"/>
          </a:xfrm>
        </p:grpSpPr>
        <p:sp>
          <p:nvSpPr>
            <p:cNvPr id="117" name="Google Shape;1465;p20">
              <a:extLst>
                <a:ext uri="{FF2B5EF4-FFF2-40B4-BE49-F238E27FC236}">
                  <a16:creationId xmlns:a16="http://schemas.microsoft.com/office/drawing/2014/main" id="{50FF0DFA-062E-5581-139A-93B65158912A}"/>
                </a:ext>
              </a:extLst>
            </p:cNvPr>
            <p:cNvSpPr/>
            <p:nvPr/>
          </p:nvSpPr>
          <p:spPr>
            <a:xfrm>
              <a:off x="2813831" y="2304566"/>
              <a:ext cx="1243279" cy="4155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1047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55" b="1" i="0" u="none" strike="noStrike" kern="0" cap="none" spc="0" normalizeH="0" baseline="0" noProof="0" dirty="0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ea typeface="Trebuchet MS"/>
                  <a:cs typeface="Trebuchet MS"/>
                  <a:sym typeface="Trebuchet MS"/>
                </a:rPr>
                <a:t>Minha Primeira</a:t>
              </a:r>
              <a:br>
                <a:rPr kumimoji="0" lang="pt-BR" sz="955" b="1" i="0" u="none" strike="noStrike" kern="0" cap="none" spc="0" normalizeH="0" baseline="0" noProof="0" dirty="0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ea typeface="Trebuchet MS"/>
                  <a:cs typeface="Trebuchet MS"/>
                  <a:sym typeface="Trebuchet MS"/>
                </a:rPr>
              </a:br>
              <a:r>
                <a:rPr kumimoji="0" lang="pt-BR" sz="955" b="1" i="0" u="none" strike="noStrike" kern="0" cap="none" spc="0" normalizeH="0" baseline="0" noProof="0" dirty="0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ea typeface="Trebuchet MS"/>
                  <a:cs typeface="Trebuchet MS"/>
                  <a:sym typeface="Trebuchet MS"/>
                </a:rPr>
                <a:t>Assistência</a:t>
              </a:r>
            </a:p>
          </p:txBody>
        </p:sp>
        <p:sp>
          <p:nvSpPr>
            <p:cNvPr id="118" name="Google Shape;1466;p20">
              <a:extLst>
                <a:ext uri="{FF2B5EF4-FFF2-40B4-BE49-F238E27FC236}">
                  <a16:creationId xmlns:a16="http://schemas.microsoft.com/office/drawing/2014/main" id="{81D705F5-BF96-19E9-13F0-BC5ACEA5CB7A}"/>
                </a:ext>
              </a:extLst>
            </p:cNvPr>
            <p:cNvSpPr/>
            <p:nvPr/>
          </p:nvSpPr>
          <p:spPr>
            <a:xfrm>
              <a:off x="2900395" y="2675763"/>
              <a:ext cx="1620000" cy="743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428576" lvl="0" indent="0" algn="l" defTabSz="914400" rtl="0" eaLnBrk="1" fontAlgn="auto" latinLnBrk="0" hangingPunct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5C5C66"/>
                  </a:solidFill>
                  <a:effectLst/>
                  <a:uLnTx/>
                  <a:uFillTx/>
                  <a:latin typeface="Trebuchet MS"/>
                  <a:ea typeface="Trebuchet MS"/>
                  <a:cs typeface="Trebuchet MS"/>
                  <a:sym typeface="Trebuchet MS"/>
                </a:rPr>
                <a:t>Serviços de instalação de fitas antiderrapantes, proteção de quinas, portas e fogão e avaliação de risco do imóvel, entre outros serviços.</a:t>
              </a:r>
            </a:p>
          </p:txBody>
        </p:sp>
        <p:pic>
          <p:nvPicPr>
            <p:cNvPr id="295" name="Picture 294" descr="Icon&#10;&#10;Description automatically generated">
              <a:extLst>
                <a:ext uri="{FF2B5EF4-FFF2-40B4-BE49-F238E27FC236}">
                  <a16:creationId xmlns:a16="http://schemas.microsoft.com/office/drawing/2014/main" id="{F00648A7-F310-79B1-4896-094A0DC6AE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7940" y="2349797"/>
              <a:ext cx="317523" cy="317523"/>
            </a:xfrm>
            <a:prstGeom prst="rect">
              <a:avLst/>
            </a:prstGeom>
          </p:spPr>
        </p:pic>
      </p:grpSp>
      <p:grpSp>
        <p:nvGrpSpPr>
          <p:cNvPr id="308" name="Group 307">
            <a:extLst>
              <a:ext uri="{FF2B5EF4-FFF2-40B4-BE49-F238E27FC236}">
                <a16:creationId xmlns:a16="http://schemas.microsoft.com/office/drawing/2014/main" id="{E5650155-C0D1-1D2A-62EA-D3118E29C40C}"/>
              </a:ext>
            </a:extLst>
          </p:cNvPr>
          <p:cNvGrpSpPr/>
          <p:nvPr/>
        </p:nvGrpSpPr>
        <p:grpSpPr>
          <a:xfrm>
            <a:off x="2516359" y="2921646"/>
            <a:ext cx="2008755" cy="1252425"/>
            <a:chOff x="2516359" y="3491922"/>
            <a:chExt cx="2008755" cy="1252425"/>
          </a:xfrm>
        </p:grpSpPr>
        <p:sp>
          <p:nvSpPr>
            <p:cNvPr id="119" name="Google Shape;1465;p20">
              <a:extLst>
                <a:ext uri="{FF2B5EF4-FFF2-40B4-BE49-F238E27FC236}">
                  <a16:creationId xmlns:a16="http://schemas.microsoft.com/office/drawing/2014/main" id="{B81E8D59-14B2-DB5D-A651-F6FFC07A762B}"/>
                </a:ext>
              </a:extLst>
            </p:cNvPr>
            <p:cNvSpPr/>
            <p:nvPr/>
          </p:nvSpPr>
          <p:spPr>
            <a:xfrm>
              <a:off x="2818227" y="3491922"/>
              <a:ext cx="1706887" cy="4155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1047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55" b="1" i="0" u="none" strike="noStrike" kern="0" cap="none" spc="0" normalizeH="0" baseline="0" noProof="0" dirty="0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ea typeface="Trebuchet MS"/>
                  <a:cs typeface="Trebuchet MS"/>
                  <a:sym typeface="Trebuchet MS"/>
                </a:rPr>
                <a:t>Assistência Viagem  Nacional</a:t>
              </a:r>
            </a:p>
          </p:txBody>
        </p:sp>
        <p:sp>
          <p:nvSpPr>
            <p:cNvPr id="120" name="Google Shape;1466;p20">
              <a:extLst>
                <a:ext uri="{FF2B5EF4-FFF2-40B4-BE49-F238E27FC236}">
                  <a16:creationId xmlns:a16="http://schemas.microsoft.com/office/drawing/2014/main" id="{7C3FDECC-39C1-5653-DFB2-D2CC1A28BFC2}"/>
                </a:ext>
              </a:extLst>
            </p:cNvPr>
            <p:cNvSpPr/>
            <p:nvPr/>
          </p:nvSpPr>
          <p:spPr>
            <a:xfrm>
              <a:off x="2904791" y="3877187"/>
              <a:ext cx="1620000" cy="8671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428576" lvl="0" indent="0" algn="l" defTabSz="914400" rtl="0" eaLnBrk="1" fontAlgn="auto" latinLnBrk="0" hangingPunct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5C5C66"/>
                  </a:solidFill>
                  <a:effectLst/>
                  <a:uLnTx/>
                  <a:uFillTx/>
                  <a:latin typeface="Trebuchet MS"/>
                  <a:ea typeface="Trebuchet MS"/>
                  <a:cs typeface="Trebuchet MS"/>
                  <a:sym typeface="Trebuchet MS"/>
                </a:rPr>
                <a:t>Suporte para localização de  bagagem e perda de documento, assistência médica e odontológica de emergência, auxílio para retorno antecipado</a:t>
              </a:r>
              <a:br>
                <a:rPr kumimoji="0" lang="pt-BR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5C5C66"/>
                  </a:solidFill>
                  <a:effectLst/>
                  <a:uLnTx/>
                  <a:uFillTx/>
                  <a:latin typeface="Trebuchet MS"/>
                  <a:ea typeface="Trebuchet MS"/>
                  <a:cs typeface="Trebuchet MS"/>
                  <a:sym typeface="Trebuchet MS"/>
                </a:rPr>
              </a:br>
              <a:r>
                <a:rPr kumimoji="0" lang="pt-BR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5C5C66"/>
                  </a:solidFill>
                  <a:effectLst/>
                  <a:uLnTx/>
                  <a:uFillTx/>
                  <a:latin typeface="Trebuchet MS"/>
                  <a:ea typeface="Trebuchet MS"/>
                  <a:cs typeface="Trebuchet MS"/>
                  <a:sym typeface="Trebuchet MS"/>
                </a:rPr>
                <a:t>e muito mais.</a:t>
              </a:r>
            </a:p>
          </p:txBody>
        </p:sp>
        <p:pic>
          <p:nvPicPr>
            <p:cNvPr id="297" name="Picture 296" descr="Icon&#10;&#10;Description automatically generated">
              <a:extLst>
                <a:ext uri="{FF2B5EF4-FFF2-40B4-BE49-F238E27FC236}">
                  <a16:creationId xmlns:a16="http://schemas.microsoft.com/office/drawing/2014/main" id="{14908FA9-4B04-3408-6EBF-961C6DBC33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6359" y="3541831"/>
              <a:ext cx="325649" cy="325649"/>
            </a:xfrm>
            <a:prstGeom prst="rect">
              <a:avLst/>
            </a:prstGeom>
          </p:spPr>
        </p:pic>
      </p:grpSp>
      <p:grpSp>
        <p:nvGrpSpPr>
          <p:cNvPr id="305" name="Group 304">
            <a:extLst>
              <a:ext uri="{FF2B5EF4-FFF2-40B4-BE49-F238E27FC236}">
                <a16:creationId xmlns:a16="http://schemas.microsoft.com/office/drawing/2014/main" id="{064D34A2-29DF-68CC-F70A-A99061640C91}"/>
              </a:ext>
            </a:extLst>
          </p:cNvPr>
          <p:cNvGrpSpPr/>
          <p:nvPr/>
        </p:nvGrpSpPr>
        <p:grpSpPr>
          <a:xfrm>
            <a:off x="719851" y="2832053"/>
            <a:ext cx="1992261" cy="1239547"/>
            <a:chOff x="719851" y="3430462"/>
            <a:chExt cx="1992261" cy="1239547"/>
          </a:xfrm>
        </p:grpSpPr>
        <p:sp>
          <p:nvSpPr>
            <p:cNvPr id="45" name="Google Shape;1465;p20">
              <a:extLst>
                <a:ext uri="{FF2B5EF4-FFF2-40B4-BE49-F238E27FC236}">
                  <a16:creationId xmlns:a16="http://schemas.microsoft.com/office/drawing/2014/main" id="{E22E8ADA-D359-BF2A-FFCF-DB4B9655CC84}"/>
                </a:ext>
              </a:extLst>
            </p:cNvPr>
            <p:cNvSpPr/>
            <p:nvPr/>
          </p:nvSpPr>
          <p:spPr>
            <a:xfrm>
              <a:off x="1005225" y="3430462"/>
              <a:ext cx="1706887" cy="4155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1047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55" b="1" i="0" u="none" strike="noStrike" kern="0" cap="none" spc="0" normalizeH="0" baseline="0" noProof="0" dirty="0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ea typeface="Trebuchet MS"/>
                  <a:cs typeface="Trebuchet MS"/>
                  <a:sym typeface="Trebuchet MS"/>
                </a:rPr>
                <a:t>Assistência</a:t>
              </a:r>
              <a:br>
                <a:rPr kumimoji="0" lang="pt-BR" sz="955" b="1" i="0" u="none" strike="noStrike" kern="0" cap="none" spc="0" normalizeH="0" baseline="0" noProof="0" dirty="0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ea typeface="Trebuchet MS"/>
                  <a:cs typeface="Trebuchet MS"/>
                  <a:sym typeface="Trebuchet MS"/>
                </a:rPr>
              </a:br>
              <a:r>
                <a:rPr kumimoji="0" lang="pt-BR" sz="955" b="1" i="0" u="none" strike="noStrike" kern="0" cap="none" spc="0" normalizeH="0" baseline="0" noProof="0" dirty="0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ea typeface="Trebuchet MS"/>
                  <a:cs typeface="Trebuchet MS"/>
                  <a:sym typeface="Trebuchet MS"/>
                </a:rPr>
                <a:t>Pet</a:t>
              </a:r>
              <a:endParaRPr kumimoji="0" sz="955" b="1" i="0" u="none" strike="noStrike" kern="0" cap="none" spc="0" normalizeH="0" baseline="0" noProof="0" dirty="0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7" name="Google Shape;1466;p20">
              <a:extLst>
                <a:ext uri="{FF2B5EF4-FFF2-40B4-BE49-F238E27FC236}">
                  <a16:creationId xmlns:a16="http://schemas.microsoft.com/office/drawing/2014/main" id="{56189EFE-66C1-363E-0A70-C317264F9C48}"/>
                </a:ext>
              </a:extLst>
            </p:cNvPr>
            <p:cNvSpPr/>
            <p:nvPr/>
          </p:nvSpPr>
          <p:spPr>
            <a:xfrm>
              <a:off x="1091789" y="3802849"/>
              <a:ext cx="1620000" cy="8671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428576" lvl="0" indent="0" algn="l" defTabSz="914400" rtl="0" eaLnBrk="1" fontAlgn="auto" latinLnBrk="0" hangingPunct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5C5C66"/>
                  </a:solidFill>
                  <a:effectLst/>
                  <a:uLnTx/>
                  <a:uFillTx/>
                  <a:latin typeface="Trebuchet MS"/>
                  <a:ea typeface="Trebuchet MS"/>
                  <a:cs typeface="Trebuchet MS"/>
                  <a:sym typeface="Trebuchet MS"/>
                </a:rPr>
                <a:t>Agendamento de consulta veterinária, aplicação de vacina em domicílio, serviço de pet home care e farma pet, entre outros cuidados com seu animal de estimação.</a:t>
              </a:r>
            </a:p>
          </p:txBody>
        </p:sp>
        <p:pic>
          <p:nvPicPr>
            <p:cNvPr id="299" name="Picture 298" descr="Icon&#10;&#10;Description automatically generated">
              <a:extLst>
                <a:ext uri="{FF2B5EF4-FFF2-40B4-BE49-F238E27FC236}">
                  <a16:creationId xmlns:a16="http://schemas.microsoft.com/office/drawing/2014/main" id="{BB4EBF02-4A5E-01F7-5A60-023E9E55C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851" y="3485951"/>
              <a:ext cx="284058" cy="284058"/>
            </a:xfrm>
            <a:prstGeom prst="rect">
              <a:avLst/>
            </a:prstGeom>
          </p:spPr>
        </p:pic>
      </p:grpSp>
      <p:grpSp>
        <p:nvGrpSpPr>
          <p:cNvPr id="310" name="Group 309">
            <a:extLst>
              <a:ext uri="{FF2B5EF4-FFF2-40B4-BE49-F238E27FC236}">
                <a16:creationId xmlns:a16="http://schemas.microsoft.com/office/drawing/2014/main" id="{C78813A8-8B88-01A7-561D-DC52511FCF0B}"/>
              </a:ext>
            </a:extLst>
          </p:cNvPr>
          <p:cNvGrpSpPr/>
          <p:nvPr/>
        </p:nvGrpSpPr>
        <p:grpSpPr>
          <a:xfrm>
            <a:off x="4495150" y="1879425"/>
            <a:ext cx="1967341" cy="1004665"/>
            <a:chOff x="4495150" y="2393429"/>
            <a:chExt cx="1967341" cy="1004665"/>
          </a:xfrm>
        </p:grpSpPr>
        <p:sp>
          <p:nvSpPr>
            <p:cNvPr id="258" name="Google Shape;1465;p20">
              <a:extLst>
                <a:ext uri="{FF2B5EF4-FFF2-40B4-BE49-F238E27FC236}">
                  <a16:creationId xmlns:a16="http://schemas.microsoft.com/office/drawing/2014/main" id="{922B1C13-0339-8A92-F53C-DD17FB992792}"/>
                </a:ext>
              </a:extLst>
            </p:cNvPr>
            <p:cNvSpPr/>
            <p:nvPr/>
          </p:nvSpPr>
          <p:spPr>
            <a:xfrm>
              <a:off x="4755927" y="2393429"/>
              <a:ext cx="1243279" cy="4155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1047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55" b="1" i="0" u="none" strike="noStrike" kern="0" cap="none" spc="0" normalizeH="0" baseline="0" noProof="0" dirty="0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ea typeface="Trebuchet MS"/>
                  <a:cs typeface="Trebuchet MS"/>
                  <a:sym typeface="Trebuchet MS"/>
                </a:rPr>
                <a:t>Assistência</a:t>
              </a:r>
            </a:p>
            <a:p>
              <a:pPr marL="0" marR="0" lvl="0" indent="0" algn="l" defTabSz="914400" rtl="0" eaLnBrk="1" fontAlgn="auto" latinLnBrk="0" hangingPunct="0">
                <a:lnSpc>
                  <a:spcPct val="11047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55" b="1" i="0" u="none" strike="noStrike" kern="0" cap="none" spc="0" normalizeH="0" baseline="0" noProof="0" dirty="0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ea typeface="Trebuchet MS"/>
                  <a:cs typeface="Trebuchet MS"/>
                  <a:sym typeface="Trebuchet MS"/>
                </a:rPr>
                <a:t>Concierge</a:t>
              </a:r>
            </a:p>
          </p:txBody>
        </p:sp>
        <p:sp>
          <p:nvSpPr>
            <p:cNvPr id="259" name="Google Shape;1466;p20">
              <a:extLst>
                <a:ext uri="{FF2B5EF4-FFF2-40B4-BE49-F238E27FC236}">
                  <a16:creationId xmlns:a16="http://schemas.microsoft.com/office/drawing/2014/main" id="{074E00D9-828E-A70A-71E5-1CB880341967}"/>
                </a:ext>
              </a:extLst>
            </p:cNvPr>
            <p:cNvSpPr/>
            <p:nvPr/>
          </p:nvSpPr>
          <p:spPr>
            <a:xfrm>
              <a:off x="4842491" y="2778694"/>
              <a:ext cx="1620000" cy="61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428576" lvl="0" indent="0" algn="l" defTabSz="914400" rtl="0" eaLnBrk="1" fontAlgn="auto" latinLnBrk="0" hangingPunct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5C5C66"/>
                  </a:solidFill>
                  <a:effectLst/>
                  <a:uLnTx/>
                  <a:uFillTx/>
                  <a:latin typeface="Trebuchet MS"/>
                  <a:ea typeface="Trebuchet MS"/>
                  <a:cs typeface="Trebuchet MS"/>
                  <a:sym typeface="Trebuchet MS"/>
                </a:rPr>
                <a:t>Suporte para espetáculos  culturais, roteiros de viagem, restaurantes, entregas, reservas, taxas de câmbio e muito mais.</a:t>
              </a:r>
            </a:p>
          </p:txBody>
        </p:sp>
        <p:pic>
          <p:nvPicPr>
            <p:cNvPr id="301" name="Picture 300" descr="Icon&#10;&#10;Description automatically generated">
              <a:extLst>
                <a:ext uri="{FF2B5EF4-FFF2-40B4-BE49-F238E27FC236}">
                  <a16:creationId xmlns:a16="http://schemas.microsoft.com/office/drawing/2014/main" id="{607E256A-1865-879B-E94D-A14ACA81A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5150" y="2443925"/>
              <a:ext cx="280767" cy="28076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B360C8A-6CF6-1B40-F4F5-2660688AEEFB}"/>
              </a:ext>
            </a:extLst>
          </p:cNvPr>
          <p:cNvGrpSpPr/>
          <p:nvPr/>
        </p:nvGrpSpPr>
        <p:grpSpPr>
          <a:xfrm>
            <a:off x="1530517" y="4514817"/>
            <a:ext cx="6090800" cy="468000"/>
            <a:chOff x="1613647" y="4446357"/>
            <a:chExt cx="6090800" cy="46800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E1C672C-13A7-8CA0-B0A3-713037B53028}"/>
                </a:ext>
              </a:extLst>
            </p:cNvPr>
            <p:cNvSpPr/>
            <p:nvPr/>
          </p:nvSpPr>
          <p:spPr>
            <a:xfrm>
              <a:off x="1613647" y="4446357"/>
              <a:ext cx="5510850" cy="4680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2" name="Google Shape;809;p37">
              <a:extLst>
                <a:ext uri="{FF2B5EF4-FFF2-40B4-BE49-F238E27FC236}">
                  <a16:creationId xmlns:a16="http://schemas.microsoft.com/office/drawing/2014/main" id="{CF9A8BA3-B2D4-4CF4-3DD0-F30EC28F3A56}"/>
                </a:ext>
              </a:extLst>
            </p:cNvPr>
            <p:cNvSpPr txBox="1"/>
            <p:nvPr/>
          </p:nvSpPr>
          <p:spPr>
            <a:xfrm>
              <a:off x="2220095" y="4617569"/>
              <a:ext cx="3017335" cy="2461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40"/>
                <a:buFont typeface="Roboto"/>
                <a:buNone/>
              </a:pPr>
              <a:r>
                <a:rPr lang="en-US" sz="1000" b="1" i="0" u="none" strike="noStrike" cap="none" dirty="0">
                  <a:solidFill>
                    <a:srgbClr val="48836B"/>
                  </a:solidFill>
                  <a:latin typeface="Trebuchet MS" panose="020B0603020202020204" pitchFamily="34" charset="0"/>
                  <a:ea typeface="Roboto"/>
                  <a:cs typeface="Roboto"/>
                  <a:sym typeface="Roboto"/>
                </a:rPr>
                <a:t>0800 727 3045</a:t>
              </a:r>
              <a:endParaRPr sz="300" dirty="0">
                <a:solidFill>
                  <a:srgbClr val="48836B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5" name="Google Shape;810;p37">
              <a:extLst>
                <a:ext uri="{FF2B5EF4-FFF2-40B4-BE49-F238E27FC236}">
                  <a16:creationId xmlns:a16="http://schemas.microsoft.com/office/drawing/2014/main" id="{B272454D-5D71-B7A4-8E98-63B044CD743A}"/>
                </a:ext>
              </a:extLst>
            </p:cNvPr>
            <p:cNvSpPr txBox="1"/>
            <p:nvPr/>
          </p:nvSpPr>
          <p:spPr>
            <a:xfrm>
              <a:off x="4772074" y="4566483"/>
              <a:ext cx="2932373" cy="2154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80"/>
                <a:buFont typeface="Roboto"/>
                <a:buNone/>
              </a:pPr>
              <a:r>
                <a:rPr lang="en-US" sz="800" b="0" u="sng" strike="noStrike" cap="none" dirty="0">
                  <a:solidFill>
                    <a:srgbClr val="48836B"/>
                  </a:solidFill>
                  <a:latin typeface="Trebuchet MS" panose="020B0603020202020204" pitchFamily="34" charset="0"/>
                  <a:ea typeface="Roboto"/>
                  <a:cs typeface="Roboto"/>
                  <a:sym typeface="Roboto"/>
                </a:rPr>
                <a:t>centralnacionalunimed.com.br/</a:t>
              </a:r>
              <a:r>
                <a:rPr lang="en-US" sz="800" b="0" u="sng" strike="noStrike" cap="none" dirty="0" err="1">
                  <a:solidFill>
                    <a:srgbClr val="48836B"/>
                  </a:solidFill>
                  <a:latin typeface="Trebuchet MS" panose="020B0603020202020204" pitchFamily="34" charset="0"/>
                  <a:ea typeface="Roboto"/>
                  <a:cs typeface="Roboto"/>
                  <a:sym typeface="Roboto"/>
                </a:rPr>
                <a:t>assistencias</a:t>
              </a:r>
              <a:endParaRPr sz="1000" u="sng" dirty="0">
                <a:solidFill>
                  <a:srgbClr val="48836B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8" name="Google Shape;811;p37">
              <a:extLst>
                <a:ext uri="{FF2B5EF4-FFF2-40B4-BE49-F238E27FC236}">
                  <a16:creationId xmlns:a16="http://schemas.microsoft.com/office/drawing/2014/main" id="{47230511-3F3C-068F-80E1-7D2DE39590FF}"/>
                </a:ext>
              </a:extLst>
            </p:cNvPr>
            <p:cNvSpPr txBox="1"/>
            <p:nvPr/>
          </p:nvSpPr>
          <p:spPr>
            <a:xfrm>
              <a:off x="2216256" y="4479963"/>
              <a:ext cx="2355743" cy="2307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Trebuchet MS"/>
                <a:buNone/>
              </a:pPr>
              <a:r>
                <a:rPr lang="en-US" sz="900" b="1" i="0" u="none" strike="noStrike" cap="none" dirty="0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Central de Atendimento das </a:t>
              </a:r>
              <a:r>
                <a:rPr lang="en-US" sz="900" b="1" i="0" u="none" strike="noStrike" cap="none" dirty="0" err="1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Assistências</a:t>
              </a:r>
              <a:endParaRPr sz="700" dirty="0">
                <a:solidFill>
                  <a:srgbClr val="48836B"/>
                </a:solidFill>
              </a:endParaRPr>
            </a:p>
          </p:txBody>
        </p:sp>
        <p:pic>
          <p:nvPicPr>
            <p:cNvPr id="10" name="Google Shape;812;p37" descr="Viva-voz">
              <a:extLst>
                <a:ext uri="{FF2B5EF4-FFF2-40B4-BE49-F238E27FC236}">
                  <a16:creationId xmlns:a16="http://schemas.microsoft.com/office/drawing/2014/main" id="{3B3AD315-85E8-F3E0-2A86-CB75F88CB29C}"/>
                </a:ext>
              </a:extLst>
            </p:cNvPr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1940525" y="4565769"/>
              <a:ext cx="245457" cy="245457"/>
            </a:xfrm>
            <a:prstGeom prst="roundRect">
              <a:avLst/>
            </a:prstGeom>
            <a:solidFill>
              <a:srgbClr val="EB8C49"/>
            </a:solidFill>
            <a:ln>
              <a:noFill/>
            </a:ln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4538DBB-D80E-26DE-8735-CB5DBC5907BC}"/>
                </a:ext>
              </a:extLst>
            </p:cNvPr>
            <p:cNvCxnSpPr/>
            <p:nvPr/>
          </p:nvCxnSpPr>
          <p:spPr>
            <a:xfrm>
              <a:off x="4736367" y="4545680"/>
              <a:ext cx="0" cy="285630"/>
            </a:xfrm>
            <a:prstGeom prst="line">
              <a:avLst/>
            </a:prstGeom>
            <a:noFill/>
            <a:ln w="9525" cap="flat">
              <a:solidFill>
                <a:srgbClr val="48836B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129649106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540;p14">
            <a:extLst>
              <a:ext uri="{FF2B5EF4-FFF2-40B4-BE49-F238E27FC236}">
                <a16:creationId xmlns:a16="http://schemas.microsoft.com/office/drawing/2014/main" id="{6071EC5B-E75D-D9CD-98DA-F37EDF1C0B2C}"/>
              </a:ext>
            </a:extLst>
          </p:cNvPr>
          <p:cNvPicPr preferRelativeResize="0"/>
          <p:nvPr/>
        </p:nvPicPr>
        <p:blipFill>
          <a:blip r:embed="rId2"/>
          <a:srcRect/>
          <a:stretch/>
        </p:blipFill>
        <p:spPr>
          <a:xfrm>
            <a:off x="379928" y="0"/>
            <a:ext cx="8248918" cy="51555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021;p6">
            <a:extLst>
              <a:ext uri="{FF2B5EF4-FFF2-40B4-BE49-F238E27FC236}">
                <a16:creationId xmlns:a16="http://schemas.microsoft.com/office/drawing/2014/main" id="{4F8DAAB9-D266-2AEE-7CC1-98F7078EB5C5}"/>
              </a:ext>
            </a:extLst>
          </p:cNvPr>
          <p:cNvSpPr txBox="1"/>
          <p:nvPr/>
        </p:nvSpPr>
        <p:spPr>
          <a:xfrm>
            <a:off x="820346" y="1292502"/>
            <a:ext cx="4208854" cy="97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01AB8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Unimed Odonto, </a:t>
            </a:r>
          </a:p>
          <a:p>
            <a:pPr marL="0" marR="0" lvl="0" indent="0" algn="l" defTabSz="914400" rtl="0" eaLnBrk="1" fontAlgn="auto" latinLnBrk="0" hangingPunct="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01AB8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um plano Essencial para você sorrir ainda mais!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1AB8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1021;p6">
            <a:extLst>
              <a:ext uri="{FF2B5EF4-FFF2-40B4-BE49-F238E27FC236}">
                <a16:creationId xmlns:a16="http://schemas.microsoft.com/office/drawing/2014/main" id="{55CF6826-FF5C-CEDC-A86A-62C84EC66B14}"/>
              </a:ext>
            </a:extLst>
          </p:cNvPr>
          <p:cNvSpPr txBox="1"/>
          <p:nvPr/>
        </p:nvSpPr>
        <p:spPr>
          <a:xfrm>
            <a:off x="820346" y="2438789"/>
            <a:ext cx="2055228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pt-BR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Mais uma novidade da </a:t>
            </a:r>
            <a:r>
              <a:rPr kumimoji="0" lang="pt-BR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Central Nacional Unimed</a:t>
            </a:r>
            <a:r>
              <a:rPr kumimoji="0" lang="pt-BR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agora, todos os produtos de saúde terão inclusos os serviços da </a:t>
            </a:r>
            <a:r>
              <a:rPr kumimoji="0" lang="pt-BR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Unimed Odonto</a:t>
            </a:r>
            <a:r>
              <a:rPr kumimoji="0" lang="pt-BR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. 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pt-BR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 o melhor, sem custo adicional.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lang="pt-BR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pt-BR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Você passa a usufruir de mais este benefício, contando com o </a:t>
            </a:r>
            <a:r>
              <a:rPr kumimoji="0" lang="pt-BR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Plano Essencial</a:t>
            </a:r>
            <a:r>
              <a:rPr kumimoji="0" lang="pt-BR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e a cobertura da operadora odontológica que possui a credibilidade da maior cooperativa médica do mundo, além de abrangência nacional.</a:t>
            </a: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Google Shape;138;p15" descr="Google Shape;138;p15">
            <a:extLst>
              <a:ext uri="{FF2B5EF4-FFF2-40B4-BE49-F238E27FC236}">
                <a16:creationId xmlns:a16="http://schemas.microsoft.com/office/drawing/2014/main" id="{4BED369C-8EC5-E0F8-6A95-712FB37CD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353" y="404620"/>
            <a:ext cx="1246298" cy="580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7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0424142F-06E6-BBB9-8BBA-4B62A733CD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586" y="3174599"/>
            <a:ext cx="1289050" cy="214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020024"/>
      </p:ext>
    </p:extLst>
  </p:cSld>
  <p:clrMapOvr>
    <a:masterClrMapping/>
  </p:clrMapOvr>
  <p:transition spd="med">
    <p:pull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4">
            <a:extLst>
              <a:ext uri="{FF2B5EF4-FFF2-40B4-BE49-F238E27FC236}">
                <a16:creationId xmlns:a16="http://schemas.microsoft.com/office/drawing/2014/main" id="{A95E1B04-9BF6-78FE-837A-DED5C504E1F8}"/>
              </a:ext>
            </a:extLst>
          </p:cNvPr>
          <p:cNvGrpSpPr/>
          <p:nvPr/>
        </p:nvGrpSpPr>
        <p:grpSpPr>
          <a:xfrm>
            <a:off x="0" y="0"/>
            <a:ext cx="9136693" cy="5143500"/>
            <a:chOff x="0" y="0"/>
            <a:chExt cx="12192016" cy="6863470"/>
          </a:xfrm>
        </p:grpSpPr>
        <p:sp>
          <p:nvSpPr>
            <p:cNvPr id="4" name="Retângulo 1">
              <a:extLst>
                <a:ext uri="{FF2B5EF4-FFF2-40B4-BE49-F238E27FC236}">
                  <a16:creationId xmlns:a16="http://schemas.microsoft.com/office/drawing/2014/main" id="{1D144133-A2E1-E15C-1726-619F188EBEF3}"/>
                </a:ext>
              </a:extLst>
            </p:cNvPr>
            <p:cNvSpPr/>
            <p:nvPr/>
          </p:nvSpPr>
          <p:spPr>
            <a:xfrm>
              <a:off x="0" y="0"/>
              <a:ext cx="12192002" cy="6858002"/>
            </a:xfrm>
            <a:prstGeom prst="rect">
              <a:avLst/>
            </a:prstGeom>
            <a:solidFill>
              <a:srgbClr val="9FA6A0"/>
            </a:solidFill>
            <a:ln>
              <a:solidFill>
                <a:srgbClr val="9FA6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Arial"/>
              </a:endParaRPr>
            </a:p>
          </p:txBody>
        </p:sp>
        <p:pic>
          <p:nvPicPr>
            <p:cNvPr id="5" name="Imagem 11" descr="Interface gráfica do usuário, Aplicativo&#10;&#10;Descrição gerada automaticamente">
              <a:extLst>
                <a:ext uri="{FF2B5EF4-FFF2-40B4-BE49-F238E27FC236}">
                  <a16:creationId xmlns:a16="http://schemas.microsoft.com/office/drawing/2014/main" id="{907165E3-E55A-2698-1857-4DDD600186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658" t="1518" r="21340" b="-2"/>
            <a:stretch/>
          </p:blipFill>
          <p:spPr>
            <a:xfrm>
              <a:off x="7794530" y="3506105"/>
              <a:ext cx="4397486" cy="3351881"/>
            </a:xfrm>
            <a:custGeom>
              <a:avLst/>
              <a:gdLst/>
              <a:ahLst/>
              <a:cxnLst/>
              <a:rect l="l" t="t" r="r" b="b"/>
              <a:pathLst>
                <a:path w="4397481" h="3351888">
                  <a:moveTo>
                    <a:pt x="0" y="0"/>
                  </a:moveTo>
                  <a:lnTo>
                    <a:pt x="4397481" y="0"/>
                  </a:lnTo>
                  <a:lnTo>
                    <a:pt x="4397481" y="3351888"/>
                  </a:lnTo>
                  <a:lnTo>
                    <a:pt x="1552363" y="3351888"/>
                  </a:lnTo>
                  <a:close/>
                </a:path>
              </a:pathLst>
            </a:custGeom>
          </p:spPr>
        </p:pic>
        <p:pic>
          <p:nvPicPr>
            <p:cNvPr id="6" name="Imagem 12" descr="Diagrama&#10;&#10;Descrição gerada automaticamente">
              <a:extLst>
                <a:ext uri="{FF2B5EF4-FFF2-40B4-BE49-F238E27FC236}">
                  <a16:creationId xmlns:a16="http://schemas.microsoft.com/office/drawing/2014/main" id="{C7D04217-AABF-339C-3695-0F977FB172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5639"/>
            <a:stretch/>
          </p:blipFill>
          <p:spPr>
            <a:xfrm>
              <a:off x="20" y="9"/>
              <a:ext cx="9154684" cy="6863461"/>
            </a:xfrm>
            <a:custGeom>
              <a:avLst/>
              <a:gdLst/>
              <a:ahLst/>
              <a:cxnLst/>
              <a:rect l="l" t="t" r="r" b="b"/>
              <a:pathLst>
                <a:path w="9154693" h="6863485">
                  <a:moveTo>
                    <a:pt x="0" y="0"/>
                  </a:moveTo>
                  <a:lnTo>
                    <a:pt x="5976000" y="0"/>
                  </a:lnTo>
                  <a:lnTo>
                    <a:pt x="9154693" y="6863485"/>
                  </a:lnTo>
                  <a:lnTo>
                    <a:pt x="0" y="6863485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7" name="Imagem 13" descr="Interface gráfica do usuário, Aplicativo&#10;&#10;Descrição gerada automaticamente">
              <a:extLst>
                <a:ext uri="{FF2B5EF4-FFF2-40B4-BE49-F238E27FC236}">
                  <a16:creationId xmlns:a16="http://schemas.microsoft.com/office/drawing/2014/main" id="{264890D3-52E0-AA9B-260F-5A88EDD4E9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" b="1243"/>
            <a:stretch/>
          </p:blipFill>
          <p:spPr>
            <a:xfrm>
              <a:off x="6168196" y="9"/>
              <a:ext cx="6023819" cy="3346387"/>
            </a:xfrm>
            <a:custGeom>
              <a:avLst/>
              <a:gdLst/>
              <a:ahLst/>
              <a:cxnLst/>
              <a:rect l="l" t="t" r="r" b="b"/>
              <a:pathLst>
                <a:path w="6023811" h="3346404">
                  <a:moveTo>
                    <a:pt x="0" y="0"/>
                  </a:moveTo>
                  <a:lnTo>
                    <a:pt x="6023811" y="0"/>
                  </a:lnTo>
                  <a:lnTo>
                    <a:pt x="6023811" y="3346404"/>
                  </a:lnTo>
                  <a:lnTo>
                    <a:pt x="1549824" y="3346404"/>
                  </a:lnTo>
                  <a:close/>
                </a:path>
              </a:pathLst>
            </a:custGeom>
            <a:ln>
              <a:solidFill>
                <a:srgbClr val="9FA6A0"/>
              </a:solidFill>
            </a:ln>
          </p:spPr>
        </p:pic>
        <p:pic>
          <p:nvPicPr>
            <p:cNvPr id="8" name="Imagem 14" descr="Uma imagem contendo desenho, placar&#10;&#10;Descrição gerada automaticamente">
              <a:extLst>
                <a:ext uri="{FF2B5EF4-FFF2-40B4-BE49-F238E27FC236}">
                  <a16:creationId xmlns:a16="http://schemas.microsoft.com/office/drawing/2014/main" id="{CF048BE4-5B63-DD22-2A13-495301566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0620" y="2830839"/>
              <a:ext cx="892801" cy="415927"/>
            </a:xfrm>
            <a:prstGeom prst="rect">
              <a:avLst/>
            </a:prstGeom>
          </p:spPr>
        </p:pic>
        <p:pic>
          <p:nvPicPr>
            <p:cNvPr id="9" name="Imagem 15" descr="Uma imagem contendo desenho, placar&#10;&#10;Descrição gerada automaticamente">
              <a:extLst>
                <a:ext uri="{FF2B5EF4-FFF2-40B4-BE49-F238E27FC236}">
                  <a16:creationId xmlns:a16="http://schemas.microsoft.com/office/drawing/2014/main" id="{E001D97C-2B70-EC03-C6A7-B3EA12367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28937">
              <a:off x="1617225" y="819812"/>
              <a:ext cx="867586" cy="404179"/>
            </a:xfrm>
            <a:prstGeom prst="rect">
              <a:avLst/>
            </a:prstGeom>
          </p:spPr>
        </p:pic>
        <p:pic>
          <p:nvPicPr>
            <p:cNvPr id="10" name="Imagem 16" descr="Uma imagem contendo desenho, placar&#10;&#10;Descrição gerada automaticamente">
              <a:extLst>
                <a:ext uri="{FF2B5EF4-FFF2-40B4-BE49-F238E27FC236}">
                  <a16:creationId xmlns:a16="http://schemas.microsoft.com/office/drawing/2014/main" id="{EC1EBE1A-6D3E-44F6-009F-2C5B37524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2062" y="4182261"/>
              <a:ext cx="373531" cy="1740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412914"/>
      </p:ext>
    </p:extLst>
  </p:cSld>
  <p:clrMapOvr>
    <a:masterClrMapping/>
  </p:clrMapOvr>
  <p:transition spd="med">
    <p:pull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8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268;p12">
            <a:extLst>
              <a:ext uri="{FF2B5EF4-FFF2-40B4-BE49-F238E27FC236}">
                <a16:creationId xmlns:a16="http://schemas.microsoft.com/office/drawing/2014/main" id="{15C2EACB-E6D8-B0BF-D45F-6BD55107A1F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6300654" y="785075"/>
            <a:ext cx="3738462" cy="2012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" descr="Imagem">
            <a:extLst>
              <a:ext uri="{FF2B5EF4-FFF2-40B4-BE49-F238E27FC236}">
                <a16:creationId xmlns:a16="http://schemas.microsoft.com/office/drawing/2014/main" id="{9FAB6263-3853-2077-74D0-1DACD6F658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515362" y="3630833"/>
            <a:ext cx="1397804" cy="1819274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m 1" descr="Imagem 1">
            <a:extLst>
              <a:ext uri="{FF2B5EF4-FFF2-40B4-BE49-F238E27FC236}">
                <a16:creationId xmlns:a16="http://schemas.microsoft.com/office/drawing/2014/main" id="{E37C28A8-1D29-4B68-5DFA-693AEA7BA6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8500" y="168519"/>
            <a:ext cx="652240" cy="545511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Google Shape;55;p2">
            <a:extLst>
              <a:ext uri="{FF2B5EF4-FFF2-40B4-BE49-F238E27FC236}">
                <a16:creationId xmlns:a16="http://schemas.microsoft.com/office/drawing/2014/main" id="{F528030B-ABE0-B067-69AA-31016AEA74E1}"/>
              </a:ext>
            </a:extLst>
          </p:cNvPr>
          <p:cNvSpPr txBox="1"/>
          <p:nvPr/>
        </p:nvSpPr>
        <p:spPr>
          <a:xfrm>
            <a:off x="626031" y="340911"/>
            <a:ext cx="4037983" cy="1046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398" tIns="91398" rIns="91398" bIns="91398">
            <a:spAutoFit/>
          </a:bodyPr>
          <a:lstStyle>
            <a:lvl1pPr>
              <a:defRPr sz="3600" b="1">
                <a:solidFill>
                  <a:srgbClr val="48836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rPr>
              <a:t>Produtos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rPr>
              <a:t> com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rPr>
            </a:b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rPr>
              <a:t>Coparticipação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48836B"/>
              </a:solidFill>
              <a:effectLst/>
              <a:uLnTx/>
              <a:uFillTx/>
              <a:latin typeface="Trebuchet MS"/>
              <a:sym typeface="Trebuchet MS"/>
            </a:endParaRPr>
          </a:p>
        </p:txBody>
      </p:sp>
      <p:sp>
        <p:nvSpPr>
          <p:cNvPr id="2" name="Espaço Reservado para Conteúdo 4">
            <a:extLst>
              <a:ext uri="{FF2B5EF4-FFF2-40B4-BE49-F238E27FC236}">
                <a16:creationId xmlns:a16="http://schemas.microsoft.com/office/drawing/2014/main" id="{67CD34E6-5E59-5B1F-988C-09E6AD66B182}"/>
              </a:ext>
            </a:extLst>
          </p:cNvPr>
          <p:cNvSpPr txBox="1">
            <a:spLocks/>
          </p:cNvSpPr>
          <p:nvPr/>
        </p:nvSpPr>
        <p:spPr>
          <a:xfrm>
            <a:off x="626031" y="1435325"/>
            <a:ext cx="7110424" cy="5430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pt-BR"/>
            </a:defPPr>
            <a:lvl1pPr indent="0" defTabSz="609585">
              <a:lnSpc>
                <a:spcPct val="150000"/>
              </a:lnSpc>
              <a:spcBef>
                <a:spcPct val="20000"/>
              </a:spcBef>
              <a:buClrTx/>
              <a:buFont typeface="Arial"/>
              <a:buNone/>
              <a:defRPr sz="14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801688" indent="-192088" defTabSz="609585">
              <a:spcBef>
                <a:spcPct val="20000"/>
              </a:spcBef>
              <a:buFont typeface="Arial"/>
              <a:buChar char="–"/>
              <a:tabLst/>
              <a:defRPr sz="1400">
                <a:latin typeface="Verdana" panose="020B0604030504040204" pitchFamily="34" charset="0"/>
              </a:defRPr>
            </a:lvl2pPr>
            <a:lvl3pPr marL="1381125" indent="-304800" defTabSz="609585">
              <a:spcBef>
                <a:spcPct val="20000"/>
              </a:spcBef>
              <a:buFont typeface="Arial"/>
              <a:buChar char="•"/>
              <a:tabLst/>
              <a:defRPr sz="1400">
                <a:latin typeface="Verdana" panose="020B0604030504040204" pitchFamily="34" charset="0"/>
              </a:defRPr>
            </a:lvl3pPr>
            <a:lvl4pPr marL="2051050" indent="-222250" defTabSz="609585">
              <a:spcBef>
                <a:spcPct val="20000"/>
              </a:spcBef>
              <a:buFont typeface="Arial"/>
              <a:buChar char="–"/>
              <a:tabLst/>
              <a:defRPr sz="1400">
                <a:latin typeface="Verdana" panose="020B0604030504040204" pitchFamily="34" charset="0"/>
              </a:defRPr>
            </a:lvl4pPr>
            <a:lvl5pPr marL="2630488" indent="-192088" defTabSz="609585">
              <a:spcBef>
                <a:spcPct val="20000"/>
              </a:spcBef>
              <a:buFont typeface="Arial"/>
              <a:buChar char="»"/>
              <a:tabLst/>
              <a:defRPr sz="1400">
                <a:latin typeface="Verdana" panose="020B0604030504040204" pitchFamily="34" charset="0"/>
              </a:defRPr>
            </a:lvl5pPr>
            <a:lvl6pPr marL="3352716" indent="-304792" defTabSz="609585">
              <a:spcBef>
                <a:spcPct val="20000"/>
              </a:spcBef>
              <a:buFont typeface="Arial"/>
              <a:buChar char="•"/>
              <a:defRPr sz="2667"/>
            </a:lvl6pPr>
            <a:lvl7pPr marL="3962301" indent="-304792" defTabSz="609585">
              <a:spcBef>
                <a:spcPct val="20000"/>
              </a:spcBef>
              <a:buFont typeface="Arial"/>
              <a:buChar char="•"/>
              <a:defRPr sz="2667"/>
            </a:lvl7pPr>
            <a:lvl8pPr marL="4571886" indent="-304792" defTabSz="609585">
              <a:spcBef>
                <a:spcPct val="20000"/>
              </a:spcBef>
              <a:buFont typeface="Arial"/>
              <a:buChar char="•"/>
              <a:defRPr sz="2667"/>
            </a:lvl8pPr>
            <a:lvl9pPr marL="5181470" indent="-304792" defTabSz="609585">
              <a:spcBef>
                <a:spcPct val="20000"/>
              </a:spcBef>
              <a:buFont typeface="Arial"/>
              <a:buChar char="•"/>
              <a:defRPr sz="2667"/>
            </a:lvl9pPr>
          </a:lstStyle>
          <a:p>
            <a:pPr marL="0" marR="0" lvl="0" indent="0" algn="l" defTabSz="609585" rtl="0" eaLnBrk="1" fontAlgn="auto" latinLnBrk="0" hangingPunct="0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200" dirty="0" err="1">
                <a:solidFill>
                  <a:srgbClr val="EB8C49"/>
                </a:solidFill>
                <a:latin typeface="Trebuchet MS" panose="020B0603020202020204" pitchFamily="34" charset="0"/>
              </a:rPr>
              <a:t>Empresa</a:t>
            </a:r>
            <a:endParaRPr kumimoji="0" lang="pt-BR" sz="1200" b="1" i="0" u="none" strike="noStrike" kern="0" cap="none" spc="0" normalizeH="0" baseline="0" noProof="0" dirty="0">
              <a:ln>
                <a:noFill/>
              </a:ln>
              <a:solidFill>
                <a:srgbClr val="EB8C49"/>
              </a:solidFill>
              <a:effectLst/>
              <a:uLnTx/>
              <a:uFillTx/>
              <a:latin typeface="Trebuchet MS" panose="020B0603020202020204" pitchFamily="34" charset="0"/>
              <a:ea typeface="Verdana" panose="020B0604030504040204" pitchFamily="34" charset="0"/>
              <a:sym typeface="Arial"/>
            </a:endParaRPr>
          </a:p>
        </p:txBody>
      </p:sp>
      <p:sp>
        <p:nvSpPr>
          <p:cNvPr id="5" name="CaixaDeTexto 43">
            <a:extLst>
              <a:ext uri="{FF2B5EF4-FFF2-40B4-BE49-F238E27FC236}">
                <a16:creationId xmlns:a16="http://schemas.microsoft.com/office/drawing/2014/main" id="{19BD8AF5-622D-CFB4-5120-FE9C3E99A479}"/>
              </a:ext>
            </a:extLst>
          </p:cNvPr>
          <p:cNvSpPr txBox="1"/>
          <p:nvPr/>
        </p:nvSpPr>
        <p:spPr>
          <a:xfrm>
            <a:off x="626031" y="1720791"/>
            <a:ext cx="4510263" cy="13045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050" b="1" i="0" u="none" strike="noStrike" kern="0" cap="none" spc="0" normalizeH="0" baseline="0" noProof="0" dirty="0">
                <a:ln>
                  <a:noFill/>
                </a:ln>
                <a:solidFill>
                  <a:srgbClr val="0A5F55"/>
                </a:solidFill>
                <a:effectLst/>
                <a:uLnTx/>
                <a:uFillTx/>
                <a:latin typeface="Trebuchet MS" panose="020B0603020202020204" pitchFamily="34" charset="0"/>
                <a:cs typeface="Arial"/>
                <a:sym typeface="Arial"/>
              </a:rPr>
              <a:t>Consultas: </a:t>
            </a:r>
            <a:r>
              <a:rPr kumimoji="0" lang="pt-BR" sz="1050" b="0" i="0" u="none" strike="noStrike" kern="0" cap="none" spc="0" normalizeH="0" baseline="0" noProof="0" dirty="0">
                <a:ln>
                  <a:noFill/>
                </a:ln>
                <a:solidFill>
                  <a:srgbClr val="0A5F55"/>
                </a:solidFill>
                <a:effectLst/>
                <a:uLnTx/>
                <a:uFillTx/>
                <a:latin typeface="Trebuchet MS" panose="020B0603020202020204" pitchFamily="34" charset="0"/>
                <a:cs typeface="Arial"/>
                <a:sym typeface="Arial"/>
              </a:rPr>
              <a:t>R$25,00.</a:t>
            </a:r>
          </a:p>
          <a:p>
            <a:pPr marL="171450" marR="0" lvl="0" indent="-171450" algn="l" defTabSz="914400" rtl="0" eaLnBrk="1" fontAlgn="auto" latinLnBrk="0" hangingPunct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050" b="1" i="0" u="none" strike="noStrike" kern="0" cap="none" spc="0" normalizeH="0" baseline="0" noProof="0" dirty="0">
                <a:ln>
                  <a:noFill/>
                </a:ln>
                <a:solidFill>
                  <a:srgbClr val="0A5F55"/>
                </a:solidFill>
                <a:effectLst/>
                <a:uLnTx/>
                <a:uFillTx/>
                <a:latin typeface="Trebuchet MS" panose="020B0603020202020204" pitchFamily="34" charset="0"/>
                <a:cs typeface="Arial"/>
                <a:sym typeface="Arial"/>
              </a:rPr>
              <a:t>Consulta Pronto-Socorro: </a:t>
            </a:r>
            <a:r>
              <a:rPr kumimoji="0" lang="pt-BR" sz="1050" b="0" i="0" u="none" strike="noStrike" kern="0" cap="none" spc="0" normalizeH="0" baseline="0" noProof="0" dirty="0">
                <a:ln>
                  <a:noFill/>
                </a:ln>
                <a:solidFill>
                  <a:srgbClr val="0A5F55"/>
                </a:solidFill>
                <a:effectLst/>
                <a:uLnTx/>
                <a:uFillTx/>
                <a:latin typeface="Trebuchet MS" panose="020B0603020202020204" pitchFamily="34" charset="0"/>
                <a:cs typeface="Arial"/>
                <a:sym typeface="Arial"/>
              </a:rPr>
              <a:t>R$50,00.</a:t>
            </a:r>
          </a:p>
          <a:p>
            <a:pPr marL="171450" marR="0" lvl="0" indent="-171450" algn="l" defTabSz="914400" rtl="0" eaLnBrk="1" fontAlgn="auto" latinLnBrk="0" hangingPunct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050" b="1" i="0" u="none" strike="noStrike" kern="0" cap="none" spc="0" normalizeH="0" baseline="0" noProof="0" dirty="0">
                <a:ln>
                  <a:noFill/>
                </a:ln>
                <a:solidFill>
                  <a:srgbClr val="0A5F55"/>
                </a:solidFill>
                <a:effectLst/>
                <a:uLnTx/>
                <a:uFillTx/>
                <a:latin typeface="Trebuchet MS" panose="020B0603020202020204" pitchFamily="34" charset="0"/>
                <a:cs typeface="Arial"/>
                <a:sym typeface="Arial"/>
              </a:rPr>
              <a:t>Exames Grupo 1: </a:t>
            </a:r>
            <a:r>
              <a:rPr kumimoji="0" lang="pt-BR" sz="1050" b="0" i="0" u="none" strike="noStrike" kern="0" cap="none" spc="0" normalizeH="0" baseline="0" noProof="0" dirty="0">
                <a:ln>
                  <a:noFill/>
                </a:ln>
                <a:solidFill>
                  <a:srgbClr val="0A5F55"/>
                </a:solidFill>
                <a:effectLst/>
                <a:uLnTx/>
                <a:uFillTx/>
                <a:latin typeface="Trebuchet MS" panose="020B0603020202020204" pitchFamily="34" charset="0"/>
                <a:cs typeface="Arial"/>
                <a:sym typeface="Arial"/>
              </a:rPr>
              <a:t>30 % do valor da tabela, limitado a R$30,00.</a:t>
            </a:r>
          </a:p>
          <a:p>
            <a:pPr marL="171450" marR="0" lvl="0" indent="-171450" algn="l" defTabSz="914400" rtl="0" eaLnBrk="1" fontAlgn="auto" latinLnBrk="0" hangingPunct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050" b="1" i="0" u="none" strike="noStrike" kern="0" cap="none" spc="0" normalizeH="0" baseline="0" noProof="0" dirty="0">
                <a:ln>
                  <a:noFill/>
                </a:ln>
                <a:solidFill>
                  <a:srgbClr val="0A5F55"/>
                </a:solidFill>
                <a:effectLst/>
                <a:uLnTx/>
                <a:uFillTx/>
                <a:latin typeface="Trebuchet MS" panose="020B0603020202020204" pitchFamily="34" charset="0"/>
                <a:cs typeface="Arial"/>
                <a:sym typeface="Arial"/>
              </a:rPr>
              <a:t>Exames Grupo 2: </a:t>
            </a:r>
            <a:r>
              <a:rPr kumimoji="0" lang="pt-BR" sz="1050" b="0" i="0" u="none" strike="noStrike" kern="0" cap="none" spc="0" normalizeH="0" baseline="0" noProof="0" dirty="0">
                <a:ln>
                  <a:noFill/>
                </a:ln>
                <a:solidFill>
                  <a:srgbClr val="0A5F55"/>
                </a:solidFill>
                <a:effectLst/>
                <a:uLnTx/>
                <a:uFillTx/>
                <a:latin typeface="Trebuchet MS" panose="020B0603020202020204" pitchFamily="34" charset="0"/>
                <a:cs typeface="Arial"/>
                <a:sym typeface="Arial"/>
              </a:rPr>
              <a:t>30% do valor da tabela, limitado a R$140,00.</a:t>
            </a:r>
          </a:p>
          <a:p>
            <a:pPr marL="171450" marR="0" lvl="0" indent="-171450" algn="l" defTabSz="914400" rtl="0" eaLnBrk="1" fontAlgn="auto" latinLnBrk="0" hangingPunct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050" b="1" i="0" u="none" strike="noStrike" kern="0" cap="none" spc="0" normalizeH="0" baseline="0" noProof="0" dirty="0">
                <a:ln>
                  <a:noFill/>
                </a:ln>
                <a:solidFill>
                  <a:srgbClr val="0A5F55"/>
                </a:solidFill>
                <a:effectLst/>
                <a:uLnTx/>
                <a:uFillTx/>
                <a:latin typeface="Trebuchet MS" panose="020B0603020202020204" pitchFamily="34" charset="0"/>
                <a:cs typeface="Arial"/>
                <a:sym typeface="Arial"/>
              </a:rPr>
              <a:t>Terapias: </a:t>
            </a:r>
            <a:r>
              <a:rPr kumimoji="0" lang="pt-BR" sz="1050" b="0" i="0" u="none" strike="noStrike" kern="0" cap="none" spc="0" normalizeH="0" baseline="0" noProof="0" dirty="0">
                <a:ln>
                  <a:noFill/>
                </a:ln>
                <a:solidFill>
                  <a:srgbClr val="0A5F55"/>
                </a:solidFill>
                <a:effectLst/>
                <a:uLnTx/>
                <a:uFillTx/>
                <a:latin typeface="Trebuchet MS" panose="020B0603020202020204" pitchFamily="34" charset="0"/>
                <a:cs typeface="Arial"/>
                <a:sym typeface="Arial"/>
              </a:rPr>
              <a:t>R$15,00 por sessão.</a:t>
            </a:r>
          </a:p>
          <a:p>
            <a:pPr marL="171450" marR="0" lvl="0" indent="-171450" algn="l" defTabSz="914400" rtl="0" eaLnBrk="1" fontAlgn="auto" latinLnBrk="0" hangingPunct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050" b="1" i="0" u="none" strike="noStrike" kern="0" cap="none" spc="0" normalizeH="0" baseline="0" noProof="0" dirty="0">
                <a:ln>
                  <a:noFill/>
                </a:ln>
                <a:solidFill>
                  <a:srgbClr val="0A5F55"/>
                </a:solidFill>
                <a:effectLst/>
                <a:uLnTx/>
                <a:uFillTx/>
                <a:latin typeface="Trebuchet MS" panose="020B0603020202020204" pitchFamily="34" charset="0"/>
                <a:cs typeface="Arial"/>
                <a:sym typeface="Arial"/>
              </a:rPr>
              <a:t>Vencimento da fatura de coparticipação: </a:t>
            </a:r>
            <a:r>
              <a:rPr lang="pt-BR" sz="1050" dirty="0">
                <a:solidFill>
                  <a:srgbClr val="0A5F55"/>
                </a:solidFill>
                <a:latin typeface="Trebuchet MS" panose="020B0603020202020204" pitchFamily="34" charset="0"/>
              </a:rPr>
              <a:t>t</a:t>
            </a:r>
            <a:r>
              <a:rPr kumimoji="0" lang="pt-BR" sz="1050" b="0" i="0" u="none" strike="noStrike" kern="0" cap="none" spc="0" normalizeH="0" baseline="0" noProof="0" dirty="0">
                <a:ln>
                  <a:noFill/>
                </a:ln>
                <a:solidFill>
                  <a:srgbClr val="0A5F55"/>
                </a:solidFill>
                <a:effectLst/>
                <a:uLnTx/>
                <a:uFillTx/>
                <a:latin typeface="Trebuchet MS" panose="020B0603020202020204" pitchFamily="34" charset="0"/>
                <a:cs typeface="Arial"/>
                <a:sym typeface="Arial"/>
              </a:rPr>
              <a:t>odo dia 25.</a:t>
            </a:r>
          </a:p>
        </p:txBody>
      </p:sp>
      <p:sp>
        <p:nvSpPr>
          <p:cNvPr id="10" name="Espaço Reservado para Conteúdo 4">
            <a:extLst>
              <a:ext uri="{FF2B5EF4-FFF2-40B4-BE49-F238E27FC236}">
                <a16:creationId xmlns:a16="http://schemas.microsoft.com/office/drawing/2014/main" id="{94962028-82AB-97B1-C8AA-B2AA277F682A}"/>
              </a:ext>
            </a:extLst>
          </p:cNvPr>
          <p:cNvSpPr txBox="1">
            <a:spLocks/>
          </p:cNvSpPr>
          <p:nvPr/>
        </p:nvSpPr>
        <p:spPr>
          <a:xfrm>
            <a:off x="626031" y="3087695"/>
            <a:ext cx="1223871" cy="5430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pt-BR"/>
            </a:defPPr>
            <a:lvl1pPr indent="0" defTabSz="609585">
              <a:lnSpc>
                <a:spcPct val="150000"/>
              </a:lnSpc>
              <a:spcBef>
                <a:spcPct val="20000"/>
              </a:spcBef>
              <a:buClrTx/>
              <a:buFont typeface="Arial"/>
              <a:buNone/>
              <a:defRPr sz="14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801688" indent="-192088" defTabSz="609585">
              <a:spcBef>
                <a:spcPct val="20000"/>
              </a:spcBef>
              <a:buFont typeface="Arial"/>
              <a:buChar char="–"/>
              <a:tabLst/>
              <a:defRPr sz="1400">
                <a:latin typeface="Verdana" panose="020B0604030504040204" pitchFamily="34" charset="0"/>
              </a:defRPr>
            </a:lvl2pPr>
            <a:lvl3pPr marL="1381125" indent="-304800" defTabSz="609585">
              <a:spcBef>
                <a:spcPct val="20000"/>
              </a:spcBef>
              <a:buFont typeface="Arial"/>
              <a:buChar char="•"/>
              <a:tabLst/>
              <a:defRPr sz="1400">
                <a:latin typeface="Verdana" panose="020B0604030504040204" pitchFamily="34" charset="0"/>
              </a:defRPr>
            </a:lvl3pPr>
            <a:lvl4pPr marL="2051050" indent="-222250" defTabSz="609585">
              <a:spcBef>
                <a:spcPct val="20000"/>
              </a:spcBef>
              <a:buFont typeface="Arial"/>
              <a:buChar char="–"/>
              <a:tabLst/>
              <a:defRPr sz="1400">
                <a:latin typeface="Verdana" panose="020B0604030504040204" pitchFamily="34" charset="0"/>
              </a:defRPr>
            </a:lvl4pPr>
            <a:lvl5pPr marL="2630488" indent="-192088" defTabSz="609585">
              <a:spcBef>
                <a:spcPct val="20000"/>
              </a:spcBef>
              <a:buFont typeface="Arial"/>
              <a:buChar char="»"/>
              <a:tabLst/>
              <a:defRPr sz="1400">
                <a:latin typeface="Verdana" panose="020B0604030504040204" pitchFamily="34" charset="0"/>
              </a:defRPr>
            </a:lvl5pPr>
            <a:lvl6pPr marL="3352716" indent="-304792" defTabSz="609585">
              <a:spcBef>
                <a:spcPct val="20000"/>
              </a:spcBef>
              <a:buFont typeface="Arial"/>
              <a:buChar char="•"/>
              <a:defRPr sz="2667"/>
            </a:lvl6pPr>
            <a:lvl7pPr marL="3962301" indent="-304792" defTabSz="609585">
              <a:spcBef>
                <a:spcPct val="20000"/>
              </a:spcBef>
              <a:buFont typeface="Arial"/>
              <a:buChar char="•"/>
              <a:defRPr sz="2667"/>
            </a:lvl7pPr>
            <a:lvl8pPr marL="4571886" indent="-304792" defTabSz="609585">
              <a:spcBef>
                <a:spcPct val="20000"/>
              </a:spcBef>
              <a:buFont typeface="Arial"/>
              <a:buChar char="•"/>
              <a:defRPr sz="2667"/>
            </a:lvl8pPr>
            <a:lvl9pPr marL="5181470" indent="-304792" defTabSz="609585">
              <a:spcBef>
                <a:spcPct val="20000"/>
              </a:spcBef>
              <a:buFont typeface="Arial"/>
              <a:buChar char="•"/>
              <a:defRPr sz="2667"/>
            </a:lvl9pPr>
          </a:lstStyle>
          <a:p>
            <a:pPr marL="0" marR="0" lvl="0" indent="0" algn="l" defTabSz="609585" rtl="0" eaLnBrk="1" fontAlgn="auto" latinLnBrk="0" hangingPunct="0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200" dirty="0" err="1">
                <a:solidFill>
                  <a:srgbClr val="EB8C49"/>
                </a:solidFill>
                <a:latin typeface="Trebuchet MS" panose="020B0603020202020204" pitchFamily="34" charset="0"/>
              </a:rPr>
              <a:t>Beneficiário</a:t>
            </a:r>
            <a:endParaRPr kumimoji="0" lang="pt-BR" sz="1200" b="1" i="0" u="none" strike="noStrike" kern="0" cap="none" spc="0" normalizeH="0" baseline="0" noProof="0" dirty="0">
              <a:ln>
                <a:noFill/>
              </a:ln>
              <a:solidFill>
                <a:srgbClr val="EB8C49"/>
              </a:solidFill>
              <a:effectLst/>
              <a:uLnTx/>
              <a:uFillTx/>
              <a:latin typeface="Trebuchet MS" panose="020B0603020202020204" pitchFamily="34" charset="0"/>
              <a:ea typeface="Verdana" panose="020B0604030504040204" pitchFamily="34" charset="0"/>
              <a:sym typeface="Arial"/>
            </a:endParaRPr>
          </a:p>
        </p:txBody>
      </p:sp>
      <p:sp>
        <p:nvSpPr>
          <p:cNvPr id="13" name="CaixaDeTexto 43">
            <a:extLst>
              <a:ext uri="{FF2B5EF4-FFF2-40B4-BE49-F238E27FC236}">
                <a16:creationId xmlns:a16="http://schemas.microsoft.com/office/drawing/2014/main" id="{28DF0BBE-64D5-CC2A-CC86-0FA9C065E614}"/>
              </a:ext>
            </a:extLst>
          </p:cNvPr>
          <p:cNvSpPr txBox="1"/>
          <p:nvPr/>
        </p:nvSpPr>
        <p:spPr>
          <a:xfrm>
            <a:off x="626031" y="3393394"/>
            <a:ext cx="3108941" cy="4837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1100" b="1" i="0" u="none" strike="noStrike" kern="0" cap="none" spc="0" normalizeH="0" baseline="0" noProof="0" dirty="0">
                <a:ln>
                  <a:noFill/>
                </a:ln>
                <a:solidFill>
                  <a:srgbClr val="0A5F55"/>
                </a:solidFill>
                <a:effectLst/>
                <a:uLnTx/>
                <a:uFillTx/>
                <a:latin typeface="Trebuchet MS" panose="020B0603020202020204" pitchFamily="34" charset="0"/>
                <a:cs typeface="Arial"/>
                <a:sym typeface="Arial"/>
              </a:rPr>
              <a:t>Limitador mensal de coparticipação:</a:t>
            </a:r>
            <a:br>
              <a:rPr kumimoji="0" lang="pt-BR" sz="1100" b="1" i="0" u="none" strike="noStrike" kern="0" cap="none" spc="0" normalizeH="0" baseline="0" noProof="0" dirty="0">
                <a:ln>
                  <a:noFill/>
                </a:ln>
                <a:solidFill>
                  <a:srgbClr val="0A5F55"/>
                </a:solidFill>
                <a:effectLst/>
                <a:uLnTx/>
                <a:uFillTx/>
                <a:latin typeface="Trebuchet MS" panose="020B0603020202020204" pitchFamily="34" charset="0"/>
                <a:cs typeface="Arial"/>
                <a:sym typeface="Arial"/>
              </a:rPr>
            </a:br>
            <a:r>
              <a:rPr kumimoji="0" lang="pt-BR" sz="1100" i="0" u="none" strike="noStrike" kern="0" cap="none" spc="0" normalizeH="0" baseline="0" noProof="0" dirty="0">
                <a:ln>
                  <a:noFill/>
                </a:ln>
                <a:solidFill>
                  <a:srgbClr val="0A5F55"/>
                </a:solidFill>
                <a:effectLst/>
                <a:uLnTx/>
                <a:uFillTx/>
                <a:latin typeface="Trebuchet MS" panose="020B0603020202020204" pitchFamily="34" charset="0"/>
                <a:cs typeface="Arial"/>
                <a:sym typeface="Arial"/>
              </a:rPr>
              <a:t>R$ 280,00 por beneficiário não cumulativo.</a:t>
            </a:r>
          </a:p>
        </p:txBody>
      </p:sp>
      <p:pic>
        <p:nvPicPr>
          <p:cNvPr id="7" name="Picture 6" descr="Two people sitting on a couch with a computer&#10;&#10;Description automatically generated with medium confidence">
            <a:extLst>
              <a:ext uri="{FF2B5EF4-FFF2-40B4-BE49-F238E27FC236}">
                <a16:creationId xmlns:a16="http://schemas.microsoft.com/office/drawing/2014/main" id="{69694B89-E650-A6E9-1B38-48990026728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6115" y="697529"/>
            <a:ext cx="3738461" cy="3738461"/>
          </a:xfrm>
          <a:prstGeom prst="ellipse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40ACAC69-A889-401C-61C9-A37AF2C5513B}"/>
              </a:ext>
            </a:extLst>
          </p:cNvPr>
          <p:cNvGrpSpPr/>
          <p:nvPr/>
        </p:nvGrpSpPr>
        <p:grpSpPr>
          <a:xfrm>
            <a:off x="3656661" y="3297925"/>
            <a:ext cx="2578113" cy="1138065"/>
            <a:chOff x="4609257" y="3232568"/>
            <a:chExt cx="2578113" cy="1138065"/>
          </a:xfrm>
        </p:grpSpPr>
        <p:pic>
          <p:nvPicPr>
            <p:cNvPr id="20" name="Google Shape;257;p9" descr="Imagem">
              <a:extLst>
                <a:ext uri="{FF2B5EF4-FFF2-40B4-BE49-F238E27FC236}">
                  <a16:creationId xmlns:a16="http://schemas.microsoft.com/office/drawing/2014/main" id="{EE043C77-F549-F58E-0403-6F0D50F11856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956457" y="3232568"/>
              <a:ext cx="1873007" cy="11380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841;p40">
              <a:extLst>
                <a:ext uri="{FF2B5EF4-FFF2-40B4-BE49-F238E27FC236}">
                  <a16:creationId xmlns:a16="http://schemas.microsoft.com/office/drawing/2014/main" id="{5599D4CD-BD4E-8E72-8BD4-A559CB8ECBE7}"/>
                </a:ext>
              </a:extLst>
            </p:cNvPr>
            <p:cNvSpPr/>
            <p:nvPr/>
          </p:nvSpPr>
          <p:spPr>
            <a:xfrm>
              <a:off x="4877790" y="3425080"/>
              <a:ext cx="2041047" cy="4570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50" tIns="41125" rIns="82250" bIns="41125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393A"/>
                </a:buClr>
                <a:buSzPts val="1620"/>
                <a:buFont typeface="Trebuchet MS"/>
                <a:buNone/>
              </a:pPr>
              <a:r>
                <a:rPr lang="en-US" sz="1620" b="1" i="0" u="none" strike="noStrike" cap="none" dirty="0">
                  <a:solidFill>
                    <a:srgbClr val="EB8C49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IMPORTANTE:</a:t>
              </a:r>
              <a:endParaRPr sz="1620" b="1" i="0" u="none" strike="noStrike" cap="none" dirty="0">
                <a:solidFill>
                  <a:srgbClr val="EB8C49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9" name="Google Shape;842;p40">
              <a:extLst>
                <a:ext uri="{FF2B5EF4-FFF2-40B4-BE49-F238E27FC236}">
                  <a16:creationId xmlns:a16="http://schemas.microsoft.com/office/drawing/2014/main" id="{2C3B8CF4-5FCA-F166-671D-7904A665F38B}"/>
                </a:ext>
              </a:extLst>
            </p:cNvPr>
            <p:cNvSpPr/>
            <p:nvPr/>
          </p:nvSpPr>
          <p:spPr>
            <a:xfrm>
              <a:off x="4609257" y="3770470"/>
              <a:ext cx="2578113" cy="3600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50" tIns="41125" rIns="82250" bIns="411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393A"/>
                </a:buClr>
                <a:buSzPts val="900"/>
                <a:buFont typeface="Trebuchet MS"/>
                <a:buNone/>
              </a:pPr>
              <a:r>
                <a:rPr lang="en-US" sz="900" b="0" i="0" u="none" strike="noStrike" cap="none" dirty="0" err="1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Não</a:t>
              </a:r>
              <a:r>
                <a:rPr lang="en-US" sz="900" b="0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 </a:t>
              </a:r>
              <a:r>
                <a:rPr lang="en-US" sz="900" b="0" i="0" u="none" strike="noStrike" cap="none" dirty="0" err="1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temos</a:t>
              </a:r>
              <a:r>
                <a:rPr lang="en-US" sz="900" b="0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 </a:t>
              </a:r>
              <a:r>
                <a:rPr lang="en-US" sz="900" b="0" i="0" u="none" strike="noStrike" cap="none" dirty="0" err="1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coparticipação</a:t>
              </a:r>
              <a:br>
                <a:rPr lang="en-US" sz="900" b="0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</a:br>
              <a:r>
                <a:rPr lang="en-US" sz="900" b="0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para </a:t>
              </a:r>
              <a:r>
                <a:rPr lang="en-US" sz="900" b="0" i="0" u="none" strike="noStrike" cap="none" dirty="0" err="1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internações</a:t>
              </a:r>
              <a:r>
                <a:rPr lang="en-US" sz="900" b="0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.</a:t>
              </a:r>
              <a:endParaRPr dirty="0">
                <a:solidFill>
                  <a:srgbClr val="00605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01896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0" grpId="0"/>
      <p:bldP spid="1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8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268;p12">
            <a:extLst>
              <a:ext uri="{FF2B5EF4-FFF2-40B4-BE49-F238E27FC236}">
                <a16:creationId xmlns:a16="http://schemas.microsoft.com/office/drawing/2014/main" id="{15C2EACB-E6D8-B0BF-D45F-6BD55107A1F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6300654" y="785075"/>
            <a:ext cx="3738462" cy="2012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" descr="Imagem">
            <a:extLst>
              <a:ext uri="{FF2B5EF4-FFF2-40B4-BE49-F238E27FC236}">
                <a16:creationId xmlns:a16="http://schemas.microsoft.com/office/drawing/2014/main" id="{9FAB6263-3853-2077-74D0-1DACD6F658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515362" y="3630833"/>
            <a:ext cx="1397804" cy="1819274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m 1" descr="Imagem 1">
            <a:extLst>
              <a:ext uri="{FF2B5EF4-FFF2-40B4-BE49-F238E27FC236}">
                <a16:creationId xmlns:a16="http://schemas.microsoft.com/office/drawing/2014/main" id="{E37C28A8-1D29-4B68-5DFA-693AEA7BA6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8500" y="168519"/>
            <a:ext cx="652240" cy="545511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Google Shape;55;p2">
            <a:extLst>
              <a:ext uri="{FF2B5EF4-FFF2-40B4-BE49-F238E27FC236}">
                <a16:creationId xmlns:a16="http://schemas.microsoft.com/office/drawing/2014/main" id="{F528030B-ABE0-B067-69AA-31016AEA74E1}"/>
              </a:ext>
            </a:extLst>
          </p:cNvPr>
          <p:cNvSpPr txBox="1"/>
          <p:nvPr/>
        </p:nvSpPr>
        <p:spPr>
          <a:xfrm>
            <a:off x="626031" y="547247"/>
            <a:ext cx="4037983" cy="615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398" tIns="91398" rIns="91398" bIns="91398">
            <a:spAutoFit/>
          </a:bodyPr>
          <a:lstStyle>
            <a:lvl1pPr>
              <a:defRPr sz="3600" b="1">
                <a:solidFill>
                  <a:srgbClr val="48836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rPr>
              <a:t>Reembolso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48836B"/>
              </a:solidFill>
              <a:effectLst/>
              <a:uLnTx/>
              <a:uFillTx/>
              <a:latin typeface="Trebuchet MS"/>
              <a:sym typeface="Trebuchet MS"/>
            </a:endParaRPr>
          </a:p>
        </p:txBody>
      </p:sp>
      <p:sp>
        <p:nvSpPr>
          <p:cNvPr id="5" name="CaixaDeTexto 43">
            <a:extLst>
              <a:ext uri="{FF2B5EF4-FFF2-40B4-BE49-F238E27FC236}">
                <a16:creationId xmlns:a16="http://schemas.microsoft.com/office/drawing/2014/main" id="{19BD8AF5-622D-CFB4-5120-FE9C3E99A479}"/>
              </a:ext>
            </a:extLst>
          </p:cNvPr>
          <p:cNvSpPr txBox="1"/>
          <p:nvPr/>
        </p:nvSpPr>
        <p:spPr>
          <a:xfrm>
            <a:off x="626031" y="1214799"/>
            <a:ext cx="553806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1050" i="0" u="none" strike="noStrike" kern="0" cap="none" spc="0" normalizeH="0" baseline="0" noProof="0" dirty="0">
                <a:ln>
                  <a:noFill/>
                </a:ln>
                <a:solidFill>
                  <a:srgbClr val="006056"/>
                </a:solidFill>
                <a:effectLst/>
                <a:uLnTx/>
                <a:uFillTx/>
                <a:latin typeface="Trebuchet MS" panose="020B0603020202020204" pitchFamily="34" charset="0"/>
                <a:cs typeface="Arial"/>
                <a:sym typeface="Arial"/>
              </a:rPr>
              <a:t>Com o reembolso, o contratante e seus colaboradores podem consultar fora de nossa rede credenciada, no modo particular; ou seja, essa modalidade permite consultas com médicos, laboratórios e hospitais da preferência do beneficiário. Veja a seguir alguns exemplos de procedimentos e seus respectivos valores máximos de reembolso.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18A1086-C557-CF9B-56F1-39EBB124D006}"/>
              </a:ext>
            </a:extLst>
          </p:cNvPr>
          <p:cNvGrpSpPr/>
          <p:nvPr/>
        </p:nvGrpSpPr>
        <p:grpSpPr>
          <a:xfrm>
            <a:off x="751212" y="2274750"/>
            <a:ext cx="1853528" cy="2258132"/>
            <a:chOff x="751212" y="2274750"/>
            <a:chExt cx="1853528" cy="2258132"/>
          </a:xfrm>
        </p:grpSpPr>
        <p:sp>
          <p:nvSpPr>
            <p:cNvPr id="40" name="Google Shape;862;p41">
              <a:extLst>
                <a:ext uri="{FF2B5EF4-FFF2-40B4-BE49-F238E27FC236}">
                  <a16:creationId xmlns:a16="http://schemas.microsoft.com/office/drawing/2014/main" id="{70D1CA78-2F8D-8D79-6B1E-2CB8137F4702}"/>
                </a:ext>
              </a:extLst>
            </p:cNvPr>
            <p:cNvSpPr/>
            <p:nvPr/>
          </p:nvSpPr>
          <p:spPr>
            <a:xfrm>
              <a:off x="751212" y="2274750"/>
              <a:ext cx="1853528" cy="311523"/>
            </a:xfrm>
            <a:prstGeom prst="round2SameRect">
              <a:avLst/>
            </a:prstGeom>
            <a:solidFill>
              <a:srgbClr val="489F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10"/>
                <a:buFont typeface="Calibri"/>
                <a:buNone/>
              </a:pPr>
              <a:r>
                <a:rPr lang="en-US" sz="81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/>
            </a:p>
          </p:txBody>
        </p:sp>
        <p:sp>
          <p:nvSpPr>
            <p:cNvPr id="41" name="Google Shape;863;p41">
              <a:extLst>
                <a:ext uri="{FF2B5EF4-FFF2-40B4-BE49-F238E27FC236}">
                  <a16:creationId xmlns:a16="http://schemas.microsoft.com/office/drawing/2014/main" id="{49279D84-B277-B0CB-565A-B64A7A63A255}"/>
                </a:ext>
              </a:extLst>
            </p:cNvPr>
            <p:cNvSpPr/>
            <p:nvPr/>
          </p:nvSpPr>
          <p:spPr>
            <a:xfrm>
              <a:off x="758927" y="2332931"/>
              <a:ext cx="1822030" cy="2284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50" tIns="41125" rIns="82250" bIns="411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10"/>
                <a:buFont typeface="Trebuchet MS"/>
                <a:buNone/>
              </a:pPr>
              <a:r>
                <a:rPr lang="en-US" sz="810" b="1" i="0" u="none" strike="noStrike" cap="none" dirty="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PROCEDIMENTOS</a:t>
              </a:r>
              <a:endParaRPr dirty="0"/>
            </a:p>
          </p:txBody>
        </p:sp>
        <p:sp>
          <p:nvSpPr>
            <p:cNvPr id="44" name="Google Shape;866;p41">
              <a:extLst>
                <a:ext uri="{FF2B5EF4-FFF2-40B4-BE49-F238E27FC236}">
                  <a16:creationId xmlns:a16="http://schemas.microsoft.com/office/drawing/2014/main" id="{F6177060-57C3-CF28-4468-C98A81815D7E}"/>
                </a:ext>
              </a:extLst>
            </p:cNvPr>
            <p:cNvSpPr/>
            <p:nvPr/>
          </p:nvSpPr>
          <p:spPr>
            <a:xfrm rot="10800000">
              <a:off x="751229" y="2577841"/>
              <a:ext cx="1853509" cy="1955041"/>
            </a:xfrm>
            <a:prstGeom prst="round2SameRect">
              <a:avLst>
                <a:gd name="adj1" fmla="val 3556"/>
                <a:gd name="adj2" fmla="val 0"/>
              </a:avLst>
            </a:prstGeom>
            <a:solidFill>
              <a:schemeClr val="lt1">
                <a:alpha val="79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60"/>
                <a:buFont typeface="Calibri"/>
                <a:buNone/>
              </a:pPr>
              <a:endParaRPr sz="126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869;p41">
              <a:extLst>
                <a:ext uri="{FF2B5EF4-FFF2-40B4-BE49-F238E27FC236}">
                  <a16:creationId xmlns:a16="http://schemas.microsoft.com/office/drawing/2014/main" id="{C5C0DD4B-6E88-D529-A1A3-CF8A9EA0FAA8}"/>
                </a:ext>
              </a:extLst>
            </p:cNvPr>
            <p:cNvSpPr txBox="1"/>
            <p:nvPr/>
          </p:nvSpPr>
          <p:spPr>
            <a:xfrm>
              <a:off x="758927" y="2538024"/>
              <a:ext cx="1844510" cy="19620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393A"/>
                </a:buClr>
                <a:buSzPts val="810"/>
                <a:buFont typeface="Trebuchet MS"/>
                <a:buNone/>
              </a:pPr>
              <a:r>
                <a:rPr lang="en-US" sz="810" b="0" i="0" u="none" strike="noStrike" cap="none" dirty="0" err="1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Consultas</a:t>
              </a:r>
              <a:r>
                <a:rPr lang="en-US" sz="810" b="0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 </a:t>
              </a:r>
              <a:r>
                <a:rPr lang="en-US" sz="810" b="0" i="0" u="none" strike="noStrike" cap="none" dirty="0" err="1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Médicas</a:t>
              </a:r>
              <a:endParaRPr dirty="0">
                <a:solidFill>
                  <a:srgbClr val="006056"/>
                </a:solidFill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393A"/>
                </a:buClr>
                <a:buSzPts val="810"/>
                <a:buFont typeface="Trebuchet MS"/>
                <a:buNone/>
              </a:pPr>
              <a:r>
                <a:rPr lang="en-US" sz="810" b="0" i="0" u="none" strike="noStrike" cap="none" dirty="0" err="1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Hemograma</a:t>
              </a:r>
              <a:r>
                <a:rPr lang="en-US" sz="810" b="0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 (</a:t>
              </a:r>
              <a:r>
                <a:rPr lang="en-US" sz="810" b="0" i="0" u="none" strike="noStrike" cap="none" dirty="0" err="1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contagem</a:t>
              </a:r>
              <a:r>
                <a:rPr lang="en-US" sz="810" b="0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 </a:t>
              </a:r>
              <a:r>
                <a:rPr lang="en-US" sz="810" b="0" i="0" u="none" strike="noStrike" cap="none" dirty="0" err="1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plaquetas</a:t>
              </a:r>
              <a:r>
                <a:rPr lang="en-US" sz="810" b="0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)</a:t>
              </a:r>
              <a:endParaRPr dirty="0">
                <a:solidFill>
                  <a:srgbClr val="006056"/>
                </a:solidFill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393A"/>
                </a:buClr>
                <a:buSzPts val="810"/>
                <a:buFont typeface="Trebuchet MS"/>
                <a:buNone/>
              </a:pPr>
              <a:r>
                <a:rPr lang="en-US" sz="810" b="0" i="0" u="none" strike="noStrike" cap="none" dirty="0" err="1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Eletrocardiograma</a:t>
              </a:r>
              <a:endParaRPr dirty="0">
                <a:solidFill>
                  <a:srgbClr val="006056"/>
                </a:solidFill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393A"/>
                </a:buClr>
                <a:buSzPts val="810"/>
                <a:buFont typeface="Trebuchet MS"/>
                <a:buNone/>
              </a:pPr>
              <a:r>
                <a:rPr lang="en-US" sz="810" b="0" i="0" u="none" strike="noStrike" cap="none" dirty="0" err="1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Endoscopia</a:t>
              </a:r>
              <a:r>
                <a:rPr lang="en-US" sz="810" b="0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 </a:t>
              </a:r>
              <a:r>
                <a:rPr lang="en-US" sz="810" b="0" i="0" u="none" strike="noStrike" cap="none" dirty="0" err="1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Digestiva</a:t>
              </a:r>
              <a:endParaRPr dirty="0">
                <a:solidFill>
                  <a:srgbClr val="006056"/>
                </a:solidFill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393A"/>
                </a:buClr>
                <a:buSzPts val="810"/>
                <a:buFont typeface="Trebuchet MS"/>
                <a:buNone/>
              </a:pPr>
              <a:r>
                <a:rPr lang="en-US" sz="810" b="0" i="0" u="none" strike="noStrike" cap="none" dirty="0" err="1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Ultrassom</a:t>
              </a:r>
              <a:r>
                <a:rPr lang="en-US" sz="810" b="0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 Transvaginal</a:t>
              </a:r>
              <a:endParaRPr dirty="0">
                <a:solidFill>
                  <a:srgbClr val="006056"/>
                </a:solidFill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393A"/>
                </a:buClr>
                <a:buSzPts val="810"/>
                <a:buFont typeface="Trebuchet MS"/>
                <a:buNone/>
              </a:pPr>
              <a:r>
                <a:rPr lang="en-US" sz="810" b="0" i="0" u="none" strike="noStrike" cap="none" dirty="0" err="1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Tomografia</a:t>
              </a:r>
              <a:r>
                <a:rPr lang="en-US" sz="810" b="0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 do </a:t>
              </a:r>
              <a:r>
                <a:rPr lang="en-US" sz="810" b="0" i="0" u="none" strike="noStrike" cap="none" dirty="0" err="1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Crânio</a:t>
              </a:r>
              <a:endParaRPr sz="810" b="0" i="0" u="none" strike="noStrike" cap="none" dirty="0">
                <a:solidFill>
                  <a:srgbClr val="006056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393A"/>
                </a:buClr>
                <a:buSzPts val="810"/>
                <a:buFont typeface="Trebuchet MS"/>
                <a:buNone/>
              </a:pPr>
              <a:r>
                <a:rPr lang="en-US" sz="810" b="0" i="0" u="none" strike="noStrike" cap="none" dirty="0" err="1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Colesterol</a:t>
              </a:r>
              <a:r>
                <a:rPr lang="en-US" sz="810" b="0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 (HDL)</a:t>
              </a:r>
              <a:endParaRPr dirty="0">
                <a:solidFill>
                  <a:srgbClr val="006056"/>
                </a:solidFill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393A"/>
                </a:buClr>
                <a:buSzPts val="810"/>
                <a:buFont typeface="Trebuchet MS"/>
                <a:buNone/>
              </a:pPr>
              <a:r>
                <a:rPr lang="en-US" sz="810" b="0" i="0" u="none" strike="noStrike" cap="none" dirty="0" err="1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Colesterol</a:t>
              </a:r>
              <a:r>
                <a:rPr lang="en-US" sz="810" b="0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 Total</a:t>
              </a:r>
              <a:endParaRPr dirty="0">
                <a:solidFill>
                  <a:srgbClr val="006056"/>
                </a:solidFill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393A"/>
                </a:buClr>
                <a:buSzPts val="810"/>
                <a:buFont typeface="Trebuchet MS"/>
                <a:buNone/>
              </a:pPr>
              <a:r>
                <a:rPr lang="en-US" sz="810" b="0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RX de </a:t>
              </a:r>
              <a:r>
                <a:rPr lang="en-US" sz="810" b="0" i="0" u="none" strike="noStrike" cap="none" dirty="0" err="1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Tórax</a:t>
              </a:r>
              <a:r>
                <a:rPr lang="en-US" sz="810" b="0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 (</a:t>
              </a:r>
              <a:r>
                <a:rPr lang="en-US" sz="810" b="0" i="0" u="none" strike="noStrike" cap="none" dirty="0" err="1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uma</a:t>
              </a:r>
              <a:r>
                <a:rPr lang="en-US" sz="810" b="0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 </a:t>
              </a:r>
              <a:r>
                <a:rPr lang="en-US" sz="810" b="0" i="0" u="none" strike="noStrike" cap="none" dirty="0" err="1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incidência</a:t>
              </a:r>
              <a:r>
                <a:rPr lang="en-US" sz="810" b="0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)</a:t>
              </a:r>
              <a:endParaRPr dirty="0">
                <a:solidFill>
                  <a:srgbClr val="006056"/>
                </a:solidFill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393A"/>
                </a:buClr>
                <a:buSzPts val="810"/>
                <a:buFont typeface="Trebuchet MS"/>
                <a:buNone/>
              </a:pPr>
              <a:r>
                <a:rPr lang="en-US" sz="810" b="0" i="0" u="none" strike="noStrike" cap="none" dirty="0" err="1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Ulltrassom</a:t>
              </a:r>
              <a:r>
                <a:rPr lang="en-US" sz="810" b="0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 </a:t>
              </a:r>
              <a:r>
                <a:rPr lang="en-US" sz="810" b="0" i="0" u="none" strike="noStrike" cap="none" dirty="0" err="1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Obstétrico</a:t>
              </a:r>
              <a:endParaRPr sz="810" b="0" i="0" u="none" strike="noStrike" cap="none" dirty="0">
                <a:solidFill>
                  <a:srgbClr val="006056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70C11EE-A90F-706B-0D43-42CC3D383652}"/>
              </a:ext>
            </a:extLst>
          </p:cNvPr>
          <p:cNvGrpSpPr/>
          <p:nvPr/>
        </p:nvGrpSpPr>
        <p:grpSpPr>
          <a:xfrm>
            <a:off x="2567448" y="2266806"/>
            <a:ext cx="1152110" cy="2266076"/>
            <a:chOff x="2567448" y="2266806"/>
            <a:chExt cx="1152110" cy="2266076"/>
          </a:xfrm>
        </p:grpSpPr>
        <p:sp>
          <p:nvSpPr>
            <p:cNvPr id="39" name="Google Shape;861;p41">
              <a:extLst>
                <a:ext uri="{FF2B5EF4-FFF2-40B4-BE49-F238E27FC236}">
                  <a16:creationId xmlns:a16="http://schemas.microsoft.com/office/drawing/2014/main" id="{7DAE4C53-12C5-6FD5-D756-85F880052AA1}"/>
                </a:ext>
              </a:extLst>
            </p:cNvPr>
            <p:cNvSpPr/>
            <p:nvPr/>
          </p:nvSpPr>
          <p:spPr>
            <a:xfrm>
              <a:off x="2664660" y="2266806"/>
              <a:ext cx="960139" cy="324267"/>
            </a:xfrm>
            <a:prstGeom prst="round2Same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60"/>
                <a:buFont typeface="Calibri"/>
                <a:buNone/>
              </a:pPr>
              <a:r>
                <a:rPr lang="en-US" sz="126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/>
            </a:p>
          </p:txBody>
        </p:sp>
        <p:sp>
          <p:nvSpPr>
            <p:cNvPr id="42" name="Google Shape;864;p41">
              <a:extLst>
                <a:ext uri="{FF2B5EF4-FFF2-40B4-BE49-F238E27FC236}">
                  <a16:creationId xmlns:a16="http://schemas.microsoft.com/office/drawing/2014/main" id="{04802F81-F071-014C-4E68-E37D6C2E2E0D}"/>
                </a:ext>
              </a:extLst>
            </p:cNvPr>
            <p:cNvSpPr/>
            <p:nvPr/>
          </p:nvSpPr>
          <p:spPr>
            <a:xfrm>
              <a:off x="2567448" y="2328467"/>
              <a:ext cx="1135142" cy="2284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50" tIns="41125" rIns="82250" bIns="411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10"/>
                <a:buFont typeface="Trebuchet MS"/>
                <a:buNone/>
              </a:pPr>
              <a:r>
                <a:rPr lang="en-US" sz="810" b="1" i="0" u="none" strike="noStrike" cap="none" dirty="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Plano </a:t>
              </a:r>
              <a:r>
                <a:rPr lang="en-US" sz="810" b="1" i="0" u="none" strike="noStrike" cap="none" dirty="0" err="1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Clássico</a:t>
              </a:r>
              <a:endParaRPr dirty="0"/>
            </a:p>
          </p:txBody>
        </p:sp>
        <p:sp>
          <p:nvSpPr>
            <p:cNvPr id="45" name="Google Shape;867;p41">
              <a:extLst>
                <a:ext uri="{FF2B5EF4-FFF2-40B4-BE49-F238E27FC236}">
                  <a16:creationId xmlns:a16="http://schemas.microsoft.com/office/drawing/2014/main" id="{38A168AB-3303-AD42-0223-E4F87D883889}"/>
                </a:ext>
              </a:extLst>
            </p:cNvPr>
            <p:cNvSpPr/>
            <p:nvPr/>
          </p:nvSpPr>
          <p:spPr>
            <a:xfrm rot="10800000">
              <a:off x="2664077" y="2583414"/>
              <a:ext cx="960723" cy="1949468"/>
            </a:xfrm>
            <a:prstGeom prst="round2SameRect">
              <a:avLst>
                <a:gd name="adj1" fmla="val 7235"/>
                <a:gd name="adj2" fmla="val 0"/>
              </a:avLst>
            </a:prstGeom>
            <a:solidFill>
              <a:schemeClr val="lt1">
                <a:alpha val="79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60"/>
                <a:buFont typeface="Calibri"/>
                <a:buNone/>
              </a:pPr>
              <a:endParaRPr sz="126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870;p41">
              <a:extLst>
                <a:ext uri="{FF2B5EF4-FFF2-40B4-BE49-F238E27FC236}">
                  <a16:creationId xmlns:a16="http://schemas.microsoft.com/office/drawing/2014/main" id="{F529771D-DD94-0B9A-2136-539221A85E41}"/>
                </a:ext>
              </a:extLst>
            </p:cNvPr>
            <p:cNvSpPr txBox="1"/>
            <p:nvPr/>
          </p:nvSpPr>
          <p:spPr>
            <a:xfrm>
              <a:off x="2583386" y="3222871"/>
              <a:ext cx="1136172" cy="611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393A"/>
                </a:buClr>
                <a:buSzPts val="720"/>
                <a:buFont typeface="Trebuchet MS"/>
                <a:buNone/>
              </a:pPr>
              <a:r>
                <a:rPr lang="en-US" sz="720" b="0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Sem </a:t>
              </a:r>
              <a:endParaRPr dirty="0">
                <a:solidFill>
                  <a:srgbClr val="006056"/>
                </a:solidFill>
              </a:endParaRPr>
            </a:p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393A"/>
                </a:buClr>
                <a:buSzPts val="720"/>
                <a:buFont typeface="Trebuchet MS"/>
                <a:buNone/>
              </a:pPr>
              <a:r>
                <a:rPr lang="en-US" sz="720" b="0" i="0" u="none" strike="noStrike" cap="none" dirty="0" err="1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reembolso</a:t>
              </a:r>
              <a:endParaRPr dirty="0">
                <a:solidFill>
                  <a:srgbClr val="006056"/>
                </a:solidFill>
              </a:endParaRPr>
            </a:p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10"/>
                <a:buFont typeface="Calibri"/>
                <a:buNone/>
              </a:pPr>
              <a:endParaRPr sz="810" b="0" i="0" u="none" strike="noStrike" cap="none" dirty="0">
                <a:solidFill>
                  <a:srgbClr val="006056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98A36BA-C137-A4FD-ADE1-D13117A16DEE}"/>
              </a:ext>
            </a:extLst>
          </p:cNvPr>
          <p:cNvGrpSpPr/>
          <p:nvPr/>
        </p:nvGrpSpPr>
        <p:grpSpPr>
          <a:xfrm>
            <a:off x="4474314" y="2266806"/>
            <a:ext cx="1155837" cy="2263772"/>
            <a:chOff x="4474314" y="2266806"/>
            <a:chExt cx="1155837" cy="2263772"/>
          </a:xfrm>
        </p:grpSpPr>
        <p:sp>
          <p:nvSpPr>
            <p:cNvPr id="50" name="Google Shape;868;p41">
              <a:extLst>
                <a:ext uri="{FF2B5EF4-FFF2-40B4-BE49-F238E27FC236}">
                  <a16:creationId xmlns:a16="http://schemas.microsoft.com/office/drawing/2014/main" id="{7AFC1B81-2D0E-195E-83F9-836000473A01}"/>
                </a:ext>
              </a:extLst>
            </p:cNvPr>
            <p:cNvSpPr/>
            <p:nvPr/>
          </p:nvSpPr>
          <p:spPr>
            <a:xfrm rot="10800000">
              <a:off x="4614435" y="2581110"/>
              <a:ext cx="874500" cy="1949468"/>
            </a:xfrm>
            <a:prstGeom prst="round2SameRect">
              <a:avLst>
                <a:gd name="adj1" fmla="val 7718"/>
                <a:gd name="adj2" fmla="val 0"/>
              </a:avLst>
            </a:prstGeom>
            <a:solidFill>
              <a:schemeClr val="lt1">
                <a:alpha val="79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60"/>
                <a:buFont typeface="Calibri"/>
                <a:buNone/>
              </a:pPr>
              <a:endParaRPr sz="126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872;p41">
              <a:extLst>
                <a:ext uri="{FF2B5EF4-FFF2-40B4-BE49-F238E27FC236}">
                  <a16:creationId xmlns:a16="http://schemas.microsoft.com/office/drawing/2014/main" id="{C77DBB7B-BD47-7A25-C250-3DA3F5A56E5E}"/>
                </a:ext>
              </a:extLst>
            </p:cNvPr>
            <p:cNvSpPr/>
            <p:nvPr/>
          </p:nvSpPr>
          <p:spPr>
            <a:xfrm>
              <a:off x="4614984" y="2266806"/>
              <a:ext cx="874500" cy="324265"/>
            </a:xfrm>
            <a:prstGeom prst="round2SameRect">
              <a:avLst/>
            </a:prstGeom>
            <a:solidFill>
              <a:srgbClr val="A43C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10"/>
                <a:buFont typeface="Calibri"/>
                <a:buNone/>
              </a:pPr>
              <a:r>
                <a:rPr lang="en-US" sz="81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/>
            </a:p>
          </p:txBody>
        </p:sp>
        <p:sp>
          <p:nvSpPr>
            <p:cNvPr id="29" name="Google Shape;873;p41">
              <a:extLst>
                <a:ext uri="{FF2B5EF4-FFF2-40B4-BE49-F238E27FC236}">
                  <a16:creationId xmlns:a16="http://schemas.microsoft.com/office/drawing/2014/main" id="{E634261D-AA04-1250-C07E-61A3F3D2FED2}"/>
                </a:ext>
              </a:extLst>
            </p:cNvPr>
            <p:cNvSpPr/>
            <p:nvPr/>
          </p:nvSpPr>
          <p:spPr>
            <a:xfrm>
              <a:off x="4474314" y="2266806"/>
              <a:ext cx="1155837" cy="3503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50" tIns="41125" rIns="82250" bIns="411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10"/>
                <a:buFont typeface="Trebuchet MS"/>
                <a:buNone/>
              </a:pPr>
              <a:r>
                <a:rPr lang="en-US" sz="810" b="1" i="0" u="none" strike="noStrike" cap="none" dirty="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Plano </a:t>
              </a:r>
              <a:r>
                <a:rPr lang="en-US" sz="810" b="1" i="0" u="none" strike="noStrike" cap="none" dirty="0" err="1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Absoluto</a:t>
              </a:r>
              <a:endParaRPr dirty="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720"/>
                <a:buFont typeface="Trebuchet MS"/>
                <a:buNone/>
              </a:pPr>
              <a:r>
                <a:rPr lang="en-US" sz="720" b="1" i="0" u="none" strike="noStrike" cap="none" dirty="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2x a </a:t>
              </a:r>
              <a:r>
                <a:rPr lang="en-US" sz="720" b="1" i="0" u="none" strike="noStrike" cap="none" dirty="0" err="1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Tabela</a:t>
              </a:r>
              <a:endParaRPr dirty="0"/>
            </a:p>
          </p:txBody>
        </p:sp>
        <p:sp>
          <p:nvSpPr>
            <p:cNvPr id="32" name="Google Shape;875;p41">
              <a:extLst>
                <a:ext uri="{FF2B5EF4-FFF2-40B4-BE49-F238E27FC236}">
                  <a16:creationId xmlns:a16="http://schemas.microsoft.com/office/drawing/2014/main" id="{DBA96B09-C272-0B0A-7EEE-D0522341314E}"/>
                </a:ext>
              </a:extLst>
            </p:cNvPr>
            <p:cNvSpPr txBox="1"/>
            <p:nvPr/>
          </p:nvSpPr>
          <p:spPr>
            <a:xfrm>
              <a:off x="4608207" y="2535702"/>
              <a:ext cx="875344" cy="19620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393A"/>
                </a:buClr>
                <a:buSzPts val="810"/>
                <a:buFont typeface="Trebuchet MS"/>
                <a:buNone/>
              </a:pPr>
              <a:r>
                <a:rPr lang="en-US" sz="810" b="0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R$ 148,54</a:t>
              </a:r>
              <a:endParaRPr dirty="0">
                <a:solidFill>
                  <a:srgbClr val="006056"/>
                </a:solidFill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393A"/>
                </a:buClr>
                <a:buSzPts val="810"/>
                <a:buFont typeface="Trebuchet MS"/>
                <a:buNone/>
              </a:pPr>
              <a:r>
                <a:rPr lang="en-US" sz="810" b="0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R$ 19,86</a:t>
              </a:r>
              <a:endParaRPr dirty="0">
                <a:solidFill>
                  <a:srgbClr val="006056"/>
                </a:solidFill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393A"/>
                </a:buClr>
                <a:buSzPts val="810"/>
                <a:buFont typeface="Trebuchet MS"/>
                <a:buNone/>
              </a:pPr>
              <a:r>
                <a:rPr lang="en-US" sz="810" b="0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R$ 38,99</a:t>
              </a:r>
              <a:endParaRPr dirty="0">
                <a:solidFill>
                  <a:srgbClr val="006056"/>
                </a:solidFill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393A"/>
                </a:buClr>
                <a:buSzPts val="810"/>
                <a:buFont typeface="Trebuchet MS"/>
                <a:buNone/>
              </a:pPr>
              <a:r>
                <a:rPr lang="en-US" sz="810" b="0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R$ 214,09</a:t>
              </a:r>
              <a:endParaRPr dirty="0">
                <a:solidFill>
                  <a:srgbClr val="006056"/>
                </a:solidFill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393A"/>
                </a:buClr>
                <a:buSzPts val="810"/>
                <a:buFont typeface="Trebuchet MS"/>
                <a:buNone/>
              </a:pPr>
              <a:r>
                <a:rPr lang="en-US" sz="810" b="0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R$ 145,89</a:t>
              </a:r>
              <a:endParaRPr dirty="0">
                <a:solidFill>
                  <a:srgbClr val="006056"/>
                </a:solidFill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393A"/>
                </a:buClr>
                <a:buSzPts val="810"/>
                <a:buFont typeface="Trebuchet MS"/>
                <a:buNone/>
              </a:pPr>
              <a:r>
                <a:rPr lang="en-US" sz="810" b="0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R$ 528,63</a:t>
              </a:r>
              <a:endParaRPr dirty="0">
                <a:solidFill>
                  <a:srgbClr val="006056"/>
                </a:solidFill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393A"/>
                </a:buClr>
                <a:buSzPts val="810"/>
                <a:buFont typeface="Trebuchet MS"/>
                <a:buNone/>
              </a:pPr>
              <a:r>
                <a:rPr lang="en-US" sz="810" b="0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R$ 18,00</a:t>
              </a:r>
              <a:endParaRPr dirty="0">
                <a:solidFill>
                  <a:srgbClr val="006056"/>
                </a:solidFill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393A"/>
                </a:buClr>
                <a:buSzPts val="810"/>
                <a:buFont typeface="Trebuchet MS"/>
                <a:buNone/>
              </a:pPr>
              <a:r>
                <a:rPr lang="en-US" sz="810" b="0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R$ 8,63</a:t>
              </a:r>
              <a:endParaRPr dirty="0">
                <a:solidFill>
                  <a:srgbClr val="006056"/>
                </a:solidFill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393A"/>
                </a:buClr>
                <a:buSzPts val="810"/>
                <a:buFont typeface="Trebuchet MS"/>
                <a:buNone/>
              </a:pPr>
              <a:r>
                <a:rPr lang="en-US" sz="810" b="0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R$ 39,15</a:t>
              </a:r>
              <a:endParaRPr dirty="0">
                <a:solidFill>
                  <a:srgbClr val="006056"/>
                </a:solidFill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393A"/>
                </a:buClr>
                <a:buSzPts val="810"/>
                <a:buFont typeface="Trebuchet MS"/>
                <a:buNone/>
              </a:pPr>
              <a:r>
                <a:rPr lang="en-US" sz="810" b="0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R$ 125,83</a:t>
              </a:r>
              <a:endParaRPr sz="810" b="0" i="0" u="none" strike="noStrike" cap="none" dirty="0">
                <a:solidFill>
                  <a:srgbClr val="006056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B32A9C7-9F9F-B7CF-A5E5-C5A49E09834E}"/>
              </a:ext>
            </a:extLst>
          </p:cNvPr>
          <p:cNvGrpSpPr/>
          <p:nvPr/>
        </p:nvGrpSpPr>
        <p:grpSpPr>
          <a:xfrm>
            <a:off x="3473802" y="2266806"/>
            <a:ext cx="1281901" cy="2260502"/>
            <a:chOff x="3473802" y="2266806"/>
            <a:chExt cx="1281901" cy="2260502"/>
          </a:xfrm>
        </p:grpSpPr>
        <p:sp>
          <p:nvSpPr>
            <p:cNvPr id="38" name="Google Shape;860;p41">
              <a:extLst>
                <a:ext uri="{FF2B5EF4-FFF2-40B4-BE49-F238E27FC236}">
                  <a16:creationId xmlns:a16="http://schemas.microsoft.com/office/drawing/2014/main" id="{D2884317-05A1-1F5B-E69B-398B4F64D1B6}"/>
                </a:ext>
              </a:extLst>
            </p:cNvPr>
            <p:cNvSpPr/>
            <p:nvPr/>
          </p:nvSpPr>
          <p:spPr>
            <a:xfrm>
              <a:off x="3679851" y="2266806"/>
              <a:ext cx="874500" cy="314304"/>
            </a:xfrm>
            <a:prstGeom prst="round2SameRect">
              <a:avLst/>
            </a:prstGeom>
            <a:solidFill>
              <a:srgbClr val="F4792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60"/>
                <a:buFont typeface="Calibri"/>
                <a:buNone/>
              </a:pPr>
              <a:r>
                <a:rPr lang="en-US" sz="126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/>
            </a:p>
          </p:txBody>
        </p:sp>
        <p:sp>
          <p:nvSpPr>
            <p:cNvPr id="43" name="Google Shape;865;p41">
              <a:extLst>
                <a:ext uri="{FF2B5EF4-FFF2-40B4-BE49-F238E27FC236}">
                  <a16:creationId xmlns:a16="http://schemas.microsoft.com/office/drawing/2014/main" id="{91CD9F37-FBFF-6305-E1E5-BD4BED226AED}"/>
                </a:ext>
              </a:extLst>
            </p:cNvPr>
            <p:cNvSpPr/>
            <p:nvPr/>
          </p:nvSpPr>
          <p:spPr>
            <a:xfrm>
              <a:off x="3679851" y="2328153"/>
              <a:ext cx="888183" cy="2284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50" tIns="41125" rIns="82250" bIns="411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10"/>
                <a:buFont typeface="Trebuchet MS"/>
                <a:buNone/>
              </a:pPr>
              <a:r>
                <a:rPr lang="en-US" sz="810" b="1" i="0" u="none" strike="noStrike" cap="non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Plano Estilo</a:t>
              </a:r>
              <a:endParaRPr/>
            </a:p>
          </p:txBody>
        </p:sp>
        <p:sp>
          <p:nvSpPr>
            <p:cNvPr id="46" name="Google Shape;868;p41">
              <a:extLst>
                <a:ext uri="{FF2B5EF4-FFF2-40B4-BE49-F238E27FC236}">
                  <a16:creationId xmlns:a16="http://schemas.microsoft.com/office/drawing/2014/main" id="{A0575A74-DEB1-5CEF-4C86-809D390D1373}"/>
                </a:ext>
              </a:extLst>
            </p:cNvPr>
            <p:cNvSpPr/>
            <p:nvPr/>
          </p:nvSpPr>
          <p:spPr>
            <a:xfrm rot="10800000">
              <a:off x="3679849" y="2577840"/>
              <a:ext cx="874500" cy="1949468"/>
            </a:xfrm>
            <a:prstGeom prst="round2SameRect">
              <a:avLst>
                <a:gd name="adj1" fmla="val 7718"/>
                <a:gd name="adj2" fmla="val 0"/>
              </a:avLst>
            </a:prstGeom>
            <a:solidFill>
              <a:schemeClr val="lt1">
                <a:alpha val="79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60"/>
                <a:buFont typeface="Calibri"/>
                <a:buNone/>
              </a:pPr>
              <a:endParaRPr sz="126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871;p41">
              <a:extLst>
                <a:ext uri="{FF2B5EF4-FFF2-40B4-BE49-F238E27FC236}">
                  <a16:creationId xmlns:a16="http://schemas.microsoft.com/office/drawing/2014/main" id="{24D63C1F-A1F8-F257-BCF6-C97BB2B19DBC}"/>
                </a:ext>
              </a:extLst>
            </p:cNvPr>
            <p:cNvSpPr txBox="1"/>
            <p:nvPr/>
          </p:nvSpPr>
          <p:spPr>
            <a:xfrm>
              <a:off x="3473802" y="2538023"/>
              <a:ext cx="1281901" cy="4775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393A"/>
                </a:buClr>
                <a:buSzPts val="810"/>
                <a:buFont typeface="Trebuchet MS"/>
                <a:buNone/>
              </a:pPr>
              <a:r>
                <a:rPr lang="en-US" sz="810" b="0" i="0" u="none" strike="noStrike" cap="none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R$ 74,27</a:t>
              </a:r>
              <a:endParaRPr>
                <a:solidFill>
                  <a:srgbClr val="006056"/>
                </a:solidFill>
              </a:endParaRPr>
            </a:p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10"/>
                <a:buFont typeface="Calibri"/>
                <a:buNone/>
              </a:pPr>
              <a:endParaRPr sz="810" b="0" i="0" u="none" strike="noStrike" cap="none">
                <a:solidFill>
                  <a:srgbClr val="006056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7" name="Google Shape;870;p41">
              <a:extLst>
                <a:ext uri="{FF2B5EF4-FFF2-40B4-BE49-F238E27FC236}">
                  <a16:creationId xmlns:a16="http://schemas.microsoft.com/office/drawing/2014/main" id="{9DB89494-0137-4B5F-1669-FFA7DD0F34DB}"/>
                </a:ext>
              </a:extLst>
            </p:cNvPr>
            <p:cNvSpPr txBox="1"/>
            <p:nvPr/>
          </p:nvSpPr>
          <p:spPr>
            <a:xfrm>
              <a:off x="3569016" y="3222657"/>
              <a:ext cx="1136172" cy="611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393A"/>
                </a:buClr>
                <a:buSzPts val="720"/>
                <a:buFont typeface="Trebuchet MS"/>
                <a:buNone/>
              </a:pPr>
              <a:r>
                <a:rPr lang="en-US" sz="720" b="0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Sem </a:t>
              </a:r>
              <a:endParaRPr dirty="0">
                <a:solidFill>
                  <a:srgbClr val="006056"/>
                </a:solidFill>
              </a:endParaRPr>
            </a:p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393A"/>
                </a:buClr>
                <a:buSzPts val="720"/>
                <a:buFont typeface="Trebuchet MS"/>
                <a:buNone/>
              </a:pPr>
              <a:r>
                <a:rPr lang="en-US" sz="720" b="0" i="0" u="none" strike="noStrike" cap="none" dirty="0" err="1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reembolso</a:t>
              </a:r>
              <a:endParaRPr dirty="0">
                <a:solidFill>
                  <a:srgbClr val="006056"/>
                </a:solidFill>
              </a:endParaRPr>
            </a:p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10"/>
                <a:buFont typeface="Calibri"/>
                <a:buNone/>
              </a:pPr>
              <a:endParaRPr sz="810" b="0" i="0" u="none" strike="noStrike" cap="none" dirty="0">
                <a:solidFill>
                  <a:srgbClr val="006056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56508DC-9EA1-332A-D474-734B8DA61041}"/>
              </a:ext>
            </a:extLst>
          </p:cNvPr>
          <p:cNvGrpSpPr/>
          <p:nvPr/>
        </p:nvGrpSpPr>
        <p:grpSpPr>
          <a:xfrm>
            <a:off x="5413088" y="2264200"/>
            <a:ext cx="1155837" cy="2269470"/>
            <a:chOff x="5413088" y="2264200"/>
            <a:chExt cx="1155837" cy="2269470"/>
          </a:xfrm>
        </p:grpSpPr>
        <p:sp>
          <p:nvSpPr>
            <p:cNvPr id="51" name="Google Shape;868;p41">
              <a:extLst>
                <a:ext uri="{FF2B5EF4-FFF2-40B4-BE49-F238E27FC236}">
                  <a16:creationId xmlns:a16="http://schemas.microsoft.com/office/drawing/2014/main" id="{78FF0047-C819-E08D-2D0B-3A067582F291}"/>
                </a:ext>
              </a:extLst>
            </p:cNvPr>
            <p:cNvSpPr/>
            <p:nvPr/>
          </p:nvSpPr>
          <p:spPr>
            <a:xfrm rot="10800000">
              <a:off x="5541280" y="2584202"/>
              <a:ext cx="874500" cy="1949468"/>
            </a:xfrm>
            <a:prstGeom prst="round2SameRect">
              <a:avLst>
                <a:gd name="adj1" fmla="val 7718"/>
                <a:gd name="adj2" fmla="val 0"/>
              </a:avLst>
            </a:prstGeom>
            <a:solidFill>
              <a:schemeClr val="lt1">
                <a:alpha val="79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60"/>
                <a:buFont typeface="Calibri"/>
                <a:buNone/>
              </a:pPr>
              <a:endParaRPr sz="126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852;p41">
              <a:extLst>
                <a:ext uri="{FF2B5EF4-FFF2-40B4-BE49-F238E27FC236}">
                  <a16:creationId xmlns:a16="http://schemas.microsoft.com/office/drawing/2014/main" id="{2CFF2E8F-6ECD-2ED7-40D1-6C460889207F}"/>
                </a:ext>
              </a:extLst>
            </p:cNvPr>
            <p:cNvSpPr/>
            <p:nvPr/>
          </p:nvSpPr>
          <p:spPr>
            <a:xfrm>
              <a:off x="5543987" y="2264200"/>
              <a:ext cx="874500" cy="326875"/>
            </a:xfrm>
            <a:prstGeom prst="round2SameRect">
              <a:avLst/>
            </a:prstGeom>
            <a:solidFill>
              <a:srgbClr val="7030A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60"/>
                <a:buFont typeface="Calibri"/>
                <a:buNone/>
              </a:pPr>
              <a:r>
                <a:rPr lang="en-US" sz="126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/>
            </a:p>
          </p:txBody>
        </p:sp>
        <p:sp>
          <p:nvSpPr>
            <p:cNvPr id="9" name="Google Shape;853;p41">
              <a:extLst>
                <a:ext uri="{FF2B5EF4-FFF2-40B4-BE49-F238E27FC236}">
                  <a16:creationId xmlns:a16="http://schemas.microsoft.com/office/drawing/2014/main" id="{E58ACE7A-30CD-9ED0-66C8-78915946EE5B}"/>
                </a:ext>
              </a:extLst>
            </p:cNvPr>
            <p:cNvSpPr/>
            <p:nvPr/>
          </p:nvSpPr>
          <p:spPr>
            <a:xfrm>
              <a:off x="5413088" y="2269412"/>
              <a:ext cx="1155837" cy="3503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50" tIns="41125" rIns="82250" bIns="411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10"/>
                <a:buFont typeface="Trebuchet MS"/>
                <a:buNone/>
              </a:pPr>
              <a:r>
                <a:rPr lang="en-US" sz="810" b="1" i="0" u="none" strike="noStrike" cap="non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Plano Superior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720"/>
                <a:buFont typeface="Trebuchet MS"/>
                <a:buNone/>
              </a:pPr>
              <a:r>
                <a:rPr lang="en-US" sz="720" b="1" i="0" u="none" strike="noStrike" cap="non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3x a Tabela</a:t>
              </a:r>
              <a:endParaRPr/>
            </a:p>
          </p:txBody>
        </p:sp>
        <p:sp>
          <p:nvSpPr>
            <p:cNvPr id="48" name="Google Shape;878;p41">
              <a:extLst>
                <a:ext uri="{FF2B5EF4-FFF2-40B4-BE49-F238E27FC236}">
                  <a16:creationId xmlns:a16="http://schemas.microsoft.com/office/drawing/2014/main" id="{C0F409E0-56EE-F765-47AD-AC4B4A7AC3BF}"/>
                </a:ext>
              </a:extLst>
            </p:cNvPr>
            <p:cNvSpPr txBox="1"/>
            <p:nvPr/>
          </p:nvSpPr>
          <p:spPr>
            <a:xfrm>
              <a:off x="5537196" y="2547987"/>
              <a:ext cx="878368" cy="19620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393A"/>
                </a:buClr>
                <a:buSzPts val="810"/>
                <a:buFont typeface="Trebuchet MS"/>
                <a:buNone/>
              </a:pPr>
              <a:r>
                <a:rPr lang="en-US" sz="810" b="0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R$ 222,81</a:t>
              </a:r>
              <a:endParaRPr dirty="0">
                <a:solidFill>
                  <a:srgbClr val="006056"/>
                </a:solidFill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393A"/>
                </a:buClr>
                <a:buSzPts val="810"/>
                <a:buFont typeface="Trebuchet MS"/>
                <a:buNone/>
              </a:pPr>
              <a:r>
                <a:rPr lang="en-US" sz="810" b="0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R$ 29,79</a:t>
              </a:r>
              <a:endParaRPr dirty="0">
                <a:solidFill>
                  <a:srgbClr val="006056"/>
                </a:solidFill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393A"/>
                </a:buClr>
                <a:buSzPts val="810"/>
                <a:buFont typeface="Trebuchet MS"/>
                <a:buNone/>
              </a:pPr>
              <a:r>
                <a:rPr lang="en-US" sz="810" b="0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R$ 58,48</a:t>
              </a:r>
              <a:endParaRPr dirty="0">
                <a:solidFill>
                  <a:srgbClr val="006056"/>
                </a:solidFill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393A"/>
                </a:buClr>
                <a:buSzPts val="810"/>
                <a:buFont typeface="Trebuchet MS"/>
                <a:buNone/>
              </a:pPr>
              <a:r>
                <a:rPr lang="en-US" sz="810" b="0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R$ 321,14</a:t>
              </a:r>
              <a:endParaRPr dirty="0">
                <a:solidFill>
                  <a:srgbClr val="006056"/>
                </a:solidFill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393A"/>
                </a:buClr>
                <a:buSzPts val="810"/>
                <a:buFont typeface="Trebuchet MS"/>
                <a:buNone/>
              </a:pPr>
              <a:r>
                <a:rPr lang="en-US" sz="810" b="0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R$ 218,84</a:t>
              </a:r>
              <a:endParaRPr dirty="0">
                <a:solidFill>
                  <a:srgbClr val="006056"/>
                </a:solidFill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393A"/>
                </a:buClr>
                <a:buSzPts val="810"/>
                <a:buFont typeface="Trebuchet MS"/>
                <a:buNone/>
              </a:pPr>
              <a:r>
                <a:rPr lang="en-US" sz="810" b="0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R$ 792,95</a:t>
              </a:r>
              <a:endParaRPr dirty="0">
                <a:solidFill>
                  <a:srgbClr val="006056"/>
                </a:solidFill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393A"/>
                </a:buClr>
                <a:buSzPts val="810"/>
                <a:buFont typeface="Trebuchet MS"/>
                <a:buNone/>
              </a:pPr>
              <a:r>
                <a:rPr lang="en-US" sz="810" b="0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R$ 27,00</a:t>
              </a:r>
              <a:endParaRPr dirty="0">
                <a:solidFill>
                  <a:srgbClr val="006056"/>
                </a:solidFill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393A"/>
                </a:buClr>
                <a:buSzPts val="810"/>
                <a:buFont typeface="Trebuchet MS"/>
                <a:buNone/>
              </a:pPr>
              <a:r>
                <a:rPr lang="en-US" sz="810" b="0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R$ 12,94</a:t>
              </a:r>
              <a:endParaRPr dirty="0">
                <a:solidFill>
                  <a:srgbClr val="006056"/>
                </a:solidFill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393A"/>
                </a:buClr>
                <a:buSzPts val="810"/>
                <a:buFont typeface="Trebuchet MS"/>
                <a:buNone/>
              </a:pPr>
              <a:r>
                <a:rPr lang="en-US" sz="810" b="0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R$ 58,73</a:t>
              </a:r>
              <a:endParaRPr dirty="0">
                <a:solidFill>
                  <a:srgbClr val="006056"/>
                </a:solidFill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393A"/>
                </a:buClr>
                <a:buSzPts val="810"/>
                <a:buFont typeface="Trebuchet MS"/>
                <a:buNone/>
              </a:pPr>
              <a:r>
                <a:rPr lang="en-US" sz="810" b="0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R$ 188,75</a:t>
              </a:r>
              <a:endParaRPr sz="810" b="0" i="0" u="none" strike="noStrike" cap="none" dirty="0">
                <a:solidFill>
                  <a:srgbClr val="006056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79624F5-1319-161D-98EC-6357E28B238A}"/>
              </a:ext>
            </a:extLst>
          </p:cNvPr>
          <p:cNvGrpSpPr/>
          <p:nvPr/>
        </p:nvGrpSpPr>
        <p:grpSpPr>
          <a:xfrm>
            <a:off x="6344144" y="2264200"/>
            <a:ext cx="1155837" cy="2276339"/>
            <a:chOff x="6344144" y="2264200"/>
            <a:chExt cx="1155837" cy="2276339"/>
          </a:xfrm>
        </p:grpSpPr>
        <p:sp>
          <p:nvSpPr>
            <p:cNvPr id="52" name="Google Shape;868;p41">
              <a:extLst>
                <a:ext uri="{FF2B5EF4-FFF2-40B4-BE49-F238E27FC236}">
                  <a16:creationId xmlns:a16="http://schemas.microsoft.com/office/drawing/2014/main" id="{31A0C13A-BC81-572C-2F08-788E28580011}"/>
                </a:ext>
              </a:extLst>
            </p:cNvPr>
            <p:cNvSpPr/>
            <p:nvPr/>
          </p:nvSpPr>
          <p:spPr>
            <a:xfrm rot="10800000">
              <a:off x="6487786" y="2591071"/>
              <a:ext cx="874500" cy="1949468"/>
            </a:xfrm>
            <a:prstGeom prst="round2SameRect">
              <a:avLst>
                <a:gd name="adj1" fmla="val 7718"/>
                <a:gd name="adj2" fmla="val 0"/>
              </a:avLst>
            </a:prstGeom>
            <a:solidFill>
              <a:schemeClr val="lt1">
                <a:alpha val="79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60"/>
                <a:buFont typeface="Calibri"/>
                <a:buNone/>
              </a:pPr>
              <a:endParaRPr sz="126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854;p41">
              <a:extLst>
                <a:ext uri="{FF2B5EF4-FFF2-40B4-BE49-F238E27FC236}">
                  <a16:creationId xmlns:a16="http://schemas.microsoft.com/office/drawing/2014/main" id="{08197FE8-60C5-34F3-FB1A-A9C5196B3DD4}"/>
                </a:ext>
              </a:extLst>
            </p:cNvPr>
            <p:cNvSpPr/>
            <p:nvPr/>
          </p:nvSpPr>
          <p:spPr>
            <a:xfrm>
              <a:off x="6485688" y="2264200"/>
              <a:ext cx="874500" cy="326875"/>
            </a:xfrm>
            <a:prstGeom prst="round2SameRect">
              <a:avLst/>
            </a:prstGeom>
            <a:solidFill>
              <a:srgbClr val="5C5C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60"/>
                <a:buFont typeface="Calibri"/>
                <a:buNone/>
              </a:pPr>
              <a:r>
                <a:rPr lang="en-US" sz="126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/>
            </a:p>
          </p:txBody>
        </p:sp>
        <p:sp>
          <p:nvSpPr>
            <p:cNvPr id="14" name="Google Shape;855;p41">
              <a:extLst>
                <a:ext uri="{FF2B5EF4-FFF2-40B4-BE49-F238E27FC236}">
                  <a16:creationId xmlns:a16="http://schemas.microsoft.com/office/drawing/2014/main" id="{7D2ABA69-D743-BA49-1B6E-D08531873C38}"/>
                </a:ext>
              </a:extLst>
            </p:cNvPr>
            <p:cNvSpPr/>
            <p:nvPr/>
          </p:nvSpPr>
          <p:spPr>
            <a:xfrm>
              <a:off x="6344144" y="2269412"/>
              <a:ext cx="1155837" cy="3503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50" tIns="41125" rIns="82250" bIns="411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10"/>
                <a:buFont typeface="Trebuchet MS"/>
                <a:buNone/>
              </a:pPr>
              <a:r>
                <a:rPr lang="en-US" sz="810" b="1" i="0" u="none" strike="noStrike" cap="none" dirty="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Plano </a:t>
              </a:r>
              <a:r>
                <a:rPr lang="en-US" sz="810" b="1" i="0" u="none" strike="noStrike" cap="none" dirty="0" err="1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Exclusivo</a:t>
              </a:r>
              <a:endParaRPr dirty="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720"/>
                <a:buFont typeface="Trebuchet MS"/>
                <a:buNone/>
              </a:pPr>
              <a:r>
                <a:rPr lang="en-US" sz="720" b="1" i="0" u="none" strike="noStrike" cap="none" dirty="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8x a </a:t>
              </a:r>
              <a:r>
                <a:rPr lang="en-US" sz="720" b="1" i="0" u="none" strike="noStrike" cap="none" dirty="0" err="1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Tabela</a:t>
              </a:r>
              <a:endParaRPr dirty="0"/>
            </a:p>
          </p:txBody>
        </p:sp>
        <p:sp>
          <p:nvSpPr>
            <p:cNvPr id="49" name="Google Shape;880;p41">
              <a:extLst>
                <a:ext uri="{FF2B5EF4-FFF2-40B4-BE49-F238E27FC236}">
                  <a16:creationId xmlns:a16="http://schemas.microsoft.com/office/drawing/2014/main" id="{6633036D-A4B0-8E3A-4B4F-E5A527B5596B}"/>
                </a:ext>
              </a:extLst>
            </p:cNvPr>
            <p:cNvSpPr txBox="1"/>
            <p:nvPr/>
          </p:nvSpPr>
          <p:spPr>
            <a:xfrm>
              <a:off x="6478894" y="2547987"/>
              <a:ext cx="881277" cy="19620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393A"/>
                </a:buClr>
                <a:buSzPts val="810"/>
                <a:buFont typeface="Trebuchet MS"/>
                <a:buNone/>
              </a:pPr>
              <a:r>
                <a:rPr lang="en-US" sz="810" b="0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R$ 594,16</a:t>
              </a:r>
              <a:endParaRPr dirty="0">
                <a:solidFill>
                  <a:srgbClr val="006056"/>
                </a:solidFill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393A"/>
                </a:buClr>
                <a:buSzPts val="810"/>
                <a:buFont typeface="Trebuchet MS"/>
                <a:buNone/>
              </a:pPr>
              <a:r>
                <a:rPr lang="en-US" sz="810" b="0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R$ 79,44</a:t>
              </a:r>
              <a:endParaRPr dirty="0">
                <a:solidFill>
                  <a:srgbClr val="006056"/>
                </a:solidFill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393A"/>
                </a:buClr>
                <a:buSzPts val="810"/>
                <a:buFont typeface="Trebuchet MS"/>
                <a:buNone/>
              </a:pPr>
              <a:r>
                <a:rPr lang="en-US" sz="810" b="0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R$ 155,95</a:t>
              </a:r>
              <a:endParaRPr dirty="0">
                <a:solidFill>
                  <a:srgbClr val="006056"/>
                </a:solidFill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393A"/>
                </a:buClr>
                <a:buSzPts val="810"/>
                <a:buFont typeface="Trebuchet MS"/>
                <a:buNone/>
              </a:pPr>
              <a:r>
                <a:rPr lang="en-US" sz="810" b="0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R$ 856,37</a:t>
              </a:r>
              <a:endParaRPr dirty="0">
                <a:solidFill>
                  <a:srgbClr val="006056"/>
                </a:solidFill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393A"/>
                </a:buClr>
                <a:buSzPts val="810"/>
                <a:buFont typeface="Trebuchet MS"/>
                <a:buNone/>
              </a:pPr>
              <a:r>
                <a:rPr lang="en-US" sz="810" b="0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R$ 583,56</a:t>
              </a:r>
              <a:endParaRPr dirty="0">
                <a:solidFill>
                  <a:srgbClr val="006056"/>
                </a:solidFill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393A"/>
                </a:buClr>
                <a:buSzPts val="810"/>
                <a:buFont typeface="Trebuchet MS"/>
                <a:buNone/>
              </a:pPr>
              <a:r>
                <a:rPr lang="en-US" sz="810" b="0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R$ 2.114,53</a:t>
              </a:r>
              <a:endParaRPr dirty="0">
                <a:solidFill>
                  <a:srgbClr val="006056"/>
                </a:solidFill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393A"/>
                </a:buClr>
                <a:buSzPts val="810"/>
                <a:buFont typeface="Trebuchet MS"/>
                <a:buNone/>
              </a:pPr>
              <a:r>
                <a:rPr lang="en-US" sz="810" b="0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R$ 72,00</a:t>
              </a:r>
              <a:endParaRPr dirty="0">
                <a:solidFill>
                  <a:srgbClr val="006056"/>
                </a:solidFill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393A"/>
                </a:buClr>
                <a:buSzPts val="810"/>
                <a:buFont typeface="Trebuchet MS"/>
                <a:buNone/>
              </a:pPr>
              <a:r>
                <a:rPr lang="en-US" sz="810" b="0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R$ 34,51</a:t>
              </a:r>
              <a:endParaRPr dirty="0">
                <a:solidFill>
                  <a:srgbClr val="006056"/>
                </a:solidFill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393A"/>
                </a:buClr>
                <a:buSzPts val="810"/>
                <a:buFont typeface="Trebuchet MS"/>
                <a:buNone/>
              </a:pPr>
              <a:r>
                <a:rPr lang="en-US" sz="810" b="0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R$ 156,61</a:t>
              </a:r>
              <a:endParaRPr dirty="0">
                <a:solidFill>
                  <a:srgbClr val="006056"/>
                </a:solidFill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393A"/>
                </a:buClr>
                <a:buSzPts val="810"/>
                <a:buFont typeface="Trebuchet MS"/>
                <a:buNone/>
              </a:pPr>
              <a:r>
                <a:rPr lang="en-US" sz="810" b="0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R$ 503,32</a:t>
              </a:r>
              <a:endParaRPr sz="810" b="0" i="0" u="none" strike="noStrike" cap="none" dirty="0">
                <a:solidFill>
                  <a:srgbClr val="006056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07751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8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Imagem" descr="Image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865798">
            <a:off x="1692225" y="939606"/>
            <a:ext cx="5781551" cy="3877032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Google Shape;55;p2"/>
          <p:cNvSpPr txBox="1"/>
          <p:nvPr/>
        </p:nvSpPr>
        <p:spPr>
          <a:xfrm>
            <a:off x="2159990" y="928937"/>
            <a:ext cx="4545694" cy="563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398" tIns="91398" rIns="91398" bIns="91398">
            <a:spAutoFit/>
          </a:bodyPr>
          <a:lstStyle>
            <a:lvl1pPr>
              <a:defRPr sz="2600" b="1">
                <a:solidFill>
                  <a:srgbClr val="EB8C49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00" b="1" i="0" u="none" strike="noStrike" kern="0" cap="none" spc="0" normalizeH="0" baseline="0" noProof="0">
                <a:ln>
                  <a:noFill/>
                </a:ln>
                <a:solidFill>
                  <a:srgbClr val="EB8C49"/>
                </a:solidFill>
                <a:effectLst/>
                <a:uLnTx/>
                <a:uFillTx/>
                <a:latin typeface="Trebuchet MS"/>
                <a:sym typeface="Trebuchet MS"/>
              </a:rPr>
              <a:t>No que a Unimed acredita…</a:t>
            </a:r>
          </a:p>
        </p:txBody>
      </p:sp>
      <p:sp>
        <p:nvSpPr>
          <p:cNvPr id="159" name="Google Shape;55;p2"/>
          <p:cNvSpPr txBox="1"/>
          <p:nvPr/>
        </p:nvSpPr>
        <p:spPr>
          <a:xfrm>
            <a:off x="2236844" y="2020429"/>
            <a:ext cx="4802019" cy="1452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398" tIns="91398" rIns="91398" bIns="9139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700">
                <a:solidFill>
                  <a:srgbClr val="48836B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kumimoji="0" sz="1700" b="0" i="0" u="none" strike="noStrike" kern="0" cap="none" spc="0" normalizeH="0" baseline="0" noProof="0" dirty="0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rPr>
              <a:t>A </a:t>
            </a:r>
            <a:r>
              <a:rPr kumimoji="0" sz="1700" b="0" i="0" u="none" strike="noStrike" kern="0" cap="none" spc="0" normalizeH="0" baseline="0" noProof="0" dirty="0" err="1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rPr>
              <a:t>vida</a:t>
            </a:r>
            <a:r>
              <a:rPr kumimoji="0" sz="1700" b="0" i="0" u="none" strike="noStrike" kern="0" cap="none" spc="0" normalizeH="0" baseline="0" noProof="0" dirty="0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rPr>
              <a:t> é o </a:t>
            </a:r>
            <a:r>
              <a:rPr kumimoji="0" sz="1700" b="0" i="0" u="none" strike="noStrike" kern="0" cap="none" spc="0" normalizeH="0" baseline="0" noProof="0" dirty="0" err="1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rPr>
              <a:t>bem</a:t>
            </a:r>
            <a:r>
              <a:rPr kumimoji="0" sz="1700" b="0" i="0" u="none" strike="noStrike" kern="0" cap="none" spc="0" normalizeH="0" baseline="0" noProof="0" dirty="0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rPr>
              <a:t> </a:t>
            </a:r>
            <a:r>
              <a:rPr kumimoji="0" sz="1700" b="0" i="0" u="none" strike="noStrike" kern="0" cap="none" spc="0" normalizeH="0" baseline="0" noProof="0" dirty="0" err="1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rPr>
              <a:t>maior</a:t>
            </a:r>
            <a:r>
              <a:rPr kumimoji="0" sz="1700" b="0" i="0" u="none" strike="noStrike" kern="0" cap="none" spc="0" normalizeH="0" baseline="0" noProof="0" dirty="0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rPr>
              <a:t> do ser </a:t>
            </a:r>
            <a:r>
              <a:rPr kumimoji="0" sz="1700" b="0" i="0" u="none" strike="noStrike" kern="0" cap="none" spc="0" normalizeH="0" baseline="0" noProof="0" dirty="0" err="1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rPr>
              <a:t>humano</a:t>
            </a:r>
            <a:r>
              <a:rPr kumimoji="0" sz="1700" b="0" i="0" u="none" strike="noStrike" kern="0" cap="none" spc="0" normalizeH="0" baseline="0" noProof="0" dirty="0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rPr>
              <a:t>.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700">
                <a:solidFill>
                  <a:srgbClr val="48836B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kumimoji="0" sz="1700" b="0" i="0" u="none" strike="noStrike" kern="0" cap="none" spc="0" normalizeH="0" baseline="0" noProof="0" dirty="0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rPr>
              <a:t>A </a:t>
            </a:r>
            <a:r>
              <a:rPr kumimoji="0" sz="1700" b="0" i="0" u="none" strike="noStrike" kern="0" cap="none" spc="0" normalizeH="0" baseline="0" noProof="0" dirty="0" err="1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rPr>
              <a:t>vida</a:t>
            </a:r>
            <a:r>
              <a:rPr kumimoji="0" sz="1700" b="0" i="0" u="none" strike="noStrike" kern="0" cap="none" spc="0" normalizeH="0" baseline="0" noProof="0" dirty="0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rPr>
              <a:t> boa </a:t>
            </a:r>
            <a:r>
              <a:rPr kumimoji="0" sz="1700" b="0" i="0" u="none" strike="noStrike" kern="0" cap="none" spc="0" normalizeH="0" baseline="0" noProof="0" dirty="0" err="1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rPr>
              <a:t>deve</a:t>
            </a:r>
            <a:r>
              <a:rPr kumimoji="0" sz="1700" b="0" i="0" u="none" strike="noStrike" kern="0" cap="none" spc="0" normalizeH="0" baseline="0" noProof="0" dirty="0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rPr>
              <a:t> ser </a:t>
            </a:r>
            <a:r>
              <a:rPr kumimoji="0" sz="1700" b="0" i="0" u="none" strike="noStrike" kern="0" cap="none" spc="0" normalizeH="0" baseline="0" noProof="0" dirty="0" err="1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rPr>
              <a:t>possível</a:t>
            </a:r>
            <a:r>
              <a:rPr kumimoji="0" sz="1700" b="0" i="0" u="none" strike="noStrike" kern="0" cap="none" spc="0" normalizeH="0" baseline="0" noProof="0" dirty="0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rPr>
              <a:t> para </a:t>
            </a:r>
            <a:r>
              <a:rPr kumimoji="0" sz="1700" b="0" i="0" u="none" strike="noStrike" kern="0" cap="none" spc="0" normalizeH="0" baseline="0" noProof="0" dirty="0" err="1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rPr>
              <a:t>todos</a:t>
            </a:r>
            <a:r>
              <a:rPr kumimoji="0" sz="1700" b="0" i="0" u="none" strike="noStrike" kern="0" cap="none" spc="0" normalizeH="0" baseline="0" noProof="0" dirty="0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rPr>
              <a:t>.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700">
                <a:solidFill>
                  <a:srgbClr val="48836B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kumimoji="0" sz="1700" b="0" i="0" u="none" strike="noStrike" kern="0" cap="none" spc="0" normalizeH="0" baseline="0" noProof="0" dirty="0" err="1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rPr>
              <a:t>Saúde</a:t>
            </a:r>
            <a:r>
              <a:rPr kumimoji="0" sz="1700" b="0" i="0" u="none" strike="noStrike" kern="0" cap="none" spc="0" normalizeH="0" baseline="0" noProof="0" dirty="0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rPr>
              <a:t> é </a:t>
            </a:r>
            <a:r>
              <a:rPr kumimoji="0" sz="1700" b="0" i="0" u="none" strike="noStrike" kern="0" cap="none" spc="0" normalizeH="0" baseline="0" noProof="0" dirty="0" err="1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rPr>
              <a:t>condição</a:t>
            </a:r>
            <a:r>
              <a:rPr kumimoji="0" sz="1700" b="0" i="0" u="none" strike="noStrike" kern="0" cap="none" spc="0" normalizeH="0" baseline="0" noProof="0" dirty="0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rPr>
              <a:t> </a:t>
            </a:r>
            <a:r>
              <a:rPr kumimoji="0" sz="1700" b="0" i="0" u="none" strike="noStrike" kern="0" cap="none" spc="0" normalizeH="0" baseline="0" noProof="0" dirty="0" err="1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rPr>
              <a:t>essencial</a:t>
            </a:r>
            <a:r>
              <a:rPr kumimoji="0" sz="1700" b="0" i="0" u="none" strike="noStrike" kern="0" cap="none" spc="0" normalizeH="0" baseline="0" noProof="0" dirty="0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rPr>
              <a:t> para </a:t>
            </a:r>
            <a:r>
              <a:rPr kumimoji="0" sz="1700" b="0" i="0" u="none" strike="noStrike" kern="0" cap="none" spc="0" normalizeH="0" baseline="0" noProof="0" dirty="0" err="1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rPr>
              <a:t>uma</a:t>
            </a:r>
            <a:r>
              <a:rPr kumimoji="0" sz="1700" b="0" i="0" u="none" strike="noStrike" kern="0" cap="none" spc="0" normalizeH="0" baseline="0" noProof="0" dirty="0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rPr>
              <a:t> </a:t>
            </a:r>
            <a:r>
              <a:rPr kumimoji="0" sz="1700" b="0" i="0" u="none" strike="noStrike" kern="0" cap="none" spc="0" normalizeH="0" baseline="0" noProof="0" dirty="0" err="1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rPr>
              <a:t>vida</a:t>
            </a:r>
            <a:r>
              <a:rPr kumimoji="0" sz="1700" b="0" i="0" u="none" strike="noStrike" kern="0" cap="none" spc="0" normalizeH="0" baseline="0" noProof="0" dirty="0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rPr>
              <a:t> boa.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700">
                <a:solidFill>
                  <a:srgbClr val="48836B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kumimoji="0" sz="1700" b="0" i="0" u="none" strike="noStrike" kern="0" cap="none" spc="0" normalizeH="0" baseline="0" noProof="0" dirty="0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rPr>
              <a:t>A </a:t>
            </a:r>
            <a:r>
              <a:rPr kumimoji="0" sz="1700" b="0" i="0" u="none" strike="noStrike" kern="0" cap="none" spc="0" normalizeH="0" baseline="0" noProof="0" dirty="0" err="1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rPr>
              <a:t>vida</a:t>
            </a:r>
            <a:r>
              <a:rPr kumimoji="0" sz="1700" b="0" i="0" u="none" strike="noStrike" kern="0" cap="none" spc="0" normalizeH="0" baseline="0" noProof="0" dirty="0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rPr>
              <a:t> </a:t>
            </a:r>
            <a:r>
              <a:rPr kumimoji="0" sz="1700" b="0" i="0" u="none" strike="noStrike" kern="0" cap="none" spc="0" normalizeH="0" baseline="0" noProof="0" dirty="0" err="1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rPr>
              <a:t>só</a:t>
            </a:r>
            <a:r>
              <a:rPr kumimoji="0" sz="1700" b="0" i="0" u="none" strike="noStrike" kern="0" cap="none" spc="0" normalizeH="0" baseline="0" noProof="0" dirty="0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rPr>
              <a:t> </a:t>
            </a:r>
            <a:r>
              <a:rPr kumimoji="0" sz="1700" b="0" i="0" u="none" strike="noStrike" kern="0" cap="none" spc="0" normalizeH="0" baseline="0" noProof="0" dirty="0" err="1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rPr>
              <a:t>acontece</a:t>
            </a:r>
            <a:r>
              <a:rPr kumimoji="0" sz="1700" b="0" i="0" u="none" strike="noStrike" kern="0" cap="none" spc="0" normalizeH="0" baseline="0" noProof="0" dirty="0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rPr>
              <a:t> </a:t>
            </a:r>
            <a:r>
              <a:rPr kumimoji="0" sz="1700" b="0" i="0" u="none" strike="noStrike" kern="0" cap="none" spc="0" normalizeH="0" baseline="0" noProof="0" dirty="0" err="1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rPr>
              <a:t>na</a:t>
            </a:r>
            <a:r>
              <a:rPr kumimoji="0" sz="1700" b="0" i="0" u="none" strike="noStrike" kern="0" cap="none" spc="0" normalizeH="0" baseline="0" noProof="0" dirty="0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rPr>
              <a:t> </a:t>
            </a:r>
            <a:r>
              <a:rPr kumimoji="0" sz="1700" b="0" i="0" u="none" strike="noStrike" kern="0" cap="none" spc="0" normalizeH="0" baseline="0" noProof="0" dirty="0" err="1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rPr>
              <a:t>cooperação</a:t>
            </a:r>
            <a:r>
              <a:rPr kumimoji="0" sz="1700" b="0" i="0" u="none" strike="noStrike" kern="0" cap="none" spc="0" normalizeH="0" baseline="0" noProof="0" dirty="0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rPr>
              <a:t>,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700">
                <a:solidFill>
                  <a:srgbClr val="48836B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kumimoji="0" sz="1700" b="0" i="0" u="none" strike="noStrike" kern="0" cap="none" spc="0" normalizeH="0" baseline="0" noProof="0" dirty="0" err="1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rPr>
              <a:t>na</a:t>
            </a:r>
            <a:r>
              <a:rPr kumimoji="0" sz="1700" b="0" i="0" u="none" strike="noStrike" kern="0" cap="none" spc="0" normalizeH="0" baseline="0" noProof="0" dirty="0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rPr>
              <a:t> </a:t>
            </a:r>
            <a:r>
              <a:rPr kumimoji="0" sz="1700" b="0" i="0" u="none" strike="noStrike" kern="0" cap="none" spc="0" normalizeH="0" baseline="0" noProof="0" dirty="0" err="1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rPr>
              <a:t>natureza</a:t>
            </a:r>
            <a:r>
              <a:rPr kumimoji="0" sz="1700" b="0" i="0" u="none" strike="noStrike" kern="0" cap="none" spc="0" normalizeH="0" baseline="0" noProof="0" dirty="0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rPr>
              <a:t> e </a:t>
            </a:r>
            <a:r>
              <a:rPr kumimoji="0" sz="1700" b="0" i="0" u="none" strike="noStrike" kern="0" cap="none" spc="0" normalizeH="0" baseline="0" noProof="0" dirty="0" err="1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rPr>
              <a:t>em</a:t>
            </a:r>
            <a:r>
              <a:rPr kumimoji="0" sz="1700" b="0" i="0" u="none" strike="noStrike" kern="0" cap="none" spc="0" normalizeH="0" baseline="0" noProof="0" dirty="0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rPr>
              <a:t> </a:t>
            </a:r>
            <a:r>
              <a:rPr kumimoji="0" sz="1700" b="0" i="0" u="none" strike="noStrike" kern="0" cap="none" spc="0" normalizeH="0" baseline="0" noProof="0" dirty="0" err="1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rPr>
              <a:t>sociedade</a:t>
            </a:r>
            <a:r>
              <a:rPr kumimoji="0" sz="1700" b="0" i="0" u="none" strike="noStrike" kern="0" cap="none" spc="0" normalizeH="0" baseline="0" noProof="0" dirty="0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rPr>
              <a:t>.</a:t>
            </a:r>
          </a:p>
        </p:txBody>
      </p:sp>
      <p:sp>
        <p:nvSpPr>
          <p:cNvPr id="160" name="Google Shape;55;p2"/>
          <p:cNvSpPr txBox="1"/>
          <p:nvPr/>
        </p:nvSpPr>
        <p:spPr>
          <a:xfrm>
            <a:off x="2188745" y="4040756"/>
            <a:ext cx="2132379" cy="3351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398" tIns="91398" rIns="91398" bIns="91398">
            <a:spAutoFit/>
          </a:bodyPr>
          <a:lstStyle>
            <a:lvl1pPr>
              <a:defRPr sz="1100">
                <a:solidFill>
                  <a:srgbClr val="48836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rPr>
              <a:t>* </a:t>
            </a:r>
            <a:r>
              <a:rPr kumimoji="0" sz="1100" b="0" i="0" u="none" strike="noStrike" kern="0" cap="none" spc="0" normalizeH="0" baseline="0" noProof="0" dirty="0" err="1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rPr>
              <a:t>Crença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rPr>
              <a:t> </a:t>
            </a:r>
            <a:r>
              <a:rPr kumimoji="0" sz="1100" b="0" i="0" u="none" strike="noStrike" kern="0" cap="none" spc="0" normalizeH="0" baseline="0" noProof="0" dirty="0" err="1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rPr>
              <a:t>Unimed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48836B"/>
              </a:solidFill>
              <a:effectLst/>
              <a:uLnTx/>
              <a:uFillTx/>
              <a:latin typeface="Trebuchet MS"/>
              <a:sym typeface="Trebuchet MS"/>
            </a:endParaRPr>
          </a:p>
        </p:txBody>
      </p:sp>
      <p:pic>
        <p:nvPicPr>
          <p:cNvPr id="161" name="Imagem" descr="Image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70587">
            <a:off x="7170718" y="-460282"/>
            <a:ext cx="2335020" cy="28095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Imagem" descr="Image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193862">
            <a:off x="-337531" y="2795652"/>
            <a:ext cx="2335020" cy="2809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Imagem 1" descr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8500" y="168519"/>
            <a:ext cx="652240" cy="5455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" grpId="0" animBg="1"/>
      <p:bldP spid="16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8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268;p12">
            <a:extLst>
              <a:ext uri="{FF2B5EF4-FFF2-40B4-BE49-F238E27FC236}">
                <a16:creationId xmlns:a16="http://schemas.microsoft.com/office/drawing/2014/main" id="{15C2EACB-E6D8-B0BF-D45F-6BD55107A1F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6300654" y="785075"/>
            <a:ext cx="3738462" cy="2012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" descr="Imagem">
            <a:extLst>
              <a:ext uri="{FF2B5EF4-FFF2-40B4-BE49-F238E27FC236}">
                <a16:creationId xmlns:a16="http://schemas.microsoft.com/office/drawing/2014/main" id="{9FAB6263-3853-2077-74D0-1DACD6F658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515362" y="3630833"/>
            <a:ext cx="1397804" cy="1819274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m 1" descr="Imagem 1">
            <a:extLst>
              <a:ext uri="{FF2B5EF4-FFF2-40B4-BE49-F238E27FC236}">
                <a16:creationId xmlns:a16="http://schemas.microsoft.com/office/drawing/2014/main" id="{E37C28A8-1D29-4B68-5DFA-693AEA7BA6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8500" y="168519"/>
            <a:ext cx="652240" cy="545511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Google Shape;55;p2">
            <a:extLst>
              <a:ext uri="{FF2B5EF4-FFF2-40B4-BE49-F238E27FC236}">
                <a16:creationId xmlns:a16="http://schemas.microsoft.com/office/drawing/2014/main" id="{F528030B-ABE0-B067-69AA-31016AEA74E1}"/>
              </a:ext>
            </a:extLst>
          </p:cNvPr>
          <p:cNvSpPr txBox="1"/>
          <p:nvPr/>
        </p:nvSpPr>
        <p:spPr>
          <a:xfrm>
            <a:off x="626031" y="545853"/>
            <a:ext cx="6118801" cy="615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398" tIns="91398" rIns="91398" bIns="91398">
            <a:spAutoFit/>
          </a:bodyPr>
          <a:lstStyle>
            <a:lvl1pPr>
              <a:defRPr sz="3600" b="1">
                <a:solidFill>
                  <a:srgbClr val="48836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rPr>
              <a:t>Rede de Atendimento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rPr>
              <a:t>Direta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48836B"/>
              </a:solidFill>
              <a:effectLst/>
              <a:uLnTx/>
              <a:uFillTx/>
              <a:latin typeface="Trebuchet MS"/>
              <a:sym typeface="Trebuchet MS"/>
            </a:endParaRPr>
          </a:p>
        </p:txBody>
      </p:sp>
      <p:sp>
        <p:nvSpPr>
          <p:cNvPr id="7" name="CaixaDeTexto 43">
            <a:extLst>
              <a:ext uri="{FF2B5EF4-FFF2-40B4-BE49-F238E27FC236}">
                <a16:creationId xmlns:a16="http://schemas.microsoft.com/office/drawing/2014/main" id="{7CA49DEA-144E-A06F-FD91-65F2E12E86D7}"/>
              </a:ext>
            </a:extLst>
          </p:cNvPr>
          <p:cNvSpPr txBox="1"/>
          <p:nvPr/>
        </p:nvSpPr>
        <p:spPr>
          <a:xfrm>
            <a:off x="626031" y="1101277"/>
            <a:ext cx="5829089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1050" i="0" u="none" strike="noStrike" kern="0" cap="none" spc="0" normalizeH="0" baseline="0" noProof="0" dirty="0">
                <a:ln>
                  <a:noFill/>
                </a:ln>
                <a:solidFill>
                  <a:srgbClr val="006056"/>
                </a:solidFill>
                <a:effectLst/>
                <a:uLnTx/>
                <a:uFillTx/>
                <a:latin typeface="Trebuchet MS" panose="020B0603020202020204" pitchFamily="34" charset="0"/>
                <a:cs typeface="Arial"/>
                <a:sym typeface="Arial"/>
              </a:rPr>
              <a:t>Os clientes localizados nas áreas das unidades de negócios da </a:t>
            </a:r>
            <a:r>
              <a:rPr kumimoji="0" lang="pt-BR" sz="1050" b="1" i="0" u="none" strike="noStrike" kern="0" cap="none" spc="0" normalizeH="0" baseline="0" noProof="0" dirty="0">
                <a:ln>
                  <a:noFill/>
                </a:ln>
                <a:solidFill>
                  <a:srgbClr val="006056"/>
                </a:solidFill>
                <a:effectLst/>
                <a:uLnTx/>
                <a:uFillTx/>
                <a:latin typeface="Trebuchet MS" panose="020B0603020202020204" pitchFamily="34" charset="0"/>
                <a:cs typeface="Arial"/>
                <a:sym typeface="Arial"/>
              </a:rPr>
              <a:t>Unimed Nacional</a:t>
            </a:r>
            <a:r>
              <a:rPr kumimoji="0" lang="pt-BR" sz="1050" i="0" u="none" strike="noStrike" kern="0" cap="none" spc="0" normalizeH="0" baseline="0" noProof="0" dirty="0">
                <a:ln>
                  <a:noFill/>
                </a:ln>
                <a:solidFill>
                  <a:srgbClr val="006056"/>
                </a:solidFill>
                <a:effectLst/>
                <a:uLnTx/>
                <a:uFillTx/>
                <a:latin typeface="Trebuchet MS" panose="020B0603020202020204" pitchFamily="34" charset="0"/>
                <a:cs typeface="Arial"/>
                <a:sym typeface="Arial"/>
              </a:rPr>
              <a:t> contam com uma rede credenciada direta. Essa mesma rede também fica à disposi</a:t>
            </a:r>
            <a:r>
              <a:rPr lang="pt-BR" sz="1050" dirty="0">
                <a:solidFill>
                  <a:srgbClr val="006056"/>
                </a:solidFill>
                <a:latin typeface="Trebuchet MS" panose="020B0603020202020204" pitchFamily="34" charset="0"/>
              </a:rPr>
              <a:t>ção dos clientes de todas as cooperativas Unimed, por meio do intercâmbio possibilitado pelo cooperativismo.</a:t>
            </a:r>
            <a:endParaRPr kumimoji="0" lang="pt-BR" sz="1050" i="0" u="none" strike="noStrike" kern="0" cap="none" spc="0" normalizeH="0" baseline="0" noProof="0" dirty="0">
              <a:ln>
                <a:noFill/>
              </a:ln>
              <a:solidFill>
                <a:srgbClr val="006056"/>
              </a:solidFill>
              <a:effectLst/>
              <a:uLnTx/>
              <a:uFillTx/>
              <a:latin typeface="Trebuchet MS" panose="020B0603020202020204" pitchFamily="34" charset="0"/>
              <a:cs typeface="Arial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BB8EF1D-574B-BB81-9B2E-D9A6B4AE5C77}"/>
              </a:ext>
            </a:extLst>
          </p:cNvPr>
          <p:cNvGrpSpPr/>
          <p:nvPr/>
        </p:nvGrpSpPr>
        <p:grpSpPr>
          <a:xfrm>
            <a:off x="6053758" y="3176948"/>
            <a:ext cx="1801132" cy="1134372"/>
            <a:chOff x="6053758" y="3176948"/>
            <a:chExt cx="1801132" cy="1134372"/>
          </a:xfrm>
        </p:grpSpPr>
        <p:pic>
          <p:nvPicPr>
            <p:cNvPr id="39" name="Google Shape;257;p9" descr="Imagem">
              <a:extLst>
                <a:ext uri="{FF2B5EF4-FFF2-40B4-BE49-F238E27FC236}">
                  <a16:creationId xmlns:a16="http://schemas.microsoft.com/office/drawing/2014/main" id="{679C4946-FE5F-102F-A968-004F55A6C91C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053758" y="3176948"/>
              <a:ext cx="1801132" cy="11343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" name="Google Shape;55;p2">
              <a:extLst>
                <a:ext uri="{FF2B5EF4-FFF2-40B4-BE49-F238E27FC236}">
                  <a16:creationId xmlns:a16="http://schemas.microsoft.com/office/drawing/2014/main" id="{853E36E3-ADA9-4F0A-49FC-8DE9734E7540}"/>
                </a:ext>
              </a:extLst>
            </p:cNvPr>
            <p:cNvSpPr txBox="1"/>
            <p:nvPr/>
          </p:nvSpPr>
          <p:spPr>
            <a:xfrm>
              <a:off x="6702071" y="3326347"/>
              <a:ext cx="1008341" cy="49235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398" tIns="91398" rIns="91398" bIns="91398">
              <a:spAutoFit/>
            </a:bodyPr>
            <a:lstStyle>
              <a:lvl1pPr>
                <a:defRPr sz="3600" b="1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145</a:t>
              </a:r>
              <a:endPara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endParaRPr>
            </a:p>
          </p:txBody>
        </p:sp>
        <p:sp>
          <p:nvSpPr>
            <p:cNvPr id="41" name="Google Shape;55;p2">
              <a:extLst>
                <a:ext uri="{FF2B5EF4-FFF2-40B4-BE49-F238E27FC236}">
                  <a16:creationId xmlns:a16="http://schemas.microsoft.com/office/drawing/2014/main" id="{EEBF92EA-C564-AB0E-0ABB-F512DDF45BE5}"/>
                </a:ext>
              </a:extLst>
            </p:cNvPr>
            <p:cNvSpPr txBox="1"/>
            <p:nvPr/>
          </p:nvSpPr>
          <p:spPr>
            <a:xfrm>
              <a:off x="6729229" y="3659457"/>
              <a:ext cx="1125661" cy="50774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398" tIns="91398" rIns="91398" bIns="91398">
              <a:spAutoFit/>
            </a:bodyPr>
            <a:lstStyle>
              <a:lvl1pPr>
                <a:defRPr sz="3600" b="1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50" b="0" dirty="0" err="1"/>
                <a:t>Centros</a:t>
              </a:r>
              <a:r>
                <a:rPr lang="en-US" sz="1050" b="0" dirty="0"/>
                <a:t> de</a:t>
              </a:r>
              <a:br>
                <a:rPr lang="en-US" sz="1050" b="0" dirty="0"/>
              </a:br>
              <a:r>
                <a:rPr lang="en-US" sz="1050" b="0" dirty="0" err="1"/>
                <a:t>Diagnósticos</a:t>
              </a:r>
              <a:endParaRPr kumimoji="0" sz="1050" b="0" i="0" u="none" strike="noStrike" kern="0" cap="none" spc="0" normalizeH="0" baseline="0" noProof="0" dirty="0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endParaRPr>
            </a:p>
          </p:txBody>
        </p:sp>
        <p:pic>
          <p:nvPicPr>
            <p:cNvPr id="43" name="Picture 42" descr="Text&#10;&#10;Description automatically generated">
              <a:extLst>
                <a:ext uri="{FF2B5EF4-FFF2-40B4-BE49-F238E27FC236}">
                  <a16:creationId xmlns:a16="http://schemas.microsoft.com/office/drawing/2014/main" id="{BBC2BC92-D349-EA9A-D344-66B8B9256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28644" y="3495337"/>
              <a:ext cx="518691" cy="518691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69C942F-7D75-5519-172C-091D75E8750F}"/>
              </a:ext>
            </a:extLst>
          </p:cNvPr>
          <p:cNvGrpSpPr/>
          <p:nvPr/>
        </p:nvGrpSpPr>
        <p:grpSpPr>
          <a:xfrm>
            <a:off x="3858649" y="3248726"/>
            <a:ext cx="1801132" cy="1134372"/>
            <a:chOff x="3858649" y="3248726"/>
            <a:chExt cx="1801132" cy="1134372"/>
          </a:xfrm>
        </p:grpSpPr>
        <p:pic>
          <p:nvPicPr>
            <p:cNvPr id="36" name="Google Shape;257;p9" descr="Imagem">
              <a:extLst>
                <a:ext uri="{FF2B5EF4-FFF2-40B4-BE49-F238E27FC236}">
                  <a16:creationId xmlns:a16="http://schemas.microsoft.com/office/drawing/2014/main" id="{9F828772-03F9-2F03-E01D-9656C0B2CD05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858649" y="3248726"/>
              <a:ext cx="1801132" cy="11343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" name="Google Shape;55;p2">
              <a:extLst>
                <a:ext uri="{FF2B5EF4-FFF2-40B4-BE49-F238E27FC236}">
                  <a16:creationId xmlns:a16="http://schemas.microsoft.com/office/drawing/2014/main" id="{531A7F9C-A4B8-D9D8-030F-3E26D0A45FE6}"/>
                </a:ext>
              </a:extLst>
            </p:cNvPr>
            <p:cNvSpPr txBox="1"/>
            <p:nvPr/>
          </p:nvSpPr>
          <p:spPr>
            <a:xfrm>
              <a:off x="4506962" y="3398125"/>
              <a:ext cx="1008341" cy="49235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398" tIns="91398" rIns="91398" bIns="91398">
              <a:spAutoFit/>
            </a:bodyPr>
            <a:lstStyle>
              <a:lvl1pPr>
                <a:defRPr sz="3600" b="1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262</a:t>
              </a:r>
              <a:endPara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endParaRPr>
            </a:p>
          </p:txBody>
        </p:sp>
        <p:sp>
          <p:nvSpPr>
            <p:cNvPr id="38" name="Google Shape;55;p2">
              <a:extLst>
                <a:ext uri="{FF2B5EF4-FFF2-40B4-BE49-F238E27FC236}">
                  <a16:creationId xmlns:a16="http://schemas.microsoft.com/office/drawing/2014/main" id="{0CD8195C-CC73-0387-17D8-6D76694C9C86}"/>
                </a:ext>
              </a:extLst>
            </p:cNvPr>
            <p:cNvSpPr txBox="1"/>
            <p:nvPr/>
          </p:nvSpPr>
          <p:spPr>
            <a:xfrm>
              <a:off x="4534120" y="3731235"/>
              <a:ext cx="1125661" cy="34616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398" tIns="91398" rIns="91398" bIns="91398">
              <a:spAutoFit/>
            </a:bodyPr>
            <a:lstStyle>
              <a:lvl1pPr>
                <a:defRPr sz="3600" b="1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50" b="0" dirty="0" err="1"/>
                <a:t>Hospitais</a:t>
              </a:r>
              <a:endParaRPr kumimoji="0" sz="1050" b="0" i="0" u="none" strike="noStrike" kern="0" cap="none" spc="0" normalizeH="0" baseline="0" noProof="0" dirty="0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endParaRPr>
            </a:p>
          </p:txBody>
        </p:sp>
        <p:pic>
          <p:nvPicPr>
            <p:cNvPr id="46" name="Picture 45" descr="Logo, icon&#10;&#10;Description automatically generated">
              <a:extLst>
                <a:ext uri="{FF2B5EF4-FFF2-40B4-BE49-F238E27FC236}">
                  <a16:creationId xmlns:a16="http://schemas.microsoft.com/office/drawing/2014/main" id="{F68D06F6-5D3F-EA1A-A4C2-6FD75AC357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39103" y="3548459"/>
              <a:ext cx="458804" cy="458804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B5877FA-8FFE-69AD-7E87-31DA7355C303}"/>
              </a:ext>
            </a:extLst>
          </p:cNvPr>
          <p:cNvGrpSpPr/>
          <p:nvPr/>
        </p:nvGrpSpPr>
        <p:grpSpPr>
          <a:xfrm>
            <a:off x="4808275" y="1946837"/>
            <a:ext cx="1856815" cy="1134372"/>
            <a:chOff x="4808275" y="1946837"/>
            <a:chExt cx="1856815" cy="1134372"/>
          </a:xfrm>
        </p:grpSpPr>
        <p:pic>
          <p:nvPicPr>
            <p:cNvPr id="29" name="Google Shape;257;p9" descr="Imagem">
              <a:extLst>
                <a:ext uri="{FF2B5EF4-FFF2-40B4-BE49-F238E27FC236}">
                  <a16:creationId xmlns:a16="http://schemas.microsoft.com/office/drawing/2014/main" id="{B5E22619-BF86-3356-936C-1303CEFCE186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808275" y="1946837"/>
              <a:ext cx="1801132" cy="11343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" name="Google Shape;55;p2">
              <a:extLst>
                <a:ext uri="{FF2B5EF4-FFF2-40B4-BE49-F238E27FC236}">
                  <a16:creationId xmlns:a16="http://schemas.microsoft.com/office/drawing/2014/main" id="{2DC438A5-D6D8-CFC6-581C-A2DE81DBDD0F}"/>
                </a:ext>
              </a:extLst>
            </p:cNvPr>
            <p:cNvSpPr txBox="1"/>
            <p:nvPr/>
          </p:nvSpPr>
          <p:spPr>
            <a:xfrm>
              <a:off x="5358740" y="2096236"/>
              <a:ext cx="1008341" cy="49235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398" tIns="91398" rIns="91398" bIns="91398">
              <a:spAutoFit/>
            </a:bodyPr>
            <a:lstStyle>
              <a:lvl1pPr>
                <a:defRPr sz="3600" b="1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1.971</a:t>
              </a:r>
              <a:endPara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endParaRPr>
            </a:p>
          </p:txBody>
        </p:sp>
        <p:sp>
          <p:nvSpPr>
            <p:cNvPr id="32" name="Google Shape;55;p2">
              <a:extLst>
                <a:ext uri="{FF2B5EF4-FFF2-40B4-BE49-F238E27FC236}">
                  <a16:creationId xmlns:a16="http://schemas.microsoft.com/office/drawing/2014/main" id="{A5D280B8-FA61-932E-AFA4-6F822E2D08D3}"/>
                </a:ext>
              </a:extLst>
            </p:cNvPr>
            <p:cNvSpPr txBox="1"/>
            <p:nvPr/>
          </p:nvSpPr>
          <p:spPr>
            <a:xfrm>
              <a:off x="5404004" y="2447452"/>
              <a:ext cx="1261086" cy="34616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398" tIns="91398" rIns="91398" bIns="91398">
              <a:spAutoFit/>
            </a:bodyPr>
            <a:lstStyle>
              <a:lvl1pPr>
                <a:defRPr sz="3600" b="1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50" b="0" dirty="0" err="1"/>
                <a:t>Multiprofissionais</a:t>
              </a:r>
              <a:endParaRPr kumimoji="0" sz="1050" b="0" i="0" u="none" strike="noStrike" kern="0" cap="none" spc="0" normalizeH="0" baseline="0" noProof="0" dirty="0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endParaRPr>
            </a:p>
          </p:txBody>
        </p:sp>
        <p:pic>
          <p:nvPicPr>
            <p:cNvPr id="48" name="Picture 47" descr="Icon&#10;&#10;Description automatically generated">
              <a:extLst>
                <a:ext uri="{FF2B5EF4-FFF2-40B4-BE49-F238E27FC236}">
                  <a16:creationId xmlns:a16="http://schemas.microsoft.com/office/drawing/2014/main" id="{CAA30947-E776-EC42-E1C7-6926DAFB6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926988" y="2270730"/>
              <a:ext cx="492358" cy="492358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CC25188-CCD7-4E7F-96B7-B100DC0845C2}"/>
              </a:ext>
            </a:extLst>
          </p:cNvPr>
          <p:cNvGrpSpPr/>
          <p:nvPr/>
        </p:nvGrpSpPr>
        <p:grpSpPr>
          <a:xfrm>
            <a:off x="733461" y="1946837"/>
            <a:ext cx="1801132" cy="1134372"/>
            <a:chOff x="733461" y="1946837"/>
            <a:chExt cx="1801132" cy="1134372"/>
          </a:xfrm>
        </p:grpSpPr>
        <p:pic>
          <p:nvPicPr>
            <p:cNvPr id="9" name="Google Shape;257;p9" descr="Imagem">
              <a:extLst>
                <a:ext uri="{FF2B5EF4-FFF2-40B4-BE49-F238E27FC236}">
                  <a16:creationId xmlns:a16="http://schemas.microsoft.com/office/drawing/2014/main" id="{BFBD19B4-D51E-1524-0F86-73107E7A1FB7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33461" y="1946837"/>
              <a:ext cx="1801132" cy="11343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Google Shape;55;p2">
              <a:extLst>
                <a:ext uri="{FF2B5EF4-FFF2-40B4-BE49-F238E27FC236}">
                  <a16:creationId xmlns:a16="http://schemas.microsoft.com/office/drawing/2014/main" id="{7440A8BC-F3B2-809A-DF14-1EE7F6C46C35}"/>
                </a:ext>
              </a:extLst>
            </p:cNvPr>
            <p:cNvSpPr txBox="1"/>
            <p:nvPr/>
          </p:nvSpPr>
          <p:spPr>
            <a:xfrm>
              <a:off x="1381774" y="2096236"/>
              <a:ext cx="1109191" cy="49235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398" tIns="91398" rIns="91398" bIns="91398">
              <a:spAutoFit/>
            </a:bodyPr>
            <a:lstStyle>
              <a:lvl1pPr>
                <a:defRPr sz="3600" b="1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12.629</a:t>
              </a:r>
              <a:endPara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endParaRPr>
            </a:p>
          </p:txBody>
        </p:sp>
        <p:sp>
          <p:nvSpPr>
            <p:cNvPr id="24" name="Google Shape;55;p2">
              <a:extLst>
                <a:ext uri="{FF2B5EF4-FFF2-40B4-BE49-F238E27FC236}">
                  <a16:creationId xmlns:a16="http://schemas.microsoft.com/office/drawing/2014/main" id="{8B2E712A-4E97-3F25-DD37-D438533D700F}"/>
                </a:ext>
              </a:extLst>
            </p:cNvPr>
            <p:cNvSpPr txBox="1"/>
            <p:nvPr/>
          </p:nvSpPr>
          <p:spPr>
            <a:xfrm>
              <a:off x="1408932" y="2429346"/>
              <a:ext cx="1125661" cy="34616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398" tIns="91398" rIns="91398" bIns="91398">
              <a:spAutoFit/>
            </a:bodyPr>
            <a:lstStyle>
              <a:lvl1pPr>
                <a:defRPr sz="3600" b="1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50" b="0" dirty="0" err="1"/>
                <a:t>Médicos</a:t>
              </a:r>
              <a:endParaRPr kumimoji="0" sz="1050" b="0" i="0" u="none" strike="noStrike" kern="0" cap="none" spc="0" normalizeH="0" baseline="0" noProof="0" dirty="0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endParaRPr>
            </a:p>
          </p:txBody>
        </p:sp>
        <p:pic>
          <p:nvPicPr>
            <p:cNvPr id="50" name="Picture 49" descr="Icon&#10;&#10;Description automatically generated">
              <a:extLst>
                <a:ext uri="{FF2B5EF4-FFF2-40B4-BE49-F238E27FC236}">
                  <a16:creationId xmlns:a16="http://schemas.microsoft.com/office/drawing/2014/main" id="{483A8028-8A64-D02C-539D-97F29B5D4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42904" y="2181893"/>
              <a:ext cx="593617" cy="593617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F5CA843-F53B-9618-1BD3-E9B549020965}"/>
              </a:ext>
            </a:extLst>
          </p:cNvPr>
          <p:cNvGrpSpPr/>
          <p:nvPr/>
        </p:nvGrpSpPr>
        <p:grpSpPr>
          <a:xfrm>
            <a:off x="2770868" y="1964955"/>
            <a:ext cx="1801132" cy="1134372"/>
            <a:chOff x="2770868" y="1964955"/>
            <a:chExt cx="1801132" cy="1134372"/>
          </a:xfrm>
        </p:grpSpPr>
        <p:pic>
          <p:nvPicPr>
            <p:cNvPr id="26" name="Google Shape;257;p9" descr="Imagem">
              <a:extLst>
                <a:ext uri="{FF2B5EF4-FFF2-40B4-BE49-F238E27FC236}">
                  <a16:creationId xmlns:a16="http://schemas.microsoft.com/office/drawing/2014/main" id="{88F28BF7-D6F6-8B05-91EC-4A6155C52577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770868" y="1964955"/>
              <a:ext cx="1801132" cy="11343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Google Shape;55;p2">
              <a:extLst>
                <a:ext uri="{FF2B5EF4-FFF2-40B4-BE49-F238E27FC236}">
                  <a16:creationId xmlns:a16="http://schemas.microsoft.com/office/drawing/2014/main" id="{9657A562-0052-BB4B-E8DD-C1865925B88E}"/>
                </a:ext>
              </a:extLst>
            </p:cNvPr>
            <p:cNvSpPr txBox="1"/>
            <p:nvPr/>
          </p:nvSpPr>
          <p:spPr>
            <a:xfrm>
              <a:off x="3419181" y="2114354"/>
              <a:ext cx="1008341" cy="49235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398" tIns="91398" rIns="91398" bIns="91398">
              <a:spAutoFit/>
            </a:bodyPr>
            <a:lstStyle>
              <a:lvl1pPr>
                <a:defRPr sz="3600" b="1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2.146</a:t>
              </a:r>
              <a:endPara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endParaRPr>
            </a:p>
          </p:txBody>
        </p:sp>
        <p:sp>
          <p:nvSpPr>
            <p:cNvPr id="28" name="Google Shape;55;p2">
              <a:extLst>
                <a:ext uri="{FF2B5EF4-FFF2-40B4-BE49-F238E27FC236}">
                  <a16:creationId xmlns:a16="http://schemas.microsoft.com/office/drawing/2014/main" id="{82272A79-5D0B-55E9-E933-06310AD4F85B}"/>
                </a:ext>
              </a:extLst>
            </p:cNvPr>
            <p:cNvSpPr txBox="1"/>
            <p:nvPr/>
          </p:nvSpPr>
          <p:spPr>
            <a:xfrm>
              <a:off x="3446339" y="2456517"/>
              <a:ext cx="1125661" cy="34616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398" tIns="91398" rIns="91398" bIns="91398">
              <a:spAutoFit/>
            </a:bodyPr>
            <a:lstStyle>
              <a:lvl1pPr>
                <a:defRPr sz="3600" b="1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50" b="0" dirty="0" err="1"/>
                <a:t>Clínicas</a:t>
              </a:r>
              <a:endParaRPr kumimoji="0" sz="1050" b="0" i="0" u="none" strike="noStrike" kern="0" cap="none" spc="0" normalizeH="0" baseline="0" noProof="0" dirty="0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endParaRPr>
            </a:p>
          </p:txBody>
        </p:sp>
        <p:pic>
          <p:nvPicPr>
            <p:cNvPr id="52" name="Picture 51" descr="Icon&#10;&#10;Description automatically generated">
              <a:extLst>
                <a:ext uri="{FF2B5EF4-FFF2-40B4-BE49-F238E27FC236}">
                  <a16:creationId xmlns:a16="http://schemas.microsoft.com/office/drawing/2014/main" id="{98CA1BF1-93C2-55B1-F415-57ACED6C4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33836" y="2272373"/>
              <a:ext cx="490715" cy="490715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4270BA7-98C1-7487-0A59-919BE06A11D5}"/>
              </a:ext>
            </a:extLst>
          </p:cNvPr>
          <p:cNvGrpSpPr/>
          <p:nvPr/>
        </p:nvGrpSpPr>
        <p:grpSpPr>
          <a:xfrm>
            <a:off x="1647586" y="3230608"/>
            <a:ext cx="1801132" cy="1134372"/>
            <a:chOff x="1647586" y="3230608"/>
            <a:chExt cx="1801132" cy="1134372"/>
          </a:xfrm>
        </p:grpSpPr>
        <p:pic>
          <p:nvPicPr>
            <p:cNvPr id="33" name="Google Shape;257;p9" descr="Imagem">
              <a:extLst>
                <a:ext uri="{FF2B5EF4-FFF2-40B4-BE49-F238E27FC236}">
                  <a16:creationId xmlns:a16="http://schemas.microsoft.com/office/drawing/2014/main" id="{FF89675D-A07B-9E29-51C8-473D122EE879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647586" y="3230608"/>
              <a:ext cx="1801132" cy="11343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" name="Google Shape;55;p2">
              <a:extLst>
                <a:ext uri="{FF2B5EF4-FFF2-40B4-BE49-F238E27FC236}">
                  <a16:creationId xmlns:a16="http://schemas.microsoft.com/office/drawing/2014/main" id="{A1E7D582-E80A-5E18-8994-590DC809287E}"/>
                </a:ext>
              </a:extLst>
            </p:cNvPr>
            <p:cNvSpPr txBox="1"/>
            <p:nvPr/>
          </p:nvSpPr>
          <p:spPr>
            <a:xfrm>
              <a:off x="2295899" y="3380007"/>
              <a:ext cx="1008341" cy="49235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398" tIns="91398" rIns="91398" bIns="91398">
              <a:spAutoFit/>
            </a:bodyPr>
            <a:lstStyle>
              <a:lvl1pPr>
                <a:defRPr sz="3600" b="1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105</a:t>
              </a:r>
              <a:endPara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endParaRPr>
            </a:p>
          </p:txBody>
        </p:sp>
        <p:sp>
          <p:nvSpPr>
            <p:cNvPr id="35" name="Google Shape;55;p2">
              <a:extLst>
                <a:ext uri="{FF2B5EF4-FFF2-40B4-BE49-F238E27FC236}">
                  <a16:creationId xmlns:a16="http://schemas.microsoft.com/office/drawing/2014/main" id="{A41106AA-6A3D-9096-C9F6-082FCFC03D95}"/>
                </a:ext>
              </a:extLst>
            </p:cNvPr>
            <p:cNvSpPr txBox="1"/>
            <p:nvPr/>
          </p:nvSpPr>
          <p:spPr>
            <a:xfrm>
              <a:off x="2323057" y="3713117"/>
              <a:ext cx="1125661" cy="34616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398" tIns="91398" rIns="91398" bIns="91398">
              <a:spAutoFit/>
            </a:bodyPr>
            <a:lstStyle>
              <a:lvl1pPr>
                <a:defRPr sz="3600" b="1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50" b="0" dirty="0" err="1"/>
                <a:t>Laboratórios</a:t>
              </a:r>
              <a:endParaRPr kumimoji="0" sz="1050" b="0" i="0" u="none" strike="noStrike" kern="0" cap="none" spc="0" normalizeH="0" baseline="0" noProof="0" dirty="0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endParaRPr>
            </a:p>
          </p:txBody>
        </p:sp>
        <p:pic>
          <p:nvPicPr>
            <p:cNvPr id="54" name="Picture 53" descr="Icon&#10;&#10;Description automatically generated">
              <a:extLst>
                <a:ext uri="{FF2B5EF4-FFF2-40B4-BE49-F238E27FC236}">
                  <a16:creationId xmlns:a16="http://schemas.microsoft.com/office/drawing/2014/main" id="{7AFBBF65-BB0F-DA75-59D5-CA0F9F4C8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834704" y="3525541"/>
              <a:ext cx="492358" cy="4923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023960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8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268;p12">
            <a:extLst>
              <a:ext uri="{FF2B5EF4-FFF2-40B4-BE49-F238E27FC236}">
                <a16:creationId xmlns:a16="http://schemas.microsoft.com/office/drawing/2014/main" id="{15C2EACB-E6D8-B0BF-D45F-6BD55107A1F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6300654" y="785075"/>
            <a:ext cx="3738462" cy="2012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" descr="Imagem">
            <a:extLst>
              <a:ext uri="{FF2B5EF4-FFF2-40B4-BE49-F238E27FC236}">
                <a16:creationId xmlns:a16="http://schemas.microsoft.com/office/drawing/2014/main" id="{9FAB6263-3853-2077-74D0-1DACD6F658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515362" y="3630833"/>
            <a:ext cx="1397804" cy="1819274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m 1" descr="Imagem 1">
            <a:extLst>
              <a:ext uri="{FF2B5EF4-FFF2-40B4-BE49-F238E27FC236}">
                <a16:creationId xmlns:a16="http://schemas.microsoft.com/office/drawing/2014/main" id="{E37C28A8-1D29-4B68-5DFA-693AEA7BA6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8500" y="168519"/>
            <a:ext cx="652240" cy="545511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Google Shape;55;p2">
            <a:extLst>
              <a:ext uri="{FF2B5EF4-FFF2-40B4-BE49-F238E27FC236}">
                <a16:creationId xmlns:a16="http://schemas.microsoft.com/office/drawing/2014/main" id="{F528030B-ABE0-B067-69AA-31016AEA74E1}"/>
              </a:ext>
            </a:extLst>
          </p:cNvPr>
          <p:cNvSpPr txBox="1"/>
          <p:nvPr/>
        </p:nvSpPr>
        <p:spPr>
          <a:xfrm>
            <a:off x="626031" y="545853"/>
            <a:ext cx="6118801" cy="615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398" tIns="91398" rIns="91398" bIns="91398">
            <a:spAutoFit/>
          </a:bodyPr>
          <a:lstStyle>
            <a:lvl1pPr>
              <a:defRPr sz="3600" b="1">
                <a:solidFill>
                  <a:srgbClr val="48836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rPr>
              <a:t>Como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rPr>
              <a:t>utilizar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rPr>
              <a:t> o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rPr>
              <a:t>plano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rPr>
              <a:t>?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48836B"/>
              </a:solidFill>
              <a:effectLst/>
              <a:uLnTx/>
              <a:uFillTx/>
              <a:latin typeface="Trebuchet MS"/>
              <a:sym typeface="Trebuchet M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4BA750E-EE39-A822-D9D0-6665C0D8C2B9}"/>
              </a:ext>
            </a:extLst>
          </p:cNvPr>
          <p:cNvGrpSpPr/>
          <p:nvPr/>
        </p:nvGrpSpPr>
        <p:grpSpPr>
          <a:xfrm>
            <a:off x="462381" y="1331216"/>
            <a:ext cx="3358593" cy="1704214"/>
            <a:chOff x="462381" y="1331216"/>
            <a:chExt cx="3358593" cy="1704214"/>
          </a:xfrm>
        </p:grpSpPr>
        <p:pic>
          <p:nvPicPr>
            <p:cNvPr id="7" name="Google Shape;385;p16" descr="Imagem">
              <a:extLst>
                <a:ext uri="{FF2B5EF4-FFF2-40B4-BE49-F238E27FC236}">
                  <a16:creationId xmlns:a16="http://schemas.microsoft.com/office/drawing/2014/main" id="{963070EF-D73A-5D0B-E890-E140D964AE35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0526648">
              <a:off x="462381" y="1331216"/>
              <a:ext cx="3065185" cy="17042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Google Shape;931;p46">
              <a:extLst>
                <a:ext uri="{FF2B5EF4-FFF2-40B4-BE49-F238E27FC236}">
                  <a16:creationId xmlns:a16="http://schemas.microsoft.com/office/drawing/2014/main" id="{B0956AD9-A792-744E-6767-AAEC45EC5AFC}"/>
                </a:ext>
              </a:extLst>
            </p:cNvPr>
            <p:cNvSpPr/>
            <p:nvPr/>
          </p:nvSpPr>
          <p:spPr>
            <a:xfrm>
              <a:off x="947755" y="1882970"/>
              <a:ext cx="2365398" cy="775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50" tIns="41125" rIns="82250" bIns="411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945"/>
                <a:buFont typeface="Trebuchet MS"/>
                <a:buNone/>
              </a:pPr>
              <a:r>
                <a:rPr lang="en-US" sz="900" b="0" i="0" u="none" strike="noStrike" cap="none" dirty="0" err="1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Não</a:t>
              </a:r>
              <a:r>
                <a:rPr lang="en-US" sz="900" b="0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 é </a:t>
              </a:r>
              <a:r>
                <a:rPr lang="en-US" sz="900" b="0" i="0" u="none" strike="noStrike" cap="none" dirty="0" err="1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necessário</a:t>
              </a:r>
              <a:r>
                <a:rPr lang="en-US" sz="900" b="0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 </a:t>
              </a:r>
              <a:r>
                <a:rPr lang="en-US" sz="900" b="0" i="0" u="none" strike="noStrike" cap="none" dirty="0" err="1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autorização</a:t>
              </a:r>
              <a:r>
                <a:rPr lang="en-US" sz="900" b="0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 </a:t>
              </a:r>
              <a:r>
                <a:rPr lang="en-US" sz="900" b="0" i="0" u="none" strike="noStrike" cap="none" dirty="0" err="1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prévia</a:t>
              </a:r>
              <a:r>
                <a:rPr lang="en-US" sz="900" b="0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. </a:t>
              </a:r>
              <a:endParaRPr sz="1200" dirty="0">
                <a:solidFill>
                  <a:srgbClr val="006056"/>
                </a:solidFill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945"/>
                <a:buFont typeface="Trebuchet MS"/>
                <a:buNone/>
              </a:pPr>
              <a:r>
                <a:rPr lang="en-US" sz="900" b="0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O </a:t>
              </a:r>
              <a:r>
                <a:rPr lang="en-US" sz="900" b="0" i="0" u="none" strike="noStrike" cap="none" dirty="0" err="1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beneficiário</a:t>
              </a:r>
              <a:r>
                <a:rPr lang="en-US" sz="900" b="0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 </a:t>
              </a:r>
              <a:r>
                <a:rPr lang="en-US" sz="900" b="0" i="0" u="none" strike="noStrike" cap="none" dirty="0" err="1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deve</a:t>
              </a:r>
              <a:r>
                <a:rPr lang="en-US" sz="900" b="0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 se </a:t>
              </a:r>
              <a:r>
                <a:rPr lang="en-US" sz="900" b="0" i="0" u="none" strike="noStrike" cap="none" dirty="0" err="1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dirigir</a:t>
              </a:r>
              <a:r>
                <a:rPr lang="en-US" sz="900" b="0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 </a:t>
              </a:r>
              <a:r>
                <a:rPr lang="en-US" sz="900" b="0" i="0" u="none" strike="noStrike" cap="none" dirty="0" err="1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diretamente</a:t>
              </a:r>
              <a:r>
                <a:rPr lang="en-US" sz="900" b="0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 </a:t>
              </a:r>
              <a:r>
                <a:rPr lang="en-US" sz="900" b="0" i="0" u="none" strike="noStrike" cap="none" dirty="0" err="1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ao</a:t>
              </a:r>
              <a:r>
                <a:rPr lang="en-US" sz="900" b="0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 </a:t>
              </a:r>
              <a:r>
                <a:rPr lang="en-US" sz="900" b="0" i="0" u="none" strike="noStrike" cap="none" dirty="0" err="1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prestador</a:t>
              </a:r>
              <a:r>
                <a:rPr lang="en-US" sz="900" b="0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, </a:t>
              </a:r>
              <a:r>
                <a:rPr lang="en-US" sz="900" b="1" i="0" u="none" strike="noStrike" cap="none" dirty="0" err="1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portando</a:t>
              </a:r>
              <a:r>
                <a:rPr lang="en-US" sz="900" b="1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 </a:t>
              </a:r>
              <a:r>
                <a:rPr lang="en-US" sz="900" b="1" i="0" u="none" strike="noStrike" cap="none" dirty="0" err="1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cartão</a:t>
              </a:r>
              <a:r>
                <a:rPr lang="en-US" sz="900" b="1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 </a:t>
              </a:r>
              <a:r>
                <a:rPr lang="en-US" sz="900" b="1" i="0" u="none" strike="noStrike" cap="none" dirty="0" err="1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físico</a:t>
              </a:r>
              <a:br>
                <a:rPr lang="en-US" sz="900" b="1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</a:br>
              <a:r>
                <a:rPr lang="en-US" sz="900" b="1" i="0" u="none" strike="noStrike" cap="none" dirty="0" err="1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ou</a:t>
              </a:r>
              <a:r>
                <a:rPr lang="en-US" sz="900" b="1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 virtual da </a:t>
              </a:r>
              <a:r>
                <a:rPr lang="en-US" sz="900" b="1" i="0" u="none" strike="noStrike" cap="none" dirty="0" err="1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Unimed</a:t>
              </a:r>
              <a:r>
                <a:rPr lang="en-US" sz="900" b="1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 </a:t>
              </a:r>
              <a:r>
                <a:rPr lang="en-US" sz="900" b="0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 um </a:t>
              </a:r>
              <a:r>
                <a:rPr lang="en-US" sz="900" b="0" i="0" u="none" strike="noStrike" cap="none" dirty="0" err="1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documento</a:t>
              </a:r>
              <a:r>
                <a:rPr lang="en-US" sz="900" b="0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 </a:t>
              </a:r>
              <a:r>
                <a:rPr lang="en-US" sz="900" b="0" i="0" u="none" strike="noStrike" cap="none" dirty="0" err="1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oficial</a:t>
              </a:r>
              <a:r>
                <a:rPr lang="en-US" sz="900" b="0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 com </a:t>
              </a:r>
              <a:r>
                <a:rPr lang="en-US" sz="900" b="0" i="0" u="none" strike="noStrike" cap="none" dirty="0" err="1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foto</a:t>
              </a:r>
              <a:r>
                <a:rPr lang="en-US" sz="900" b="0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.</a:t>
              </a:r>
              <a:endParaRPr sz="1200" dirty="0">
                <a:solidFill>
                  <a:srgbClr val="006056"/>
                </a:solidFill>
              </a:endParaRPr>
            </a:p>
          </p:txBody>
        </p:sp>
        <p:sp>
          <p:nvSpPr>
            <p:cNvPr id="13" name="Google Shape;932;p46">
              <a:extLst>
                <a:ext uri="{FF2B5EF4-FFF2-40B4-BE49-F238E27FC236}">
                  <a16:creationId xmlns:a16="http://schemas.microsoft.com/office/drawing/2014/main" id="{9531308B-5933-5E3B-1640-511F025EB6F2}"/>
                </a:ext>
              </a:extLst>
            </p:cNvPr>
            <p:cNvSpPr/>
            <p:nvPr/>
          </p:nvSpPr>
          <p:spPr>
            <a:xfrm>
              <a:off x="947755" y="1633699"/>
              <a:ext cx="2873219" cy="2492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50" tIns="41125" rIns="82250" bIns="411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1D34B"/>
                </a:buClr>
                <a:buSzPts val="1080"/>
                <a:buFont typeface="Trebuchet MS"/>
                <a:buNone/>
              </a:pPr>
              <a:r>
                <a:rPr lang="en-US" sz="1080" b="1" i="0" u="none" strike="noStrike" cap="none" dirty="0" err="1">
                  <a:solidFill>
                    <a:srgbClr val="EB8C49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Consultas</a:t>
              </a:r>
              <a:r>
                <a:rPr lang="en-US" sz="1080" b="1" i="0" u="none" strike="noStrike" cap="none" dirty="0">
                  <a:solidFill>
                    <a:srgbClr val="EB8C49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:</a:t>
              </a:r>
              <a:endParaRPr dirty="0">
                <a:solidFill>
                  <a:srgbClr val="EB8C49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D2CB196-FC66-FE41-63FE-1559E7068310}"/>
              </a:ext>
            </a:extLst>
          </p:cNvPr>
          <p:cNvGrpSpPr/>
          <p:nvPr/>
        </p:nvGrpSpPr>
        <p:grpSpPr>
          <a:xfrm>
            <a:off x="3782815" y="1340454"/>
            <a:ext cx="3458591" cy="1709900"/>
            <a:chOff x="3782815" y="1340454"/>
            <a:chExt cx="3458591" cy="1709900"/>
          </a:xfrm>
        </p:grpSpPr>
        <p:pic>
          <p:nvPicPr>
            <p:cNvPr id="16" name="Google Shape;385;p16" descr="Imagem">
              <a:extLst>
                <a:ext uri="{FF2B5EF4-FFF2-40B4-BE49-F238E27FC236}">
                  <a16:creationId xmlns:a16="http://schemas.microsoft.com/office/drawing/2014/main" id="{8BC4A251-69C1-DE64-43A2-CECB90022BAB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0526648">
              <a:off x="3782815" y="1340454"/>
              <a:ext cx="3065185" cy="1709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Google Shape;931;p46">
              <a:extLst>
                <a:ext uri="{FF2B5EF4-FFF2-40B4-BE49-F238E27FC236}">
                  <a16:creationId xmlns:a16="http://schemas.microsoft.com/office/drawing/2014/main" id="{DCEC124B-8821-8CD4-F8E8-401524F8F5FE}"/>
                </a:ext>
              </a:extLst>
            </p:cNvPr>
            <p:cNvSpPr/>
            <p:nvPr/>
          </p:nvSpPr>
          <p:spPr>
            <a:xfrm>
              <a:off x="4368187" y="1850371"/>
              <a:ext cx="2365398" cy="9209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50" tIns="41125" rIns="82250" bIns="411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945"/>
                <a:buFont typeface="Trebuchet MS"/>
                <a:buNone/>
              </a:pPr>
              <a:r>
                <a:rPr lang="pt-BR" sz="945" b="0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Não é necessário autorização prévia. 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945"/>
                <a:buFont typeface="Trebuchet MS"/>
                <a:buNone/>
              </a:pPr>
              <a:r>
                <a:rPr lang="pt-BR" sz="900" b="0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O beneficiário deve se dirigir</a:t>
              </a:r>
              <a:br>
                <a:rPr lang="pt-BR" sz="900" b="0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</a:br>
              <a:r>
                <a:rPr lang="pt-BR" sz="900" b="0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diretamente ao prestador, portando cartão físico ou virtual da Unimed,</a:t>
              </a:r>
              <a:br>
                <a:rPr lang="pt-BR" sz="900" b="0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</a:br>
              <a:r>
                <a:rPr lang="pt-BR" sz="900" b="0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um documento oficial com foto</a:t>
              </a:r>
              <a:br>
                <a:rPr lang="pt-BR" sz="900" b="0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</a:br>
              <a:r>
                <a:rPr lang="pt-BR" sz="900" b="0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 o pedido médico.</a:t>
              </a:r>
            </a:p>
          </p:txBody>
        </p:sp>
        <p:sp>
          <p:nvSpPr>
            <p:cNvPr id="18" name="Google Shape;932;p46">
              <a:extLst>
                <a:ext uri="{FF2B5EF4-FFF2-40B4-BE49-F238E27FC236}">
                  <a16:creationId xmlns:a16="http://schemas.microsoft.com/office/drawing/2014/main" id="{DCA5DCE6-8D51-BF3A-7FE8-73BAC15B591D}"/>
                </a:ext>
              </a:extLst>
            </p:cNvPr>
            <p:cNvSpPr/>
            <p:nvPr/>
          </p:nvSpPr>
          <p:spPr>
            <a:xfrm>
              <a:off x="4368187" y="1601100"/>
              <a:ext cx="2873219" cy="2492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50" tIns="41125" rIns="82250" bIns="411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1D34B"/>
                </a:buClr>
                <a:buSzPts val="1080"/>
                <a:buFont typeface="Trebuchet MS"/>
                <a:buNone/>
              </a:pPr>
              <a:r>
                <a:rPr lang="en-US" sz="1080" b="1" i="0" u="none" strike="noStrike" cap="none" dirty="0" err="1">
                  <a:solidFill>
                    <a:srgbClr val="EB8C49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Exames</a:t>
              </a:r>
              <a:r>
                <a:rPr lang="en-US" sz="1080" b="1" i="0" u="none" strike="noStrike" cap="none" dirty="0">
                  <a:solidFill>
                    <a:srgbClr val="EB8C49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 Simples:</a:t>
              </a:r>
              <a:endParaRPr dirty="0">
                <a:solidFill>
                  <a:srgbClr val="EB8C49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857138E-AAFC-CB44-3D4B-3C2ED3905422}"/>
              </a:ext>
            </a:extLst>
          </p:cNvPr>
          <p:cNvGrpSpPr/>
          <p:nvPr/>
        </p:nvGrpSpPr>
        <p:grpSpPr>
          <a:xfrm>
            <a:off x="1890773" y="3053274"/>
            <a:ext cx="3414326" cy="1713710"/>
            <a:chOff x="1890773" y="3053274"/>
            <a:chExt cx="3414326" cy="1713710"/>
          </a:xfrm>
        </p:grpSpPr>
        <p:pic>
          <p:nvPicPr>
            <p:cNvPr id="19" name="Google Shape;385;p16" descr="Imagem">
              <a:extLst>
                <a:ext uri="{FF2B5EF4-FFF2-40B4-BE49-F238E27FC236}">
                  <a16:creationId xmlns:a16="http://schemas.microsoft.com/office/drawing/2014/main" id="{53D09AFE-EE13-310B-D6EA-74BD25EFDE8F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215358">
              <a:off x="1890773" y="3053274"/>
              <a:ext cx="3065185" cy="17137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Google Shape;931;p46">
              <a:extLst>
                <a:ext uri="{FF2B5EF4-FFF2-40B4-BE49-F238E27FC236}">
                  <a16:creationId xmlns:a16="http://schemas.microsoft.com/office/drawing/2014/main" id="{BC5EF467-5724-6B1C-C9D6-E1E690C4D318}"/>
                </a:ext>
              </a:extLst>
            </p:cNvPr>
            <p:cNvSpPr/>
            <p:nvPr/>
          </p:nvSpPr>
          <p:spPr>
            <a:xfrm>
              <a:off x="2431880" y="3545570"/>
              <a:ext cx="2365398" cy="9140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50" tIns="41125" rIns="82250" bIns="411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945"/>
                <a:buFont typeface="Trebuchet MS"/>
                <a:buNone/>
              </a:pPr>
              <a:r>
                <a:rPr lang="pt-BR" sz="900" b="0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Necessita de autorização prévia,</a:t>
              </a:r>
              <a:br>
                <a:rPr lang="pt-BR" sz="900" b="0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</a:br>
              <a:r>
                <a:rPr lang="pt-BR" sz="900" b="0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realizada diretamente pelo prestador.</a:t>
              </a:r>
              <a:br>
                <a:rPr lang="pt-BR" sz="900" b="0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</a:br>
              <a:r>
                <a:rPr lang="pt-BR" sz="900" b="0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O beneficiário deve se dirigir ao</a:t>
              </a:r>
              <a:br>
                <a:rPr lang="pt-BR" sz="900" b="0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</a:br>
              <a:r>
                <a:rPr lang="pt-BR" sz="900" b="0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prestador portando cartão físico</a:t>
              </a:r>
              <a:br>
                <a:rPr lang="pt-BR" sz="900" b="0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</a:br>
              <a:r>
                <a:rPr lang="pt-BR" sz="900" b="0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ou virtual da Unimed, um documento oficial com foto e o pedido médico.</a:t>
              </a:r>
            </a:p>
          </p:txBody>
        </p:sp>
        <p:sp>
          <p:nvSpPr>
            <p:cNvPr id="22" name="Google Shape;932;p46">
              <a:extLst>
                <a:ext uri="{FF2B5EF4-FFF2-40B4-BE49-F238E27FC236}">
                  <a16:creationId xmlns:a16="http://schemas.microsoft.com/office/drawing/2014/main" id="{B9139BA5-1478-3772-4E04-7213A34D464D}"/>
                </a:ext>
              </a:extLst>
            </p:cNvPr>
            <p:cNvSpPr/>
            <p:nvPr/>
          </p:nvSpPr>
          <p:spPr>
            <a:xfrm>
              <a:off x="2431880" y="3296299"/>
              <a:ext cx="2873219" cy="2492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50" tIns="41125" rIns="82250" bIns="411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1D34B"/>
                </a:buClr>
                <a:buSzPts val="1080"/>
                <a:buFont typeface="Trebuchet MS"/>
                <a:buNone/>
              </a:pPr>
              <a:r>
                <a:rPr lang="en-US" sz="1080" b="1" i="0" u="none" strike="noStrike" cap="none" dirty="0" err="1">
                  <a:solidFill>
                    <a:srgbClr val="EB8C49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Exames</a:t>
              </a:r>
              <a:r>
                <a:rPr lang="en-US" sz="1080" b="1" i="0" u="none" strike="noStrike" cap="none" dirty="0">
                  <a:solidFill>
                    <a:srgbClr val="EB8C49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 </a:t>
              </a:r>
              <a:r>
                <a:rPr lang="en-US" sz="1080" b="1" i="0" u="none" strike="noStrike" cap="none" dirty="0" err="1">
                  <a:solidFill>
                    <a:srgbClr val="EB8C49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Especiais</a:t>
              </a:r>
              <a:r>
                <a:rPr lang="en-US" sz="1080" b="1" i="0" u="none" strike="noStrike" cap="none" dirty="0">
                  <a:solidFill>
                    <a:srgbClr val="EB8C49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:</a:t>
              </a:r>
              <a:endParaRPr dirty="0">
                <a:solidFill>
                  <a:srgbClr val="EB8C49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744B786-6B4E-ECED-2997-1D44960B84F5}"/>
              </a:ext>
            </a:extLst>
          </p:cNvPr>
          <p:cNvGrpSpPr/>
          <p:nvPr/>
        </p:nvGrpSpPr>
        <p:grpSpPr>
          <a:xfrm>
            <a:off x="5224455" y="3022765"/>
            <a:ext cx="3419615" cy="1701275"/>
            <a:chOff x="5224455" y="3022765"/>
            <a:chExt cx="3419615" cy="1701275"/>
          </a:xfrm>
        </p:grpSpPr>
        <p:pic>
          <p:nvPicPr>
            <p:cNvPr id="23" name="Google Shape;385;p16" descr="Imagem">
              <a:extLst>
                <a:ext uri="{FF2B5EF4-FFF2-40B4-BE49-F238E27FC236}">
                  <a16:creationId xmlns:a16="http://schemas.microsoft.com/office/drawing/2014/main" id="{4A27272E-CE6C-58AC-8B4A-367F3A168AE7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21306776">
              <a:off x="5224455" y="3022765"/>
              <a:ext cx="3065185" cy="1701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Google Shape;931;p46">
              <a:extLst>
                <a:ext uri="{FF2B5EF4-FFF2-40B4-BE49-F238E27FC236}">
                  <a16:creationId xmlns:a16="http://schemas.microsoft.com/office/drawing/2014/main" id="{E6F35AE6-346F-A952-C188-8167A0E790E6}"/>
                </a:ext>
              </a:extLst>
            </p:cNvPr>
            <p:cNvSpPr/>
            <p:nvPr/>
          </p:nvSpPr>
          <p:spPr>
            <a:xfrm>
              <a:off x="5770851" y="3664029"/>
              <a:ext cx="2365398" cy="6370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50" tIns="41125" rIns="82250" bIns="411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945"/>
                <a:buFont typeface="Trebuchet MS"/>
                <a:buNone/>
              </a:pPr>
              <a:r>
                <a:rPr lang="pt-BR" sz="900" b="0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Necessita de autorização prévia.</a:t>
              </a:r>
              <a:br>
                <a:rPr lang="pt-BR" sz="900" b="0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</a:br>
              <a:r>
                <a:rPr lang="pt-BR" sz="900" b="0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O beneficiário deve se dirigir ao</a:t>
              </a:r>
              <a:br>
                <a:rPr lang="pt-BR" sz="900" b="0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</a:br>
              <a:r>
                <a:rPr lang="pt-BR" sz="900" b="0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prestador para verificar os trâmites</a:t>
              </a:r>
              <a:br>
                <a:rPr lang="pt-BR" sz="900" b="0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</a:br>
              <a:r>
                <a:rPr lang="pt-BR" sz="900" b="0" i="0" u="none" strike="noStrike" cap="none" dirty="0">
                  <a:solidFill>
                    <a:srgbClr val="0060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de autorização.</a:t>
              </a:r>
            </a:p>
          </p:txBody>
        </p:sp>
        <p:sp>
          <p:nvSpPr>
            <p:cNvPr id="25" name="Google Shape;932;p46">
              <a:extLst>
                <a:ext uri="{FF2B5EF4-FFF2-40B4-BE49-F238E27FC236}">
                  <a16:creationId xmlns:a16="http://schemas.microsoft.com/office/drawing/2014/main" id="{0EE68DE8-8942-D687-C9A2-9D25110941DE}"/>
                </a:ext>
              </a:extLst>
            </p:cNvPr>
            <p:cNvSpPr/>
            <p:nvPr/>
          </p:nvSpPr>
          <p:spPr>
            <a:xfrm>
              <a:off x="5770851" y="3414758"/>
              <a:ext cx="2873219" cy="2492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50" tIns="41125" rIns="82250" bIns="411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1D34B"/>
                </a:buClr>
                <a:buSzPts val="1080"/>
                <a:buFont typeface="Trebuchet MS"/>
                <a:buNone/>
              </a:pPr>
              <a:r>
                <a:rPr lang="en-US" sz="1080" b="1" i="0" u="none" strike="noStrike" cap="none" dirty="0" err="1">
                  <a:solidFill>
                    <a:srgbClr val="EB8C49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Internações</a:t>
              </a:r>
              <a:r>
                <a:rPr lang="en-US" sz="1080" b="1" i="0" u="none" strike="noStrike" cap="none" dirty="0">
                  <a:solidFill>
                    <a:srgbClr val="EB8C49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 </a:t>
              </a:r>
              <a:r>
                <a:rPr lang="en-US" sz="1080" b="1" i="0" u="none" strike="noStrike" cap="none" dirty="0" err="1">
                  <a:solidFill>
                    <a:srgbClr val="EB8C49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Programadas</a:t>
              </a:r>
              <a:r>
                <a:rPr lang="en-US" sz="1080" b="1" i="0" u="none" strike="noStrike" cap="none" dirty="0">
                  <a:solidFill>
                    <a:srgbClr val="EB8C49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:</a:t>
              </a:r>
              <a:endParaRPr dirty="0">
                <a:solidFill>
                  <a:srgbClr val="EB8C4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825078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8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raphic 2">
            <a:extLst>
              <a:ext uri="{FF2B5EF4-FFF2-40B4-BE49-F238E27FC236}">
                <a16:creationId xmlns:a16="http://schemas.microsoft.com/office/drawing/2014/main" id="{55C21463-D041-E315-6CEC-7CB2F8333AB9}"/>
              </a:ext>
            </a:extLst>
          </p:cNvPr>
          <p:cNvSpPr/>
          <p:nvPr/>
        </p:nvSpPr>
        <p:spPr>
          <a:xfrm>
            <a:off x="-726097" y="-1094192"/>
            <a:ext cx="7598572" cy="5033929"/>
          </a:xfrm>
          <a:custGeom>
            <a:avLst/>
            <a:gdLst>
              <a:gd name="connsiteX0" fmla="*/ 5054632 w 5054892"/>
              <a:gd name="connsiteY0" fmla="*/ 2028275 h 3348783"/>
              <a:gd name="connsiteX1" fmla="*/ 3790950 w 5054892"/>
              <a:gd name="connsiteY1" fmla="*/ 504275 h 3348783"/>
              <a:gd name="connsiteX2" fmla="*/ 1866900 w 5054892"/>
              <a:gd name="connsiteY2" fmla="*/ 231193 h 3348783"/>
              <a:gd name="connsiteX3" fmla="*/ 0 w 5054892"/>
              <a:gd name="connsiteY3" fmla="*/ 1805961 h 3348783"/>
              <a:gd name="connsiteX4" fmla="*/ 1701832 w 5054892"/>
              <a:gd name="connsiteY4" fmla="*/ 3164893 h 3348783"/>
              <a:gd name="connsiteX5" fmla="*/ 3568732 w 5054892"/>
              <a:gd name="connsiteY5" fmla="*/ 2923625 h 3348783"/>
              <a:gd name="connsiteX6" fmla="*/ 5054632 w 5054892"/>
              <a:gd name="connsiteY6" fmla="*/ 2028275 h 3348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54892" h="3348783">
                <a:moveTo>
                  <a:pt x="5054632" y="2028275"/>
                </a:moveTo>
                <a:cubicBezTo>
                  <a:pt x="5054632" y="2028275"/>
                  <a:pt x="5105400" y="294725"/>
                  <a:pt x="3790950" y="504275"/>
                </a:cubicBezTo>
                <a:cubicBezTo>
                  <a:pt x="2476500" y="713825"/>
                  <a:pt x="2412968" y="644006"/>
                  <a:pt x="1866900" y="231193"/>
                </a:cubicBezTo>
                <a:cubicBezTo>
                  <a:pt x="1320832" y="-181621"/>
                  <a:pt x="0" y="-245057"/>
                  <a:pt x="0" y="1805961"/>
                </a:cubicBezTo>
                <a:cubicBezTo>
                  <a:pt x="0" y="3856979"/>
                  <a:pt x="1390650" y="3329961"/>
                  <a:pt x="1701832" y="3164893"/>
                </a:cubicBezTo>
                <a:cubicBezTo>
                  <a:pt x="2013014" y="2999825"/>
                  <a:pt x="2768632" y="2294975"/>
                  <a:pt x="3568732" y="2923625"/>
                </a:cubicBezTo>
                <a:cubicBezTo>
                  <a:pt x="4368832" y="3552275"/>
                  <a:pt x="5067300" y="3355393"/>
                  <a:pt x="5054632" y="2028275"/>
                </a:cubicBezTo>
                <a:close/>
              </a:path>
            </a:pathLst>
          </a:custGeom>
          <a:solidFill>
            <a:srgbClr val="FFD99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pic>
        <p:nvPicPr>
          <p:cNvPr id="8" name="Google Shape;268;p12">
            <a:extLst>
              <a:ext uri="{FF2B5EF4-FFF2-40B4-BE49-F238E27FC236}">
                <a16:creationId xmlns:a16="http://schemas.microsoft.com/office/drawing/2014/main" id="{15C2EACB-E6D8-B0BF-D45F-6BD55107A1F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6300654" y="785075"/>
            <a:ext cx="3738462" cy="2012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" descr="Imagem">
            <a:extLst>
              <a:ext uri="{FF2B5EF4-FFF2-40B4-BE49-F238E27FC236}">
                <a16:creationId xmlns:a16="http://schemas.microsoft.com/office/drawing/2014/main" id="{9FAB6263-3853-2077-74D0-1DACD6F658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515362" y="3630833"/>
            <a:ext cx="1397804" cy="1819274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m 1" descr="Imagem 1">
            <a:extLst>
              <a:ext uri="{FF2B5EF4-FFF2-40B4-BE49-F238E27FC236}">
                <a16:creationId xmlns:a16="http://schemas.microsoft.com/office/drawing/2014/main" id="{E37C28A8-1D29-4B68-5DFA-693AEA7BA6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8500" y="168519"/>
            <a:ext cx="652240" cy="545511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Google Shape;55;p2">
            <a:extLst>
              <a:ext uri="{FF2B5EF4-FFF2-40B4-BE49-F238E27FC236}">
                <a16:creationId xmlns:a16="http://schemas.microsoft.com/office/drawing/2014/main" id="{F528030B-ABE0-B067-69AA-31016AEA74E1}"/>
              </a:ext>
            </a:extLst>
          </p:cNvPr>
          <p:cNvSpPr txBox="1"/>
          <p:nvPr/>
        </p:nvSpPr>
        <p:spPr>
          <a:xfrm>
            <a:off x="1283442" y="545853"/>
            <a:ext cx="6118801" cy="615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398" tIns="91398" rIns="91398" bIns="91398">
            <a:spAutoFit/>
          </a:bodyPr>
          <a:lstStyle>
            <a:lvl1pPr>
              <a:defRPr sz="3600" b="1">
                <a:solidFill>
                  <a:srgbClr val="48836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rPr>
              <a:t>Prazos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rPr>
              <a:t> ANS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48836B"/>
              </a:solidFill>
              <a:effectLst/>
              <a:uLnTx/>
              <a:uFillTx/>
              <a:latin typeface="Trebuchet MS"/>
              <a:sym typeface="Trebuchet MS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7CA8C3D8-E0F7-90BD-4343-FA5579D93E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7998528"/>
              </p:ext>
            </p:extLst>
          </p:nvPr>
        </p:nvGraphicFramePr>
        <p:xfrm>
          <a:off x="1384518" y="1111166"/>
          <a:ext cx="6317093" cy="338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2481">
                  <a:extLst>
                    <a:ext uri="{9D8B030D-6E8A-4147-A177-3AD203B41FA5}">
                      <a16:colId xmlns:a16="http://schemas.microsoft.com/office/drawing/2014/main" val="2594874148"/>
                    </a:ext>
                  </a:extLst>
                </a:gridCol>
                <a:gridCol w="1126381">
                  <a:extLst>
                    <a:ext uri="{9D8B030D-6E8A-4147-A177-3AD203B41FA5}">
                      <a16:colId xmlns:a16="http://schemas.microsoft.com/office/drawing/2014/main" val="551691862"/>
                    </a:ext>
                  </a:extLst>
                </a:gridCol>
                <a:gridCol w="1258231">
                  <a:extLst>
                    <a:ext uri="{9D8B030D-6E8A-4147-A177-3AD203B41FA5}">
                      <a16:colId xmlns:a16="http://schemas.microsoft.com/office/drawing/2014/main" val="318867285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900" dirty="0" err="1">
                          <a:latin typeface="Trebuchet MS" panose="020B0603020202020204" pitchFamily="34" charset="0"/>
                        </a:rPr>
                        <a:t>Serviços</a:t>
                      </a:r>
                      <a:endParaRPr lang="pt-BR" sz="900" dirty="0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8836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err="1">
                          <a:latin typeface="Trebuchet MS" panose="020B0603020202020204" pitchFamily="34" charset="0"/>
                        </a:rPr>
                        <a:t>Prazo</a:t>
                      </a:r>
                      <a:r>
                        <a:rPr lang="en-US" sz="800" dirty="0"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Trebuchet MS" panose="020B0603020202020204" pitchFamily="34" charset="0"/>
                        </a:rPr>
                        <a:t>máximo</a:t>
                      </a:r>
                      <a:br>
                        <a:rPr lang="en-US" sz="800" dirty="0">
                          <a:latin typeface="Trebuchet MS" panose="020B0603020202020204" pitchFamily="34" charset="0"/>
                        </a:rPr>
                      </a:br>
                      <a:r>
                        <a:rPr lang="en-US" sz="800" dirty="0">
                          <a:latin typeface="Trebuchet MS" panose="020B0603020202020204" pitchFamily="34" charset="0"/>
                        </a:rPr>
                        <a:t>de </a:t>
                      </a:r>
                      <a:r>
                        <a:rPr lang="en-US" sz="800" dirty="0" err="1">
                          <a:latin typeface="Trebuchet MS" panose="020B0603020202020204" pitchFamily="34" charset="0"/>
                        </a:rPr>
                        <a:t>atendimento</a:t>
                      </a:r>
                      <a:br>
                        <a:rPr lang="en-US" sz="800" dirty="0">
                          <a:latin typeface="Trebuchet MS" panose="020B0603020202020204" pitchFamily="34" charset="0"/>
                        </a:rPr>
                      </a:br>
                      <a:r>
                        <a:rPr lang="en-US" sz="800" b="0" dirty="0">
                          <a:latin typeface="Trebuchet MS" panose="020B0603020202020204" pitchFamily="34" charset="0"/>
                        </a:rPr>
                        <a:t>(</a:t>
                      </a:r>
                      <a:r>
                        <a:rPr lang="en-US" sz="800" b="0" dirty="0" err="1">
                          <a:latin typeface="Trebuchet MS" panose="020B0603020202020204" pitchFamily="34" charset="0"/>
                        </a:rPr>
                        <a:t>em</a:t>
                      </a:r>
                      <a:r>
                        <a:rPr lang="en-US" sz="800" b="0" dirty="0"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en-US" sz="800" b="0" dirty="0" err="1">
                          <a:latin typeface="Trebuchet MS" panose="020B0603020202020204" pitchFamily="34" charset="0"/>
                        </a:rPr>
                        <a:t>dias</a:t>
                      </a:r>
                      <a:r>
                        <a:rPr lang="en-US" sz="800" b="0" dirty="0"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en-US" sz="800" b="0" dirty="0" err="1">
                          <a:latin typeface="Trebuchet MS" panose="020B0603020202020204" pitchFamily="34" charset="0"/>
                        </a:rPr>
                        <a:t>úteis</a:t>
                      </a:r>
                      <a:r>
                        <a:rPr lang="en-US" sz="800" b="0" dirty="0">
                          <a:latin typeface="Trebuchet MS" panose="020B0603020202020204" pitchFamily="34" charset="0"/>
                        </a:rPr>
                        <a:t>)</a:t>
                      </a:r>
                      <a:endParaRPr lang="pt-BR" sz="800" b="0" dirty="0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8836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err="1">
                          <a:latin typeface="Trebuchet MS" panose="020B0603020202020204" pitchFamily="34" charset="0"/>
                        </a:rPr>
                        <a:t>Prazos</a:t>
                      </a:r>
                      <a:r>
                        <a:rPr lang="en-US" sz="800" dirty="0"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Trebuchet MS" panose="020B0603020202020204" pitchFamily="34" charset="0"/>
                        </a:rPr>
                        <a:t>excepcionais</a:t>
                      </a:r>
                      <a:r>
                        <a:rPr lang="en-US" sz="800" dirty="0"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Trebuchet MS" panose="020B0603020202020204" pitchFamily="34" charset="0"/>
                        </a:rPr>
                        <a:t>em</a:t>
                      </a:r>
                      <a:r>
                        <a:rPr lang="en-US" sz="800" dirty="0"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Trebuchet MS" panose="020B0603020202020204" pitchFamily="34" charset="0"/>
                        </a:rPr>
                        <a:t>razão</a:t>
                      </a:r>
                      <a:r>
                        <a:rPr lang="en-US" sz="800" dirty="0">
                          <a:latin typeface="Trebuchet MS" panose="020B0603020202020204" pitchFamily="34" charset="0"/>
                        </a:rPr>
                        <a:t> da Covid-19</a:t>
                      </a:r>
                      <a:br>
                        <a:rPr lang="en-US" sz="700" dirty="0">
                          <a:latin typeface="Trebuchet MS" panose="020B0603020202020204" pitchFamily="34" charset="0"/>
                        </a:rPr>
                      </a:br>
                      <a:r>
                        <a:rPr lang="en-US" sz="700" b="0" dirty="0">
                          <a:latin typeface="Trebuchet MS" panose="020B0603020202020204" pitchFamily="34" charset="0"/>
                        </a:rPr>
                        <a:t>(</a:t>
                      </a:r>
                      <a:r>
                        <a:rPr lang="en-US" sz="700" b="0" dirty="0" err="1">
                          <a:latin typeface="Trebuchet MS" panose="020B0603020202020204" pitchFamily="34" charset="0"/>
                        </a:rPr>
                        <a:t>em</a:t>
                      </a:r>
                      <a:r>
                        <a:rPr lang="en-US" sz="700" b="0" dirty="0"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en-US" sz="700" b="0" dirty="0" err="1">
                          <a:latin typeface="Trebuchet MS" panose="020B0603020202020204" pitchFamily="34" charset="0"/>
                        </a:rPr>
                        <a:t>dias</a:t>
                      </a:r>
                      <a:r>
                        <a:rPr lang="en-US" sz="700" b="0" dirty="0"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en-US" sz="700" b="0" dirty="0" err="1">
                          <a:latin typeface="Trebuchet MS" panose="020B0603020202020204" pitchFamily="34" charset="0"/>
                        </a:rPr>
                        <a:t>úteis</a:t>
                      </a:r>
                      <a:r>
                        <a:rPr lang="en-US" sz="700" b="0" dirty="0">
                          <a:latin typeface="Trebuchet MS" panose="020B0603020202020204" pitchFamily="34" charset="0"/>
                        </a:rPr>
                        <a:t>)</a:t>
                      </a:r>
                      <a:endParaRPr lang="pt-BR" sz="700" b="0" dirty="0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883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7848040"/>
                  </a:ext>
                </a:extLst>
              </a:tr>
              <a:tr h="208800">
                <a:tc>
                  <a:txBody>
                    <a:bodyPr/>
                    <a:lstStyle/>
                    <a:p>
                      <a:pPr algn="l"/>
                      <a:r>
                        <a:rPr lang="en-US" sz="700" dirty="0">
                          <a:solidFill>
                            <a:srgbClr val="5C5C66"/>
                          </a:solidFill>
                          <a:latin typeface="Trebuchet MS" panose="020B0603020202020204" pitchFamily="34" charset="0"/>
                        </a:rPr>
                        <a:t>Consulta </a:t>
                      </a:r>
                      <a:r>
                        <a:rPr lang="en-US" sz="700" dirty="0" err="1">
                          <a:solidFill>
                            <a:srgbClr val="5C5C66"/>
                          </a:solidFill>
                          <a:latin typeface="Trebuchet MS" panose="020B0603020202020204" pitchFamily="34" charset="0"/>
                        </a:rPr>
                        <a:t>básica</a:t>
                      </a:r>
                      <a:r>
                        <a:rPr lang="en-US" sz="700" dirty="0">
                          <a:solidFill>
                            <a:srgbClr val="5C5C66"/>
                          </a:solidFill>
                          <a:latin typeface="Trebuchet MS" panose="020B0603020202020204" pitchFamily="34" charset="0"/>
                        </a:rPr>
                        <a:t> – </a:t>
                      </a:r>
                      <a:r>
                        <a:rPr lang="en-US" sz="700" dirty="0" err="1">
                          <a:solidFill>
                            <a:srgbClr val="5C5C66"/>
                          </a:solidFill>
                          <a:latin typeface="Trebuchet MS" panose="020B0603020202020204" pitchFamily="34" charset="0"/>
                        </a:rPr>
                        <a:t>pediatria</a:t>
                      </a:r>
                      <a:r>
                        <a:rPr lang="en-US" sz="700" dirty="0">
                          <a:solidFill>
                            <a:srgbClr val="5C5C66"/>
                          </a:solidFill>
                          <a:latin typeface="Trebuchet MS" panose="020B0603020202020204" pitchFamily="34" charset="0"/>
                        </a:rPr>
                        <a:t>, </a:t>
                      </a:r>
                      <a:r>
                        <a:rPr lang="en-US" sz="700" dirty="0" err="1">
                          <a:solidFill>
                            <a:srgbClr val="5C5C66"/>
                          </a:solidFill>
                          <a:latin typeface="Trebuchet MS" panose="020B0603020202020204" pitchFamily="34" charset="0"/>
                        </a:rPr>
                        <a:t>clínica</a:t>
                      </a:r>
                      <a:r>
                        <a:rPr lang="en-US" sz="700" dirty="0">
                          <a:solidFill>
                            <a:srgbClr val="5C5C66"/>
                          </a:solidFill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en-US" sz="700" dirty="0" err="1">
                          <a:solidFill>
                            <a:srgbClr val="5C5C66"/>
                          </a:solidFill>
                          <a:latin typeface="Trebuchet MS" panose="020B0603020202020204" pitchFamily="34" charset="0"/>
                        </a:rPr>
                        <a:t>médica</a:t>
                      </a:r>
                      <a:r>
                        <a:rPr lang="en-US" sz="700" dirty="0">
                          <a:solidFill>
                            <a:srgbClr val="5C5C66"/>
                          </a:solidFill>
                          <a:latin typeface="Trebuchet MS" panose="020B0603020202020204" pitchFamily="34" charset="0"/>
                        </a:rPr>
                        <a:t>, </a:t>
                      </a:r>
                      <a:r>
                        <a:rPr lang="en-US" sz="700" dirty="0" err="1">
                          <a:solidFill>
                            <a:srgbClr val="5C5C66"/>
                          </a:solidFill>
                          <a:latin typeface="Trebuchet MS" panose="020B0603020202020204" pitchFamily="34" charset="0"/>
                        </a:rPr>
                        <a:t>cirurgia</a:t>
                      </a:r>
                      <a:r>
                        <a:rPr lang="en-US" sz="700" dirty="0">
                          <a:solidFill>
                            <a:srgbClr val="5C5C66"/>
                          </a:solidFill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en-US" sz="700" dirty="0" err="1">
                          <a:solidFill>
                            <a:srgbClr val="5C5C66"/>
                          </a:solidFill>
                          <a:latin typeface="Trebuchet MS" panose="020B0603020202020204" pitchFamily="34" charset="0"/>
                        </a:rPr>
                        <a:t>geral</a:t>
                      </a:r>
                      <a:r>
                        <a:rPr lang="en-US" sz="700" dirty="0">
                          <a:solidFill>
                            <a:srgbClr val="5C5C66"/>
                          </a:solidFill>
                          <a:latin typeface="Trebuchet MS" panose="020B0603020202020204" pitchFamily="34" charset="0"/>
                        </a:rPr>
                        <a:t>, </a:t>
                      </a:r>
                      <a:r>
                        <a:rPr lang="en-US" sz="700" dirty="0" err="1">
                          <a:solidFill>
                            <a:srgbClr val="5C5C66"/>
                          </a:solidFill>
                          <a:latin typeface="Trebuchet MS" panose="020B0603020202020204" pitchFamily="34" charset="0"/>
                        </a:rPr>
                        <a:t>ginecologia</a:t>
                      </a:r>
                      <a:r>
                        <a:rPr lang="en-US" sz="700" dirty="0">
                          <a:solidFill>
                            <a:srgbClr val="5C5C66"/>
                          </a:solidFill>
                          <a:latin typeface="Trebuchet MS" panose="020B0603020202020204" pitchFamily="34" charset="0"/>
                        </a:rPr>
                        <a:t> e </a:t>
                      </a:r>
                      <a:r>
                        <a:rPr lang="en-US" sz="700" dirty="0" err="1">
                          <a:solidFill>
                            <a:srgbClr val="5C5C66"/>
                          </a:solidFill>
                          <a:latin typeface="Trebuchet MS" panose="020B0603020202020204" pitchFamily="34" charset="0"/>
                        </a:rPr>
                        <a:t>obstetrícia</a:t>
                      </a:r>
                      <a:endParaRPr lang="pt-BR" sz="700" dirty="0">
                        <a:solidFill>
                          <a:srgbClr val="5C5C66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>
                          <a:solidFill>
                            <a:srgbClr val="5C5C66"/>
                          </a:solidFill>
                          <a:latin typeface="Trebuchet MS" panose="020B0603020202020204" pitchFamily="34" charset="0"/>
                        </a:rPr>
                        <a:t>07</a:t>
                      </a:r>
                      <a:endParaRPr lang="pt-BR" sz="700" dirty="0">
                        <a:solidFill>
                          <a:srgbClr val="5C5C66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>
                          <a:solidFill>
                            <a:srgbClr val="5C5C66"/>
                          </a:solidFill>
                          <a:latin typeface="Trebuchet MS" panose="020B0603020202020204" pitchFamily="34" charset="0"/>
                        </a:rPr>
                        <a:t>14</a:t>
                      </a:r>
                      <a:endParaRPr lang="pt-BR" sz="700" dirty="0">
                        <a:solidFill>
                          <a:srgbClr val="5C5C66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7032410"/>
                  </a:ext>
                </a:extLst>
              </a:tr>
              <a:tr h="2088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Consulta </a:t>
                      </a:r>
                      <a:r>
                        <a:rPr kumimoji="0" lang="en-US" sz="7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nas</a:t>
                      </a:r>
                      <a:r>
                        <a:rPr kumimoji="0" lang="en-US" sz="7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 </a:t>
                      </a:r>
                      <a:r>
                        <a:rPr kumimoji="0" lang="en-US" sz="7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demais</a:t>
                      </a:r>
                      <a:r>
                        <a:rPr kumimoji="0" lang="en-US" sz="7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 </a:t>
                      </a:r>
                      <a:r>
                        <a:rPr kumimoji="0" lang="en-US" sz="7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especialidades</a:t>
                      </a:r>
                      <a:endParaRPr kumimoji="0" lang="pt-BR" sz="7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C5C66"/>
                        </a:solidFill>
                        <a:effectLst/>
                        <a:uLnTx/>
                        <a:uFillTx/>
                        <a:latin typeface="Trebuchet MS" panose="020B0603020202020204" pitchFamily="34" charset="0"/>
                        <a:cs typeface="Helvetica"/>
                        <a:sym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14</a:t>
                      </a:r>
                      <a:endParaRPr kumimoji="0" lang="pt-BR" sz="7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C5C66"/>
                        </a:solidFill>
                        <a:effectLst/>
                        <a:uLnTx/>
                        <a:uFillTx/>
                        <a:latin typeface="Trebuchet MS" panose="020B0603020202020204" pitchFamily="34" charset="0"/>
                        <a:cs typeface="Helvetica"/>
                        <a:sym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28</a:t>
                      </a:r>
                      <a:endParaRPr kumimoji="0" lang="pt-BR" sz="7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C5C66"/>
                        </a:solidFill>
                        <a:effectLst/>
                        <a:uLnTx/>
                        <a:uFillTx/>
                        <a:latin typeface="Trebuchet MS" panose="020B0603020202020204" pitchFamily="34" charset="0"/>
                        <a:cs typeface="Helvetica"/>
                        <a:sym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914342"/>
                  </a:ext>
                </a:extLst>
              </a:tr>
              <a:tr h="2088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Consulta / </a:t>
                      </a:r>
                      <a:r>
                        <a:rPr kumimoji="0" lang="en-US" sz="7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sessão</a:t>
                      </a:r>
                      <a:r>
                        <a:rPr kumimoji="0" lang="en-US" sz="7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 com </a:t>
                      </a:r>
                      <a:r>
                        <a:rPr kumimoji="0" lang="en-US" sz="7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fonoaudiólogo</a:t>
                      </a:r>
                      <a:endParaRPr kumimoji="0" lang="pt-BR" sz="7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C5C66"/>
                        </a:solidFill>
                        <a:effectLst/>
                        <a:uLnTx/>
                        <a:uFillTx/>
                        <a:latin typeface="Trebuchet MS" panose="020B0603020202020204" pitchFamily="34" charset="0"/>
                        <a:cs typeface="Helvetica"/>
                        <a:sym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10</a:t>
                      </a:r>
                      <a:endParaRPr kumimoji="0" lang="pt-BR" sz="7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C5C66"/>
                        </a:solidFill>
                        <a:effectLst/>
                        <a:uLnTx/>
                        <a:uFillTx/>
                        <a:latin typeface="Trebuchet MS" panose="020B0603020202020204" pitchFamily="34" charset="0"/>
                        <a:cs typeface="Helvetica"/>
                        <a:sym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20</a:t>
                      </a:r>
                      <a:endParaRPr kumimoji="0" lang="pt-BR" sz="7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C5C66"/>
                        </a:solidFill>
                        <a:effectLst/>
                        <a:uLnTx/>
                        <a:uFillTx/>
                        <a:latin typeface="Trebuchet MS" panose="020B0603020202020204" pitchFamily="34" charset="0"/>
                        <a:cs typeface="Helvetica"/>
                        <a:sym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3478352"/>
                  </a:ext>
                </a:extLst>
              </a:tr>
              <a:tr h="2088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Consulta / </a:t>
                      </a:r>
                      <a:r>
                        <a:rPr kumimoji="0" lang="en-US" sz="7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sessão</a:t>
                      </a:r>
                      <a:r>
                        <a:rPr kumimoji="0" lang="en-US" sz="7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 com </a:t>
                      </a:r>
                      <a:r>
                        <a:rPr kumimoji="0" lang="en-US" sz="7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nutricionista</a:t>
                      </a:r>
                      <a:endParaRPr kumimoji="0" lang="pt-BR" sz="7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C5C66"/>
                        </a:solidFill>
                        <a:effectLst/>
                        <a:uLnTx/>
                        <a:uFillTx/>
                        <a:latin typeface="Trebuchet MS" panose="020B0603020202020204" pitchFamily="34" charset="0"/>
                        <a:cs typeface="Helvetica"/>
                        <a:sym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10</a:t>
                      </a:r>
                      <a:endParaRPr kumimoji="0" lang="pt-BR" sz="7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C5C66"/>
                        </a:solidFill>
                        <a:effectLst/>
                        <a:uLnTx/>
                        <a:uFillTx/>
                        <a:latin typeface="Trebuchet MS" panose="020B0603020202020204" pitchFamily="34" charset="0"/>
                        <a:cs typeface="Helvetica"/>
                        <a:sym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20</a:t>
                      </a:r>
                      <a:endParaRPr kumimoji="0" lang="pt-BR" sz="7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C5C66"/>
                        </a:solidFill>
                        <a:effectLst/>
                        <a:uLnTx/>
                        <a:uFillTx/>
                        <a:latin typeface="Trebuchet MS" panose="020B0603020202020204" pitchFamily="34" charset="0"/>
                        <a:cs typeface="Helvetica"/>
                        <a:sym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1828751"/>
                  </a:ext>
                </a:extLst>
              </a:tr>
              <a:tr h="2088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Consulta / </a:t>
                      </a:r>
                      <a:r>
                        <a:rPr kumimoji="0" lang="en-US" sz="7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sessão</a:t>
                      </a:r>
                      <a:r>
                        <a:rPr kumimoji="0" lang="en-US" sz="7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 com </a:t>
                      </a:r>
                      <a:r>
                        <a:rPr kumimoji="0" lang="en-US" sz="7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psicólogo</a:t>
                      </a:r>
                      <a:endParaRPr kumimoji="0" lang="pt-BR" sz="7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C5C66"/>
                        </a:solidFill>
                        <a:effectLst/>
                        <a:uLnTx/>
                        <a:uFillTx/>
                        <a:latin typeface="Trebuchet MS" panose="020B0603020202020204" pitchFamily="34" charset="0"/>
                        <a:cs typeface="Helvetica"/>
                        <a:sym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10</a:t>
                      </a:r>
                      <a:endParaRPr kumimoji="0" lang="pt-BR" sz="7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C5C66"/>
                        </a:solidFill>
                        <a:effectLst/>
                        <a:uLnTx/>
                        <a:uFillTx/>
                        <a:latin typeface="Trebuchet MS" panose="020B0603020202020204" pitchFamily="34" charset="0"/>
                        <a:cs typeface="Helvetica"/>
                        <a:sym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20</a:t>
                      </a:r>
                      <a:endParaRPr kumimoji="0" lang="pt-BR" sz="7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C5C66"/>
                        </a:solidFill>
                        <a:effectLst/>
                        <a:uLnTx/>
                        <a:uFillTx/>
                        <a:latin typeface="Trebuchet MS" panose="020B0603020202020204" pitchFamily="34" charset="0"/>
                        <a:cs typeface="Helvetica"/>
                        <a:sym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719525"/>
                  </a:ext>
                </a:extLst>
              </a:tr>
              <a:tr h="2088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Consulta / </a:t>
                      </a:r>
                      <a:r>
                        <a:rPr kumimoji="0" lang="en-US" sz="7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sessão</a:t>
                      </a:r>
                      <a:r>
                        <a:rPr kumimoji="0" lang="en-US" sz="7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 com </a:t>
                      </a:r>
                      <a:r>
                        <a:rPr kumimoji="0" lang="en-US" sz="7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terapeuta</a:t>
                      </a:r>
                      <a:r>
                        <a:rPr kumimoji="0" lang="en-US" sz="7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 </a:t>
                      </a:r>
                      <a:r>
                        <a:rPr kumimoji="0" lang="en-US" sz="7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ocupacional</a:t>
                      </a:r>
                      <a:endParaRPr kumimoji="0" lang="pt-BR" sz="7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C5C66"/>
                        </a:solidFill>
                        <a:effectLst/>
                        <a:uLnTx/>
                        <a:uFillTx/>
                        <a:latin typeface="Trebuchet MS" panose="020B0603020202020204" pitchFamily="34" charset="0"/>
                        <a:cs typeface="Helvetica"/>
                        <a:sym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10</a:t>
                      </a:r>
                      <a:endParaRPr kumimoji="0" lang="pt-BR" sz="7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C5C66"/>
                        </a:solidFill>
                        <a:effectLst/>
                        <a:uLnTx/>
                        <a:uFillTx/>
                        <a:latin typeface="Trebuchet MS" panose="020B0603020202020204" pitchFamily="34" charset="0"/>
                        <a:cs typeface="Helvetica"/>
                        <a:sym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20</a:t>
                      </a:r>
                      <a:endParaRPr kumimoji="0" lang="pt-BR" sz="7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C5C66"/>
                        </a:solidFill>
                        <a:effectLst/>
                        <a:uLnTx/>
                        <a:uFillTx/>
                        <a:latin typeface="Trebuchet MS" panose="020B0603020202020204" pitchFamily="34" charset="0"/>
                        <a:cs typeface="Helvetica"/>
                        <a:sym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2136609"/>
                  </a:ext>
                </a:extLst>
              </a:tr>
              <a:tr h="2088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Consulta / </a:t>
                      </a:r>
                      <a:r>
                        <a:rPr kumimoji="0" lang="en-US" sz="7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sessão</a:t>
                      </a:r>
                      <a:r>
                        <a:rPr kumimoji="0" lang="en-US" sz="7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 com </a:t>
                      </a:r>
                      <a:r>
                        <a:rPr kumimoji="0" lang="en-US" sz="7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fisioterapeuta</a:t>
                      </a:r>
                      <a:endParaRPr kumimoji="0" lang="pt-BR" sz="7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C5C66"/>
                        </a:solidFill>
                        <a:effectLst/>
                        <a:uLnTx/>
                        <a:uFillTx/>
                        <a:latin typeface="Trebuchet MS" panose="020B0603020202020204" pitchFamily="34" charset="0"/>
                        <a:cs typeface="Helvetica"/>
                        <a:sym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10</a:t>
                      </a:r>
                      <a:endParaRPr kumimoji="0" lang="pt-BR" sz="7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C5C66"/>
                        </a:solidFill>
                        <a:effectLst/>
                        <a:uLnTx/>
                        <a:uFillTx/>
                        <a:latin typeface="Trebuchet MS" panose="020B0603020202020204" pitchFamily="34" charset="0"/>
                        <a:cs typeface="Helvetica"/>
                        <a:sym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20</a:t>
                      </a:r>
                      <a:endParaRPr kumimoji="0" lang="pt-BR" sz="7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C5C66"/>
                        </a:solidFill>
                        <a:effectLst/>
                        <a:uLnTx/>
                        <a:uFillTx/>
                        <a:latin typeface="Trebuchet MS" panose="020B0603020202020204" pitchFamily="34" charset="0"/>
                        <a:cs typeface="Helvetica"/>
                        <a:sym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8264350"/>
                  </a:ext>
                </a:extLst>
              </a:tr>
              <a:tr h="2088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Consulta e </a:t>
                      </a:r>
                      <a:r>
                        <a:rPr kumimoji="0" lang="en-US" sz="7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procedimentos</a:t>
                      </a:r>
                      <a:r>
                        <a:rPr kumimoji="0" lang="en-US" sz="7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 </a:t>
                      </a:r>
                      <a:r>
                        <a:rPr kumimoji="0" lang="en-US" sz="7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realizados</a:t>
                      </a:r>
                      <a:r>
                        <a:rPr kumimoji="0" lang="en-US" sz="7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 </a:t>
                      </a:r>
                      <a:r>
                        <a:rPr kumimoji="0" lang="en-US" sz="7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em</a:t>
                      </a:r>
                      <a:r>
                        <a:rPr kumimoji="0" lang="en-US" sz="7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 </a:t>
                      </a:r>
                      <a:r>
                        <a:rPr kumimoji="0" lang="en-US" sz="7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consultório</a:t>
                      </a:r>
                      <a:r>
                        <a:rPr kumimoji="0" lang="en-US" sz="7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 / </a:t>
                      </a:r>
                      <a:r>
                        <a:rPr kumimoji="0" lang="en-US" sz="7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clínica</a:t>
                      </a:r>
                      <a:r>
                        <a:rPr kumimoji="0" lang="en-US" sz="7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 com </a:t>
                      </a:r>
                      <a:r>
                        <a:rPr kumimoji="0" lang="en-US" sz="7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cirurgião-dentista</a:t>
                      </a:r>
                      <a:endParaRPr kumimoji="0" lang="pt-BR" sz="7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C5C66"/>
                        </a:solidFill>
                        <a:effectLst/>
                        <a:uLnTx/>
                        <a:uFillTx/>
                        <a:latin typeface="Trebuchet MS" panose="020B0603020202020204" pitchFamily="34" charset="0"/>
                        <a:cs typeface="Helvetica"/>
                        <a:sym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07</a:t>
                      </a:r>
                      <a:endParaRPr kumimoji="0" lang="pt-BR" sz="7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C5C66"/>
                        </a:solidFill>
                        <a:effectLst/>
                        <a:uLnTx/>
                        <a:uFillTx/>
                        <a:latin typeface="Trebuchet MS" panose="020B0603020202020204" pitchFamily="34" charset="0"/>
                        <a:cs typeface="Helvetica"/>
                        <a:sym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14</a:t>
                      </a:r>
                      <a:endParaRPr kumimoji="0" lang="pt-BR" sz="7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C5C66"/>
                        </a:solidFill>
                        <a:effectLst/>
                        <a:uLnTx/>
                        <a:uFillTx/>
                        <a:latin typeface="Trebuchet MS" panose="020B0603020202020204" pitchFamily="34" charset="0"/>
                        <a:cs typeface="Helvetica"/>
                        <a:sym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8438050"/>
                  </a:ext>
                </a:extLst>
              </a:tr>
              <a:tr h="2088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Serviços</a:t>
                      </a:r>
                      <a:r>
                        <a:rPr kumimoji="0" lang="en-US" sz="7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 de </a:t>
                      </a:r>
                      <a:r>
                        <a:rPr kumimoji="0" lang="en-US" sz="7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diagnóstico</a:t>
                      </a:r>
                      <a:r>
                        <a:rPr kumimoji="0" lang="en-US" sz="7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 </a:t>
                      </a:r>
                      <a:r>
                        <a:rPr kumimoji="0" lang="en-US" sz="7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por</a:t>
                      </a:r>
                      <a:r>
                        <a:rPr kumimoji="0" lang="en-US" sz="7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 </a:t>
                      </a:r>
                      <a:r>
                        <a:rPr kumimoji="0" lang="en-US" sz="7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laboratório</a:t>
                      </a:r>
                      <a:r>
                        <a:rPr kumimoji="0" lang="en-US" sz="7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 de </a:t>
                      </a:r>
                      <a:r>
                        <a:rPr kumimoji="0" lang="en-US" sz="7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análises</a:t>
                      </a:r>
                      <a:r>
                        <a:rPr kumimoji="0" lang="en-US" sz="7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 </a:t>
                      </a:r>
                      <a:r>
                        <a:rPr kumimoji="0" lang="en-US" sz="7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clínicas</a:t>
                      </a:r>
                      <a:r>
                        <a:rPr kumimoji="0" lang="en-US" sz="7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 </a:t>
                      </a:r>
                      <a:r>
                        <a:rPr kumimoji="0" lang="en-US" sz="7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em</a:t>
                      </a:r>
                      <a:r>
                        <a:rPr kumimoji="0" lang="en-US" sz="7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 regime ambulatorial</a:t>
                      </a:r>
                      <a:endParaRPr kumimoji="0" lang="pt-BR" sz="7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C5C66"/>
                        </a:solidFill>
                        <a:effectLst/>
                        <a:uLnTx/>
                        <a:uFillTx/>
                        <a:latin typeface="Trebuchet MS" panose="020B0603020202020204" pitchFamily="34" charset="0"/>
                        <a:cs typeface="Helvetica"/>
                        <a:sym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03</a:t>
                      </a:r>
                      <a:endParaRPr kumimoji="0" lang="pt-BR" sz="7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C5C66"/>
                        </a:solidFill>
                        <a:effectLst/>
                        <a:uLnTx/>
                        <a:uFillTx/>
                        <a:latin typeface="Trebuchet MS" panose="020B0603020202020204" pitchFamily="34" charset="0"/>
                        <a:cs typeface="Helvetica"/>
                        <a:sym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06</a:t>
                      </a:r>
                      <a:endParaRPr kumimoji="0" lang="pt-BR" sz="7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C5C66"/>
                        </a:solidFill>
                        <a:effectLst/>
                        <a:uLnTx/>
                        <a:uFillTx/>
                        <a:latin typeface="Trebuchet MS" panose="020B0603020202020204" pitchFamily="34" charset="0"/>
                        <a:cs typeface="Helvetica"/>
                        <a:sym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3331564"/>
                  </a:ext>
                </a:extLst>
              </a:tr>
              <a:tr h="2088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Demais</a:t>
                      </a:r>
                      <a:r>
                        <a:rPr kumimoji="0" lang="en-US" sz="7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 </a:t>
                      </a:r>
                      <a:r>
                        <a:rPr kumimoji="0" lang="en-US" sz="7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serviços</a:t>
                      </a:r>
                      <a:r>
                        <a:rPr kumimoji="0" lang="en-US" sz="7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 de </a:t>
                      </a:r>
                      <a:r>
                        <a:rPr kumimoji="0" lang="en-US" sz="7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diagnóstico</a:t>
                      </a:r>
                      <a:r>
                        <a:rPr kumimoji="0" lang="en-US" sz="7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 e </a:t>
                      </a:r>
                      <a:r>
                        <a:rPr kumimoji="0" lang="en-US" sz="7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terapia</a:t>
                      </a:r>
                      <a:r>
                        <a:rPr kumimoji="0" lang="en-US" sz="7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 </a:t>
                      </a:r>
                      <a:r>
                        <a:rPr kumimoji="0" lang="en-US" sz="7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em</a:t>
                      </a:r>
                      <a:r>
                        <a:rPr kumimoji="0" lang="en-US" sz="7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 regime ambulatorial</a:t>
                      </a:r>
                      <a:endParaRPr kumimoji="0" lang="pt-BR" sz="7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C5C66"/>
                        </a:solidFill>
                        <a:effectLst/>
                        <a:uLnTx/>
                        <a:uFillTx/>
                        <a:latin typeface="Trebuchet MS" panose="020B0603020202020204" pitchFamily="34" charset="0"/>
                        <a:cs typeface="Helvetica"/>
                        <a:sym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10</a:t>
                      </a:r>
                      <a:endParaRPr kumimoji="0" lang="pt-BR" sz="7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C5C66"/>
                        </a:solidFill>
                        <a:effectLst/>
                        <a:uLnTx/>
                        <a:uFillTx/>
                        <a:latin typeface="Trebuchet MS" panose="020B0603020202020204" pitchFamily="34" charset="0"/>
                        <a:cs typeface="Helvetica"/>
                        <a:sym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20</a:t>
                      </a:r>
                      <a:endParaRPr kumimoji="0" lang="pt-BR" sz="7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C5C66"/>
                        </a:solidFill>
                        <a:effectLst/>
                        <a:uLnTx/>
                        <a:uFillTx/>
                        <a:latin typeface="Trebuchet MS" panose="020B0603020202020204" pitchFamily="34" charset="0"/>
                        <a:cs typeface="Helvetica"/>
                        <a:sym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8280513"/>
                  </a:ext>
                </a:extLst>
              </a:tr>
              <a:tr h="2088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Procedimentos</a:t>
                      </a:r>
                      <a:r>
                        <a:rPr kumimoji="0" lang="en-US" sz="7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 de </a:t>
                      </a:r>
                      <a:r>
                        <a:rPr kumimoji="0" lang="en-US" sz="7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alta</a:t>
                      </a:r>
                      <a:r>
                        <a:rPr kumimoji="0" lang="en-US" sz="7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 </a:t>
                      </a:r>
                      <a:r>
                        <a:rPr kumimoji="0" lang="en-US" sz="7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complexidade</a:t>
                      </a:r>
                      <a:r>
                        <a:rPr kumimoji="0" lang="en-US" sz="7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 (PAC)</a:t>
                      </a:r>
                      <a:endParaRPr kumimoji="0" lang="pt-BR" sz="7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C5C66"/>
                        </a:solidFill>
                        <a:effectLst/>
                        <a:uLnTx/>
                        <a:uFillTx/>
                        <a:latin typeface="Trebuchet MS" panose="020B0603020202020204" pitchFamily="34" charset="0"/>
                        <a:cs typeface="Helvetica"/>
                        <a:sym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21</a:t>
                      </a:r>
                      <a:endParaRPr kumimoji="0" lang="pt-BR" sz="7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C5C66"/>
                        </a:solidFill>
                        <a:effectLst/>
                        <a:uLnTx/>
                        <a:uFillTx/>
                        <a:latin typeface="Trebuchet MS" panose="020B0603020202020204" pitchFamily="34" charset="0"/>
                        <a:cs typeface="Helvetica"/>
                        <a:sym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42</a:t>
                      </a:r>
                      <a:endParaRPr kumimoji="0" lang="pt-BR" sz="7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C5C66"/>
                        </a:solidFill>
                        <a:effectLst/>
                        <a:uLnTx/>
                        <a:uFillTx/>
                        <a:latin typeface="Trebuchet MS" panose="020B0603020202020204" pitchFamily="34" charset="0"/>
                        <a:cs typeface="Helvetica"/>
                        <a:sym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9788575"/>
                  </a:ext>
                </a:extLst>
              </a:tr>
              <a:tr h="2088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Atendimento </a:t>
                      </a:r>
                      <a:r>
                        <a:rPr kumimoji="0" lang="en-US" sz="7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em</a:t>
                      </a:r>
                      <a:r>
                        <a:rPr kumimoji="0" lang="en-US" sz="7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 regime de hospital - </a:t>
                      </a:r>
                      <a:r>
                        <a:rPr kumimoji="0" lang="en-US" sz="7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dia</a:t>
                      </a:r>
                      <a:endParaRPr kumimoji="0" lang="pt-BR" sz="7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C5C66"/>
                        </a:solidFill>
                        <a:effectLst/>
                        <a:uLnTx/>
                        <a:uFillTx/>
                        <a:latin typeface="Trebuchet MS" panose="020B0603020202020204" pitchFamily="34" charset="0"/>
                        <a:cs typeface="Helvetica"/>
                        <a:sym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10</a:t>
                      </a:r>
                      <a:endParaRPr kumimoji="0" lang="pt-BR" sz="7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C5C66"/>
                        </a:solidFill>
                        <a:effectLst/>
                        <a:uLnTx/>
                        <a:uFillTx/>
                        <a:latin typeface="Trebuchet MS" panose="020B0603020202020204" pitchFamily="34" charset="0"/>
                        <a:cs typeface="Helvetica"/>
                        <a:sym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Prazo</a:t>
                      </a:r>
                      <a:r>
                        <a:rPr kumimoji="0" lang="en-US" sz="7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 </a:t>
                      </a:r>
                      <a:r>
                        <a:rPr kumimoji="0" lang="en-US" sz="7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suspenso</a:t>
                      </a:r>
                      <a:endParaRPr kumimoji="0" lang="pt-BR" sz="7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C5C66"/>
                        </a:solidFill>
                        <a:effectLst/>
                        <a:uLnTx/>
                        <a:uFillTx/>
                        <a:latin typeface="Trebuchet MS" panose="020B0603020202020204" pitchFamily="34" charset="0"/>
                        <a:cs typeface="Helvetica"/>
                        <a:sym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7423441"/>
                  </a:ext>
                </a:extLst>
              </a:tr>
              <a:tr h="2088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Atendimento </a:t>
                      </a:r>
                      <a:r>
                        <a:rPr kumimoji="0" lang="en-US" sz="7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em</a:t>
                      </a:r>
                      <a:r>
                        <a:rPr kumimoji="0" lang="en-US" sz="7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 regime de </a:t>
                      </a:r>
                      <a:r>
                        <a:rPr kumimoji="0" lang="en-US" sz="7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internação</a:t>
                      </a:r>
                      <a:r>
                        <a:rPr kumimoji="0" lang="en-US" sz="7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 </a:t>
                      </a:r>
                      <a:r>
                        <a:rPr kumimoji="0" lang="en-US" sz="7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eletiva</a:t>
                      </a:r>
                      <a:endParaRPr kumimoji="0" lang="pt-BR" sz="7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C5C66"/>
                        </a:solidFill>
                        <a:effectLst/>
                        <a:uLnTx/>
                        <a:uFillTx/>
                        <a:latin typeface="Trebuchet MS" panose="020B0603020202020204" pitchFamily="34" charset="0"/>
                        <a:cs typeface="Helvetica"/>
                        <a:sym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21</a:t>
                      </a:r>
                      <a:endParaRPr kumimoji="0" lang="pt-BR" sz="7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C5C66"/>
                        </a:solidFill>
                        <a:effectLst/>
                        <a:uLnTx/>
                        <a:uFillTx/>
                        <a:latin typeface="Trebuchet MS" panose="020B0603020202020204" pitchFamily="34" charset="0"/>
                        <a:cs typeface="Helvetica"/>
                        <a:sym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Prazo suspenso</a:t>
                      </a:r>
                      <a:endParaRPr kumimoji="0" lang="pt-BR" sz="7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C5C66"/>
                        </a:solidFill>
                        <a:effectLst/>
                        <a:uLnTx/>
                        <a:uFillTx/>
                        <a:latin typeface="Trebuchet MS" panose="020B0603020202020204" pitchFamily="34" charset="0"/>
                        <a:cs typeface="Helvetica"/>
                        <a:sym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4622041"/>
                  </a:ext>
                </a:extLst>
              </a:tr>
              <a:tr h="2088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Urgência</a:t>
                      </a:r>
                      <a:r>
                        <a:rPr kumimoji="0" lang="en-US" sz="7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 e </a:t>
                      </a:r>
                      <a:r>
                        <a:rPr kumimoji="0" lang="en-US" sz="7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emergência</a:t>
                      </a:r>
                      <a:endParaRPr kumimoji="0" lang="pt-BR" sz="7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C5C66"/>
                        </a:solidFill>
                        <a:effectLst/>
                        <a:uLnTx/>
                        <a:uFillTx/>
                        <a:latin typeface="Trebuchet MS" panose="020B0603020202020204" pitchFamily="34" charset="0"/>
                        <a:cs typeface="Helvetica"/>
                        <a:sym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Imediato</a:t>
                      </a:r>
                      <a:endParaRPr kumimoji="0" lang="pt-BR" sz="7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C5C66"/>
                        </a:solidFill>
                        <a:effectLst/>
                        <a:uLnTx/>
                        <a:uFillTx/>
                        <a:latin typeface="Trebuchet MS" panose="020B0603020202020204" pitchFamily="34" charset="0"/>
                        <a:cs typeface="Helvetica"/>
                        <a:sym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Prazo</a:t>
                      </a:r>
                      <a:r>
                        <a:rPr kumimoji="0" lang="en-US" sz="7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 </a:t>
                      </a:r>
                      <a:r>
                        <a:rPr kumimoji="0" lang="en-US" sz="7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5C5C66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cs typeface="Helvetica"/>
                          <a:sym typeface="Arial"/>
                        </a:rPr>
                        <a:t>suspenso</a:t>
                      </a:r>
                      <a:endParaRPr kumimoji="0" lang="pt-BR" sz="7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C5C66"/>
                        </a:solidFill>
                        <a:effectLst/>
                        <a:uLnTx/>
                        <a:uFillTx/>
                        <a:latin typeface="Trebuchet MS" panose="020B0603020202020204" pitchFamily="34" charset="0"/>
                        <a:cs typeface="Helvetica"/>
                        <a:sym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883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8832425"/>
                  </a:ext>
                </a:extLst>
              </a:tr>
            </a:tbl>
          </a:graphicData>
        </a:graphic>
      </p:graphicFrame>
      <p:sp>
        <p:nvSpPr>
          <p:cNvPr id="26" name="CaixaDeTexto 43">
            <a:extLst>
              <a:ext uri="{FF2B5EF4-FFF2-40B4-BE49-F238E27FC236}">
                <a16:creationId xmlns:a16="http://schemas.microsoft.com/office/drawing/2014/main" id="{294237A5-E63A-E822-CFED-A220D5F8276A}"/>
              </a:ext>
            </a:extLst>
          </p:cNvPr>
          <p:cNvSpPr txBox="1"/>
          <p:nvPr/>
        </p:nvSpPr>
        <p:spPr>
          <a:xfrm>
            <a:off x="1283442" y="4563677"/>
            <a:ext cx="716302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10"/>
              <a:buFont typeface="Trebuchet MS"/>
              <a:buNone/>
            </a:pPr>
            <a:r>
              <a:rPr lang="pt-BR" sz="900" b="1" i="0" u="none" strike="noStrike" cap="none" dirty="0">
                <a:solidFill>
                  <a:srgbClr val="48836B"/>
                </a:solidFill>
                <a:latin typeface="Trebuchet MS"/>
                <a:ea typeface="Trebuchet MS"/>
                <a:cs typeface="Trebuchet MS"/>
                <a:sym typeface="Trebuchet MS"/>
              </a:rPr>
              <a:t>IMPORTANTE! </a:t>
            </a:r>
            <a:r>
              <a:rPr lang="pt-BR" sz="900" dirty="0">
                <a:solidFill>
                  <a:srgbClr val="48836B"/>
                </a:solidFill>
                <a:latin typeface="Trebuchet MS"/>
                <a:ea typeface="Trebuchet MS"/>
                <a:cs typeface="Trebuchet MS"/>
                <a:sym typeface="Trebuchet MS"/>
              </a:rPr>
              <a:t>A</a:t>
            </a:r>
            <a:r>
              <a:rPr lang="pt-BR" sz="900" b="1" dirty="0">
                <a:solidFill>
                  <a:srgbClr val="48836B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pt-BR" sz="900" dirty="0">
                <a:solidFill>
                  <a:srgbClr val="48836B"/>
                </a:solidFill>
                <a:latin typeface="Trebuchet MS"/>
                <a:ea typeface="Trebuchet MS"/>
                <a:cs typeface="Trebuchet MS"/>
                <a:sym typeface="Trebuchet MS"/>
              </a:rPr>
              <a:t>a</a:t>
            </a:r>
            <a:r>
              <a:rPr lang="pt-BR" sz="900" i="0" u="none" strike="noStrike" cap="none" dirty="0">
                <a:solidFill>
                  <a:srgbClr val="48836B"/>
                </a:solidFill>
                <a:latin typeface="Trebuchet MS"/>
                <a:ea typeface="Trebuchet MS"/>
                <a:cs typeface="Trebuchet MS"/>
                <a:sym typeface="Trebuchet MS"/>
              </a:rPr>
              <a:t>utorização tem validade de 30 dias corridos.</a:t>
            </a:r>
            <a:endParaRPr lang="pt-BR" sz="900" dirty="0">
              <a:solidFill>
                <a:srgbClr val="4883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047741"/>
      </p:ext>
    </p:extLst>
  </p:cSld>
  <p:clrMapOvr>
    <a:masterClrMapping/>
  </p:clrMapOvr>
  <p:transition spd="med">
    <p:pull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8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385;p16" descr="Imagem">
            <a:extLst>
              <a:ext uri="{FF2B5EF4-FFF2-40B4-BE49-F238E27FC236}">
                <a16:creationId xmlns:a16="http://schemas.microsoft.com/office/drawing/2014/main" id="{5942B8C5-73CE-1DE8-1128-8F79B363DF2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526648">
            <a:off x="4310685" y="3071032"/>
            <a:ext cx="3065185" cy="1704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68;p12">
            <a:extLst>
              <a:ext uri="{FF2B5EF4-FFF2-40B4-BE49-F238E27FC236}">
                <a16:creationId xmlns:a16="http://schemas.microsoft.com/office/drawing/2014/main" id="{15C2EACB-E6D8-B0BF-D45F-6BD55107A1F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6300654" y="785075"/>
            <a:ext cx="3738462" cy="2012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" descr="Imagem">
            <a:extLst>
              <a:ext uri="{FF2B5EF4-FFF2-40B4-BE49-F238E27FC236}">
                <a16:creationId xmlns:a16="http://schemas.microsoft.com/office/drawing/2014/main" id="{9FAB6263-3853-2077-74D0-1DACD6F658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515362" y="3630833"/>
            <a:ext cx="1397804" cy="1819274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m 1" descr="Imagem 1">
            <a:extLst>
              <a:ext uri="{FF2B5EF4-FFF2-40B4-BE49-F238E27FC236}">
                <a16:creationId xmlns:a16="http://schemas.microsoft.com/office/drawing/2014/main" id="{E37C28A8-1D29-4B68-5DFA-693AEA7BA6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8500" y="168519"/>
            <a:ext cx="652240" cy="545511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Google Shape;55;p2">
            <a:extLst>
              <a:ext uri="{FF2B5EF4-FFF2-40B4-BE49-F238E27FC236}">
                <a16:creationId xmlns:a16="http://schemas.microsoft.com/office/drawing/2014/main" id="{F528030B-ABE0-B067-69AA-31016AEA74E1}"/>
              </a:ext>
            </a:extLst>
          </p:cNvPr>
          <p:cNvSpPr txBox="1"/>
          <p:nvPr/>
        </p:nvSpPr>
        <p:spPr>
          <a:xfrm>
            <a:off x="626031" y="545853"/>
            <a:ext cx="6118801" cy="615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398" tIns="91398" rIns="91398" bIns="91398">
            <a:spAutoFit/>
          </a:bodyPr>
          <a:lstStyle>
            <a:lvl1pPr>
              <a:defRPr sz="3600" b="1">
                <a:solidFill>
                  <a:srgbClr val="48836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rPr>
              <a:t>Ferramentas do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rPr>
              <a:t>Corretor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48836B"/>
              </a:solidFill>
              <a:effectLst/>
              <a:uLnTx/>
              <a:uFillTx/>
              <a:latin typeface="Trebuchet MS"/>
              <a:sym typeface="Trebuchet MS"/>
            </a:endParaRPr>
          </a:p>
        </p:txBody>
      </p:sp>
      <p:sp>
        <p:nvSpPr>
          <p:cNvPr id="9" name="Google Shape;931;p46">
            <a:extLst>
              <a:ext uri="{FF2B5EF4-FFF2-40B4-BE49-F238E27FC236}">
                <a16:creationId xmlns:a16="http://schemas.microsoft.com/office/drawing/2014/main" id="{B0956AD9-A792-744E-6767-AAEC45EC5AFC}"/>
              </a:ext>
            </a:extLst>
          </p:cNvPr>
          <p:cNvSpPr/>
          <p:nvPr/>
        </p:nvSpPr>
        <p:spPr>
          <a:xfrm>
            <a:off x="626030" y="1562449"/>
            <a:ext cx="4071475" cy="775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50" tIns="41125" rIns="82250" bIns="411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45"/>
              <a:buFont typeface="Trebuchet MS"/>
              <a:buNone/>
            </a:pPr>
            <a:r>
              <a:rPr lang="pt-BR" sz="900" b="0" i="0" u="none" strike="noStrike" cap="none" dirty="0">
                <a:solidFill>
                  <a:srgbClr val="006056"/>
                </a:solidFill>
                <a:latin typeface="Trebuchet MS"/>
                <a:ea typeface="Trebuchet MS"/>
                <a:cs typeface="Trebuchet MS"/>
                <a:sym typeface="Trebuchet MS"/>
              </a:rPr>
              <a:t>Pensando em praticidade, a Unimed Nacional possui o </a:t>
            </a:r>
            <a:r>
              <a:rPr lang="pt-BR" sz="900" b="1" i="0" u="none" strike="noStrike" cap="none" dirty="0">
                <a:solidFill>
                  <a:srgbClr val="006056"/>
                </a:solidFill>
                <a:latin typeface="Trebuchet MS"/>
                <a:ea typeface="Trebuchet MS"/>
                <a:cs typeface="Trebuchet MS"/>
                <a:sym typeface="Trebuchet MS"/>
              </a:rPr>
              <a:t>Portal do Corretor</a:t>
            </a:r>
            <a:r>
              <a:rPr lang="pt-BR" sz="900" b="0" i="0" u="none" strike="noStrike" cap="none" dirty="0">
                <a:solidFill>
                  <a:srgbClr val="006056"/>
                </a:solidFill>
                <a:latin typeface="Trebuchet MS"/>
                <a:ea typeface="Trebuchet MS"/>
                <a:cs typeface="Trebuchet MS"/>
                <a:sym typeface="Trebuchet MS"/>
              </a:rPr>
              <a:t>.</a:t>
            </a:r>
            <a:endParaRPr lang="pt-BR" sz="900" dirty="0">
              <a:solidFill>
                <a:srgbClr val="006056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45"/>
              <a:buFont typeface="Trebuchet MS"/>
              <a:buNone/>
            </a:pPr>
            <a:endParaRPr lang="pt-BR" sz="900" b="0" i="0" u="none" strike="noStrike" cap="none" dirty="0">
              <a:solidFill>
                <a:srgbClr val="006056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45"/>
              <a:buFont typeface="Trebuchet MS"/>
              <a:buNone/>
            </a:pPr>
            <a:r>
              <a:rPr lang="pt-BR" sz="900" b="0" i="0" u="none" strike="noStrike" cap="none" dirty="0">
                <a:solidFill>
                  <a:srgbClr val="006056"/>
                </a:solidFill>
                <a:latin typeface="Trebuchet MS"/>
                <a:ea typeface="Trebuchet MS"/>
                <a:cs typeface="Trebuchet MS"/>
                <a:sym typeface="Trebuchet MS"/>
              </a:rPr>
              <a:t>Lá, o corretor consegue baixar todo o material para auxiliá-lo nas vendas, como tabela de preços, lâmina de combate, entre outros, além de ter acesso ao treinamento da plataforma do Conecta.</a:t>
            </a:r>
            <a:endParaRPr lang="pt-BR" sz="1200" dirty="0">
              <a:solidFill>
                <a:srgbClr val="006056"/>
              </a:solidFill>
            </a:endParaRPr>
          </a:p>
        </p:txBody>
      </p:sp>
      <p:sp>
        <p:nvSpPr>
          <p:cNvPr id="13" name="Google Shape;932;p46">
            <a:extLst>
              <a:ext uri="{FF2B5EF4-FFF2-40B4-BE49-F238E27FC236}">
                <a16:creationId xmlns:a16="http://schemas.microsoft.com/office/drawing/2014/main" id="{9531308B-5933-5E3B-1640-511F025EB6F2}"/>
              </a:ext>
            </a:extLst>
          </p:cNvPr>
          <p:cNvSpPr/>
          <p:nvPr/>
        </p:nvSpPr>
        <p:spPr>
          <a:xfrm>
            <a:off x="626031" y="1279461"/>
            <a:ext cx="2873219" cy="329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50" tIns="41125" rIns="82250" bIns="411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D34B"/>
              </a:buClr>
              <a:buSzPts val="1080"/>
              <a:buFont typeface="Trebuchet MS"/>
              <a:buNone/>
            </a:pPr>
            <a:r>
              <a:rPr lang="en-US" sz="1600" b="1" i="0" u="none" strike="noStrike" cap="none" dirty="0">
                <a:solidFill>
                  <a:srgbClr val="EB8C49"/>
                </a:solidFill>
                <a:latin typeface="Trebuchet MS"/>
                <a:ea typeface="Trebuchet MS"/>
                <a:cs typeface="Trebuchet MS"/>
                <a:sym typeface="Trebuchet MS"/>
              </a:rPr>
              <a:t>Portal do </a:t>
            </a:r>
            <a:r>
              <a:rPr lang="en-US" sz="1600" b="1" i="0" u="none" strike="noStrike" cap="none" dirty="0" err="1">
                <a:solidFill>
                  <a:srgbClr val="EB8C49"/>
                </a:solidFill>
                <a:latin typeface="Trebuchet MS"/>
                <a:ea typeface="Trebuchet MS"/>
                <a:cs typeface="Trebuchet MS"/>
                <a:sym typeface="Trebuchet MS"/>
              </a:rPr>
              <a:t>Corretor</a:t>
            </a:r>
            <a:endParaRPr sz="2400" dirty="0">
              <a:solidFill>
                <a:srgbClr val="EB8C49"/>
              </a:solidFill>
            </a:endParaRPr>
          </a:p>
        </p:txBody>
      </p:sp>
      <p:sp>
        <p:nvSpPr>
          <p:cNvPr id="2" name="Google Shape;931;p46">
            <a:extLst>
              <a:ext uri="{FF2B5EF4-FFF2-40B4-BE49-F238E27FC236}">
                <a16:creationId xmlns:a16="http://schemas.microsoft.com/office/drawing/2014/main" id="{C3BE5B19-FC9C-A368-5C6C-DB5F437680EA}"/>
              </a:ext>
            </a:extLst>
          </p:cNvPr>
          <p:cNvSpPr/>
          <p:nvPr/>
        </p:nvSpPr>
        <p:spPr>
          <a:xfrm>
            <a:off x="626030" y="2898860"/>
            <a:ext cx="3945970" cy="360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50" tIns="41125" rIns="82250" bIns="411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45"/>
              <a:buFont typeface="Trebuchet MS"/>
              <a:buNone/>
            </a:pPr>
            <a:r>
              <a:rPr lang="pt-BR" sz="900" b="0" i="0" u="none" strike="noStrike" cap="none" dirty="0">
                <a:solidFill>
                  <a:srgbClr val="006056"/>
                </a:solidFill>
                <a:latin typeface="Trebuchet MS"/>
                <a:ea typeface="Trebuchet MS"/>
                <a:cs typeface="Trebuchet MS"/>
                <a:sym typeface="Trebuchet MS"/>
              </a:rPr>
              <a:t>Plataforma digital para gerenciamento de vendas e elaboração de propostas da Unimed Nacional.</a:t>
            </a:r>
          </a:p>
        </p:txBody>
      </p:sp>
      <p:sp>
        <p:nvSpPr>
          <p:cNvPr id="3" name="Google Shape;932;p46">
            <a:extLst>
              <a:ext uri="{FF2B5EF4-FFF2-40B4-BE49-F238E27FC236}">
                <a16:creationId xmlns:a16="http://schemas.microsoft.com/office/drawing/2014/main" id="{4CC86EC5-D7D6-527B-ACA8-E8218F0305DF}"/>
              </a:ext>
            </a:extLst>
          </p:cNvPr>
          <p:cNvSpPr/>
          <p:nvPr/>
        </p:nvSpPr>
        <p:spPr>
          <a:xfrm>
            <a:off x="626031" y="2498250"/>
            <a:ext cx="993593" cy="329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50" tIns="41125" rIns="82250" bIns="411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D34B"/>
              </a:buClr>
              <a:buSzPts val="1080"/>
              <a:buFont typeface="Trebuchet MS"/>
              <a:buNone/>
            </a:pPr>
            <a:r>
              <a:rPr lang="en-US" sz="1600" b="1" i="0" u="none" strike="noStrike" cap="none" dirty="0" err="1">
                <a:solidFill>
                  <a:srgbClr val="EB8C49"/>
                </a:solidFill>
                <a:latin typeface="Trebuchet MS"/>
                <a:ea typeface="Trebuchet MS"/>
                <a:cs typeface="Trebuchet MS"/>
                <a:sym typeface="Trebuchet MS"/>
              </a:rPr>
              <a:t>Conecta</a:t>
            </a:r>
            <a:endParaRPr sz="2400" dirty="0">
              <a:solidFill>
                <a:srgbClr val="EB8C49"/>
              </a:solidFill>
            </a:endParaRPr>
          </a:p>
        </p:txBody>
      </p:sp>
      <p:sp>
        <p:nvSpPr>
          <p:cNvPr id="11" name="Google Shape;931;p46">
            <a:extLst>
              <a:ext uri="{FF2B5EF4-FFF2-40B4-BE49-F238E27FC236}">
                <a16:creationId xmlns:a16="http://schemas.microsoft.com/office/drawing/2014/main" id="{9327B054-1FEF-5401-AE7E-F445347B314E}"/>
              </a:ext>
            </a:extLst>
          </p:cNvPr>
          <p:cNvSpPr/>
          <p:nvPr/>
        </p:nvSpPr>
        <p:spPr>
          <a:xfrm>
            <a:off x="626030" y="3258912"/>
            <a:ext cx="2365398" cy="498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50" tIns="41125" rIns="82250" bIns="41125" anchor="t" anchorCtr="0">
            <a:sp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836B"/>
              </a:buClr>
              <a:buSzPts val="945"/>
              <a:buFont typeface="Arial" panose="020B0604020202020204" pitchFamily="34" charset="0"/>
              <a:buChar char="•"/>
            </a:pPr>
            <a:r>
              <a:rPr lang="pt-BR" sz="900" b="0" i="0" u="none" strike="noStrike" cap="none" dirty="0">
                <a:solidFill>
                  <a:srgbClr val="006056"/>
                </a:solidFill>
                <a:latin typeface="Trebuchet MS"/>
                <a:ea typeface="Trebuchet MS"/>
                <a:cs typeface="Trebuchet MS"/>
                <a:sym typeface="Trebuchet MS"/>
              </a:rPr>
              <a:t>Simulação de Vendas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836B"/>
              </a:buClr>
              <a:buSzPts val="945"/>
              <a:buFont typeface="Arial" panose="020B0604020202020204" pitchFamily="34" charset="0"/>
              <a:buChar char="•"/>
            </a:pPr>
            <a:r>
              <a:rPr lang="pt-BR" sz="900" b="0" i="0" u="none" strike="noStrike" cap="none" dirty="0">
                <a:solidFill>
                  <a:srgbClr val="006056"/>
                </a:solidFill>
                <a:latin typeface="Trebuchet MS"/>
                <a:ea typeface="Trebuchet MS"/>
                <a:cs typeface="Trebuchet MS"/>
                <a:sym typeface="Trebuchet MS"/>
              </a:rPr>
              <a:t>Acompanhamento de Propostas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836B"/>
              </a:buClr>
              <a:buSzPts val="945"/>
              <a:buFont typeface="Arial" panose="020B0604020202020204" pitchFamily="34" charset="0"/>
              <a:buChar char="•"/>
            </a:pPr>
            <a:r>
              <a:rPr lang="pt-BR" sz="900" dirty="0">
                <a:solidFill>
                  <a:srgbClr val="006056"/>
                </a:solidFill>
                <a:latin typeface="Trebuchet MS"/>
                <a:ea typeface="Trebuchet MS"/>
                <a:cs typeface="Trebuchet MS"/>
                <a:sym typeface="Trebuchet MS"/>
              </a:rPr>
              <a:t>Multiplataforma</a:t>
            </a:r>
            <a:endParaRPr lang="pt-BR" sz="900" b="0" i="0" u="none" strike="noStrike" cap="none" dirty="0">
              <a:solidFill>
                <a:srgbClr val="006056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CF1F077-1F0F-8FDA-C293-9A6529B29CC0}"/>
              </a:ext>
            </a:extLst>
          </p:cNvPr>
          <p:cNvGrpSpPr/>
          <p:nvPr/>
        </p:nvGrpSpPr>
        <p:grpSpPr>
          <a:xfrm>
            <a:off x="2624265" y="1321212"/>
            <a:ext cx="947497" cy="245772"/>
            <a:chOff x="1798918" y="3728655"/>
            <a:chExt cx="1249082" cy="324000"/>
          </a:xfrm>
        </p:grpSpPr>
        <p:sp>
          <p:nvSpPr>
            <p:cNvPr id="12" name="Rectangle: Rounded Corners 11">
              <a:hlinkClick r:id="rId7"/>
              <a:extLst>
                <a:ext uri="{FF2B5EF4-FFF2-40B4-BE49-F238E27FC236}">
                  <a16:creationId xmlns:a16="http://schemas.microsoft.com/office/drawing/2014/main" id="{1CB72CE3-8539-566B-E0AD-0E43FCDF65F0}"/>
                </a:ext>
              </a:extLst>
            </p:cNvPr>
            <p:cNvSpPr/>
            <p:nvPr/>
          </p:nvSpPr>
          <p:spPr>
            <a:xfrm>
              <a:off x="1798918" y="3728655"/>
              <a:ext cx="1249082" cy="324000"/>
            </a:xfrm>
            <a:prstGeom prst="roundRect">
              <a:avLst>
                <a:gd name="adj" fmla="val 50000"/>
              </a:avLst>
            </a:prstGeom>
            <a:solidFill>
              <a:srgbClr val="EB8C49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5" name="Google Shape;931;p46">
              <a:extLst>
                <a:ext uri="{FF2B5EF4-FFF2-40B4-BE49-F238E27FC236}">
                  <a16:creationId xmlns:a16="http://schemas.microsoft.com/office/drawing/2014/main" id="{48E94093-B0CF-A40B-2CBE-E3A46D89CB49}"/>
                </a:ext>
              </a:extLst>
            </p:cNvPr>
            <p:cNvSpPr/>
            <p:nvPr/>
          </p:nvSpPr>
          <p:spPr>
            <a:xfrm>
              <a:off x="1960923" y="3740487"/>
              <a:ext cx="925068" cy="2215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50" tIns="41125" rIns="82250" bIns="411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945"/>
                <a:buFont typeface="Trebuchet MS"/>
                <a:buNone/>
              </a:pPr>
              <a:r>
                <a:rPr lang="pt-BR" sz="900" b="1" i="0" u="none" strike="noStrike" cap="none" dirty="0">
                  <a:solidFill>
                    <a:schemeClr val="bg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ACESSE</a:t>
              </a:r>
              <a:endParaRPr lang="pt-BR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20C899E-4907-6DE0-D689-18277E131314}"/>
              </a:ext>
            </a:extLst>
          </p:cNvPr>
          <p:cNvGrpSpPr/>
          <p:nvPr/>
        </p:nvGrpSpPr>
        <p:grpSpPr>
          <a:xfrm>
            <a:off x="1651517" y="2540001"/>
            <a:ext cx="947498" cy="245772"/>
            <a:chOff x="4969436" y="3728655"/>
            <a:chExt cx="1249082" cy="324000"/>
          </a:xfrm>
        </p:grpSpPr>
        <p:sp>
          <p:nvSpPr>
            <p:cNvPr id="14" name="Rectangle: Rounded Corners 13">
              <a:hlinkClick r:id="rId8"/>
              <a:extLst>
                <a:ext uri="{FF2B5EF4-FFF2-40B4-BE49-F238E27FC236}">
                  <a16:creationId xmlns:a16="http://schemas.microsoft.com/office/drawing/2014/main" id="{A41AE631-0C3C-51F7-D50D-B59E51CB10FA}"/>
                </a:ext>
              </a:extLst>
            </p:cNvPr>
            <p:cNvSpPr/>
            <p:nvPr/>
          </p:nvSpPr>
          <p:spPr>
            <a:xfrm>
              <a:off x="4969436" y="3728655"/>
              <a:ext cx="1249082" cy="324000"/>
            </a:xfrm>
            <a:prstGeom prst="roundRect">
              <a:avLst>
                <a:gd name="adj" fmla="val 50000"/>
              </a:avLst>
            </a:prstGeom>
            <a:solidFill>
              <a:srgbClr val="EB8C49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15" name="Google Shape;931;p46">
              <a:extLst>
                <a:ext uri="{FF2B5EF4-FFF2-40B4-BE49-F238E27FC236}">
                  <a16:creationId xmlns:a16="http://schemas.microsoft.com/office/drawing/2014/main" id="{64AA5D4A-4281-75C3-B4A6-14DBD2B0A4A7}"/>
                </a:ext>
              </a:extLst>
            </p:cNvPr>
            <p:cNvSpPr/>
            <p:nvPr/>
          </p:nvSpPr>
          <p:spPr>
            <a:xfrm>
              <a:off x="5131443" y="3740487"/>
              <a:ext cx="925069" cy="2215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50" tIns="41125" rIns="82250" bIns="411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945"/>
                <a:buFont typeface="Trebuchet MS"/>
                <a:buNone/>
              </a:pPr>
              <a:r>
                <a:rPr lang="pt-BR" sz="900" b="1" i="0" u="none" strike="noStrike" cap="none" dirty="0">
                  <a:solidFill>
                    <a:schemeClr val="bg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ACESSE</a:t>
              </a:r>
              <a:endParaRPr lang="pt-BR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8" name="Picture 27" descr="A person smiling while using a computer&#10;&#10;Description automatically generated with low confidence">
            <a:extLst>
              <a:ext uri="{FF2B5EF4-FFF2-40B4-BE49-F238E27FC236}">
                <a16:creationId xmlns:a16="http://schemas.microsoft.com/office/drawing/2014/main" id="{F894DAC1-CFA1-2751-C923-F1F6168EC3B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6157" y="854335"/>
            <a:ext cx="3599163" cy="3599163"/>
          </a:xfrm>
          <a:prstGeom prst="ellipse">
            <a:avLst/>
          </a:prstGeom>
        </p:spPr>
      </p:pic>
      <p:sp>
        <p:nvSpPr>
          <p:cNvPr id="21" name="Google Shape;931;p46">
            <a:extLst>
              <a:ext uri="{FF2B5EF4-FFF2-40B4-BE49-F238E27FC236}">
                <a16:creationId xmlns:a16="http://schemas.microsoft.com/office/drawing/2014/main" id="{97A2607F-80B5-93CF-23E1-419DE3597D3F}"/>
              </a:ext>
            </a:extLst>
          </p:cNvPr>
          <p:cNvSpPr/>
          <p:nvPr/>
        </p:nvSpPr>
        <p:spPr>
          <a:xfrm>
            <a:off x="626030" y="4245215"/>
            <a:ext cx="3945970" cy="914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50" tIns="41125" rIns="82250" bIns="41125" anchor="t" anchorCtr="0">
            <a:spAutoFit/>
          </a:bodyPr>
          <a:lstStyle/>
          <a:p>
            <a:pPr hangingPunct="0">
              <a:buSzPts val="2800"/>
              <a:defRPr/>
            </a:pPr>
            <a:r>
              <a:rPr lang="pt-BR" sz="900" dirty="0">
                <a:solidFill>
                  <a:srgbClr val="006056"/>
                </a:solidFill>
                <a:latin typeface="Trebuchet MS"/>
                <a:ea typeface="Trebuchet MS"/>
                <a:cs typeface="Trebuchet MS"/>
              </a:rPr>
              <a:t>O caminho mais curto entre você e a Unimed.</a:t>
            </a:r>
          </a:p>
          <a:p>
            <a:pPr lvl="0" hangingPunct="0">
              <a:buSzPts val="2800"/>
              <a:defRPr/>
            </a:pPr>
            <a:endParaRPr lang="pt-BR" sz="900" dirty="0">
              <a:solidFill>
                <a:srgbClr val="006056"/>
              </a:solidFill>
              <a:latin typeface="Trebuchet MS"/>
              <a:ea typeface="Trebuchet MS"/>
              <a:cs typeface="Trebuchet MS"/>
            </a:endParaRPr>
          </a:p>
          <a:p>
            <a:pPr lvl="0" hangingPunct="0">
              <a:buSzPts val="2800"/>
              <a:defRPr/>
            </a:pPr>
            <a:endParaRPr lang="pt-BR" sz="900" dirty="0">
              <a:solidFill>
                <a:srgbClr val="006056"/>
              </a:solidFill>
              <a:latin typeface="Trebuchet MS"/>
              <a:ea typeface="Trebuchet MS"/>
              <a:cs typeface="Trebuchet MS"/>
            </a:endParaRPr>
          </a:p>
          <a:p>
            <a:pPr lvl="0" hangingPunct="0">
              <a:buSzPts val="2800"/>
              <a:defRPr/>
            </a:pPr>
            <a:endParaRPr lang="pt-BR" sz="900" dirty="0">
              <a:solidFill>
                <a:srgbClr val="006056"/>
              </a:solidFill>
              <a:latin typeface="Trebuchet MS"/>
              <a:ea typeface="Trebuchet MS"/>
              <a:cs typeface="Trebuchet MS"/>
            </a:endParaRPr>
          </a:p>
          <a:p>
            <a:pPr lvl="0" hangingPunct="0">
              <a:buSzPts val="2800"/>
              <a:defRPr/>
            </a:pPr>
            <a:endParaRPr lang="pt-BR" sz="900" dirty="0">
              <a:solidFill>
                <a:srgbClr val="006056"/>
              </a:solidFill>
              <a:latin typeface="Trebuchet MS"/>
              <a:ea typeface="Trebuchet MS"/>
              <a:cs typeface="Trebuchet MS"/>
            </a:endParaRPr>
          </a:p>
          <a:p>
            <a:pPr lvl="0" hangingPunct="0">
              <a:buSzPts val="2800"/>
              <a:defRPr/>
            </a:pPr>
            <a:endParaRPr lang="pt-BR" sz="900" dirty="0">
              <a:solidFill>
                <a:srgbClr val="006056"/>
              </a:solidFill>
              <a:latin typeface="Trebuchet MS"/>
              <a:ea typeface="Trebuchet MS"/>
              <a:cs typeface="Trebuchet MS"/>
            </a:endParaRPr>
          </a:p>
        </p:txBody>
      </p:sp>
      <p:sp>
        <p:nvSpPr>
          <p:cNvPr id="22" name="Google Shape;932;p46">
            <a:extLst>
              <a:ext uri="{FF2B5EF4-FFF2-40B4-BE49-F238E27FC236}">
                <a16:creationId xmlns:a16="http://schemas.microsoft.com/office/drawing/2014/main" id="{4F574D51-0871-E033-87B0-6BAA015D9309}"/>
              </a:ext>
            </a:extLst>
          </p:cNvPr>
          <p:cNvSpPr/>
          <p:nvPr/>
        </p:nvSpPr>
        <p:spPr>
          <a:xfrm>
            <a:off x="629573" y="3915941"/>
            <a:ext cx="4067932" cy="329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50" tIns="41125" rIns="82250" bIns="411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D34B"/>
              </a:buClr>
              <a:buSzPts val="1080"/>
              <a:buFont typeface="Trebuchet MS"/>
              <a:buNone/>
            </a:pPr>
            <a:r>
              <a:rPr lang="en-US" sz="1600" b="1" dirty="0">
                <a:solidFill>
                  <a:srgbClr val="EB8C49"/>
                </a:solidFill>
                <a:latin typeface="Trebuchet MS"/>
                <a:sym typeface="Trebuchet MS"/>
              </a:rPr>
              <a:t>Central de Atendimento PME</a:t>
            </a:r>
            <a:endParaRPr sz="2400" dirty="0">
              <a:solidFill>
                <a:srgbClr val="EB8C49"/>
              </a:solidFill>
            </a:endParaRPr>
          </a:p>
        </p:txBody>
      </p:sp>
      <p:sp>
        <p:nvSpPr>
          <p:cNvPr id="23" name="Google Shape;931;p46">
            <a:extLst>
              <a:ext uri="{FF2B5EF4-FFF2-40B4-BE49-F238E27FC236}">
                <a16:creationId xmlns:a16="http://schemas.microsoft.com/office/drawing/2014/main" id="{5A5F360A-1693-DBC2-E12D-BC3816C1563C}"/>
              </a:ext>
            </a:extLst>
          </p:cNvPr>
          <p:cNvSpPr/>
          <p:nvPr/>
        </p:nvSpPr>
        <p:spPr>
          <a:xfrm>
            <a:off x="649607" y="4414493"/>
            <a:ext cx="2365398" cy="360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50" tIns="41125" rIns="82250" bIns="41125" anchor="t" anchorCtr="0">
            <a:sp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836B"/>
              </a:buClr>
              <a:buSzPts val="945"/>
              <a:buFont typeface="Arial" panose="020B0604020202020204" pitchFamily="34" charset="0"/>
              <a:buChar char="•"/>
            </a:pPr>
            <a:r>
              <a:rPr lang="pt-BR" sz="900" b="0" i="0" u="none" strike="noStrike" cap="none" dirty="0">
                <a:solidFill>
                  <a:srgbClr val="006056"/>
                </a:solidFill>
                <a:latin typeface="Trebuchet MS"/>
                <a:ea typeface="Trebuchet MS"/>
                <a:cs typeface="Trebuchet MS"/>
                <a:sym typeface="Trebuchet MS"/>
              </a:rPr>
              <a:t>Emissão de boletos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836B"/>
              </a:buClr>
              <a:buSzPts val="945"/>
              <a:buFont typeface="Arial" panose="020B0604020202020204" pitchFamily="34" charset="0"/>
              <a:buChar char="•"/>
            </a:pPr>
            <a:r>
              <a:rPr lang="pt-BR" sz="900" b="0" i="0" u="none" strike="noStrike" cap="none" dirty="0">
                <a:solidFill>
                  <a:srgbClr val="006056"/>
                </a:solidFill>
                <a:latin typeface="Trebuchet MS"/>
                <a:ea typeface="Trebuchet MS"/>
                <a:cs typeface="Trebuchet MS"/>
                <a:sym typeface="Trebuchet MS"/>
              </a:rPr>
              <a:t>Movimentação Cadastral</a:t>
            </a:r>
          </a:p>
        </p:txBody>
      </p:sp>
      <p:grpSp>
        <p:nvGrpSpPr>
          <p:cNvPr id="32" name="Group 25">
            <a:extLst>
              <a:ext uri="{FF2B5EF4-FFF2-40B4-BE49-F238E27FC236}">
                <a16:creationId xmlns:a16="http://schemas.microsoft.com/office/drawing/2014/main" id="{A73F222E-08C6-5830-2DDA-5A7E6E4A8BDD}"/>
              </a:ext>
            </a:extLst>
          </p:cNvPr>
          <p:cNvGrpSpPr/>
          <p:nvPr/>
        </p:nvGrpSpPr>
        <p:grpSpPr>
          <a:xfrm>
            <a:off x="2476124" y="4489247"/>
            <a:ext cx="1819274" cy="283882"/>
            <a:chOff x="4969436" y="3678415"/>
            <a:chExt cx="2539092" cy="374240"/>
          </a:xfrm>
        </p:grpSpPr>
        <p:sp>
          <p:nvSpPr>
            <p:cNvPr id="33" name="Rectangle: Rounded Corners 13">
              <a:hlinkClick r:id="rId8"/>
              <a:extLst>
                <a:ext uri="{FF2B5EF4-FFF2-40B4-BE49-F238E27FC236}">
                  <a16:creationId xmlns:a16="http://schemas.microsoft.com/office/drawing/2014/main" id="{2FFBF7EC-2C93-191D-56F4-B1B896BD537A}"/>
                </a:ext>
              </a:extLst>
            </p:cNvPr>
            <p:cNvSpPr/>
            <p:nvPr/>
          </p:nvSpPr>
          <p:spPr>
            <a:xfrm>
              <a:off x="4969436" y="3678415"/>
              <a:ext cx="2539092" cy="374240"/>
            </a:xfrm>
            <a:prstGeom prst="roundRect">
              <a:avLst>
                <a:gd name="adj" fmla="val 50000"/>
              </a:avLst>
            </a:prstGeom>
            <a:solidFill>
              <a:srgbClr val="EB8C49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34" name="Google Shape;931;p46">
              <a:extLst>
                <a:ext uri="{FF2B5EF4-FFF2-40B4-BE49-F238E27FC236}">
                  <a16:creationId xmlns:a16="http://schemas.microsoft.com/office/drawing/2014/main" id="{641A5E97-8AA8-AA05-8ADB-ADCF35DFD182}"/>
                </a:ext>
              </a:extLst>
            </p:cNvPr>
            <p:cNvSpPr/>
            <p:nvPr/>
          </p:nvSpPr>
          <p:spPr>
            <a:xfrm>
              <a:off x="5131442" y="3684417"/>
              <a:ext cx="2135553" cy="3326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50" tIns="41125" rIns="82250" bIns="411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945"/>
                <a:buFont typeface="Trebuchet MS"/>
                <a:buNone/>
              </a:pPr>
              <a:r>
                <a:rPr lang="pt-BR" sz="1100" b="1" i="0" u="none" strike="noStrike" cap="none" dirty="0">
                  <a:solidFill>
                    <a:schemeClr val="bg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0800 942 1930</a:t>
              </a:r>
              <a:endParaRPr lang="pt-BR" sz="1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80449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2" grpId="0"/>
      <p:bldP spid="3" grpId="0"/>
      <p:bldP spid="11" grpId="0"/>
      <p:bldP spid="21" grpId="0"/>
      <p:bldP spid="22" grpId="0"/>
      <p:bldP spid="2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Imagem" descr="Imagem"/>
          <p:cNvPicPr>
            <a:picLocks noChangeAspect="1"/>
          </p:cNvPicPr>
          <p:nvPr/>
        </p:nvPicPr>
        <p:blipFill>
          <a:blip r:embed="rId2"/>
          <a:srcRect l="14158" t="19397" r="29275" b="45302"/>
          <a:stretch>
            <a:fillRect/>
          </a:stretch>
        </p:blipFill>
        <p:spPr>
          <a:xfrm>
            <a:off x="2430011" y="-36855"/>
            <a:ext cx="6763823" cy="5315180"/>
          </a:xfrm>
          <a:prstGeom prst="rect">
            <a:avLst/>
          </a:prstGeom>
          <a:ln w="12700">
            <a:miter lim="400000"/>
          </a:ln>
        </p:spPr>
      </p:pic>
      <p:sp>
        <p:nvSpPr>
          <p:cNvPr id="383" name="Google Shape;62;p3"/>
          <p:cNvSpPr txBox="1"/>
          <p:nvPr/>
        </p:nvSpPr>
        <p:spPr>
          <a:xfrm>
            <a:off x="629184" y="2246775"/>
            <a:ext cx="5725421" cy="2031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398" tIns="91398" rIns="91398" bIns="9139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700" b="1">
                <a:solidFill>
                  <a:srgbClr val="EB8C49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EB8C49"/>
                </a:solidFill>
                <a:effectLst/>
                <a:uLnTx/>
                <a:uFillTx/>
                <a:latin typeface="Trebuchet MS"/>
                <a:sym typeface="Trebuchet MS"/>
              </a:rPr>
              <a:t>Estamos sempre</a:t>
            </a: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EB8C49"/>
                </a:solidFill>
                <a:effectLst/>
                <a:uLnTx/>
                <a:uFillTx/>
                <a:latin typeface="Trebuchet MS"/>
                <a:sym typeface="Trebuchet MS"/>
              </a:rPr>
            </a:b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EB8C49"/>
                </a:solidFill>
                <a:effectLst/>
                <a:uLnTx/>
                <a:uFillTx/>
                <a:latin typeface="Trebuchet MS"/>
                <a:sym typeface="Trebuchet MS"/>
              </a:rPr>
              <a:t>prontos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EB8C49"/>
                </a:solidFill>
                <a:effectLst/>
                <a:uLnTx/>
                <a:uFillTx/>
                <a:latin typeface="Trebuchet MS"/>
                <a:sym typeface="Trebuchet MS"/>
              </a:rPr>
              <a:t> para </a:t>
            </a: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EB8C49"/>
                </a:solidFill>
                <a:effectLst/>
                <a:uLnTx/>
                <a:uFillTx/>
                <a:latin typeface="Trebuchet MS"/>
                <a:sym typeface="Trebuchet MS"/>
              </a:rPr>
            </a:b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EB8C49"/>
                </a:solidFill>
                <a:effectLst/>
                <a:uLnTx/>
                <a:uFillTx/>
                <a:latin typeface="Trebuchet MS"/>
                <a:sym typeface="Trebuchet MS"/>
              </a:rPr>
              <a:t>te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EB8C49"/>
                </a:solidFill>
                <a:effectLst/>
                <a:uLnTx/>
                <a:uFillTx/>
                <a:latin typeface="Trebuchet MS"/>
                <a:sym typeface="Trebuchet M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EB8C49"/>
                </a:solidFill>
                <a:effectLst/>
                <a:uLnTx/>
                <a:uFillTx/>
                <a:latin typeface="Trebuchet MS"/>
                <a:sym typeface="Trebuchet MS"/>
              </a:rPr>
              <a:t>ouvir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EB8C49"/>
                </a:solidFill>
                <a:effectLst/>
                <a:uLnTx/>
                <a:uFillTx/>
                <a:latin typeface="Trebuchet MS"/>
                <a:sym typeface="Trebuchet MS"/>
              </a:rPr>
              <a:t>.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B45514"/>
              </a:solidFill>
              <a:effectLst/>
              <a:uLnTx/>
              <a:uFillTx/>
              <a:latin typeface="Trebuchet MS"/>
              <a:sym typeface="Trebuchet MS"/>
            </a:endParaRPr>
          </a:p>
        </p:txBody>
      </p:sp>
      <p:pic>
        <p:nvPicPr>
          <p:cNvPr id="384" name="Imagem 1" descr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8500" y="168519"/>
            <a:ext cx="652240" cy="5455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 descr="A person talking on the phone&#10;&#10;Description automatically generated with medium confidence">
            <a:extLst>
              <a:ext uri="{FF2B5EF4-FFF2-40B4-BE49-F238E27FC236}">
                <a16:creationId xmlns:a16="http://schemas.microsoft.com/office/drawing/2014/main" id="{51561A8A-3586-38AD-75F9-B37DEEBE94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5091" y="77676"/>
            <a:ext cx="411548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93571"/>
      </p:ext>
    </p:extLst>
  </p:cSld>
  <p:clrMapOvr>
    <a:masterClrMapping/>
  </p:clrMapOvr>
  <p:transition spd="med">
    <p:pull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416;p18" descr="Imagem">
            <a:extLst>
              <a:ext uri="{FF2B5EF4-FFF2-40B4-BE49-F238E27FC236}">
                <a16:creationId xmlns:a16="http://schemas.microsoft.com/office/drawing/2014/main" id="{F20E9EDD-20A1-DF0C-1438-F355CB501C7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575929">
            <a:off x="1197046" y="627318"/>
            <a:ext cx="6749907" cy="4526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Imagem 1" descr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8500" y="168519"/>
            <a:ext cx="652240" cy="545511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Google Shape;55;p2">
            <a:extLst>
              <a:ext uri="{FF2B5EF4-FFF2-40B4-BE49-F238E27FC236}">
                <a16:creationId xmlns:a16="http://schemas.microsoft.com/office/drawing/2014/main" id="{E1D4AA85-7C9A-14B5-AC86-5115D884DDAC}"/>
              </a:ext>
            </a:extLst>
          </p:cNvPr>
          <p:cNvSpPr txBox="1"/>
          <p:nvPr/>
        </p:nvSpPr>
        <p:spPr>
          <a:xfrm>
            <a:off x="626031" y="545853"/>
            <a:ext cx="6118801" cy="615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398" tIns="91398" rIns="91398" bIns="91398">
            <a:spAutoFit/>
          </a:bodyPr>
          <a:lstStyle>
            <a:lvl1pPr>
              <a:defRPr sz="3600" b="1">
                <a:solidFill>
                  <a:srgbClr val="48836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/>
              <a:t>Canais</a:t>
            </a:r>
            <a:r>
              <a:rPr lang="en-US" sz="2800" dirty="0"/>
              <a:t> de Atendimento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48836B"/>
              </a:solidFill>
              <a:effectLst/>
              <a:uLnTx/>
              <a:uFillTx/>
              <a:latin typeface="Trebuchet MS"/>
              <a:sym typeface="Trebuchet M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09C1A5F-90C2-D848-BD63-66776D557F05}"/>
              </a:ext>
            </a:extLst>
          </p:cNvPr>
          <p:cNvGrpSpPr/>
          <p:nvPr/>
        </p:nvGrpSpPr>
        <p:grpSpPr>
          <a:xfrm>
            <a:off x="641861" y="1306293"/>
            <a:ext cx="3557240" cy="1415566"/>
            <a:chOff x="641861" y="1306293"/>
            <a:chExt cx="3557240" cy="1415566"/>
          </a:xfrm>
        </p:grpSpPr>
        <p:sp>
          <p:nvSpPr>
            <p:cNvPr id="31" name="Graphic 2">
              <a:extLst>
                <a:ext uri="{FF2B5EF4-FFF2-40B4-BE49-F238E27FC236}">
                  <a16:creationId xmlns:a16="http://schemas.microsoft.com/office/drawing/2014/main" id="{DF7F9ACA-0215-C646-E9A3-E625A943A325}"/>
                </a:ext>
              </a:extLst>
            </p:cNvPr>
            <p:cNvSpPr/>
            <p:nvPr/>
          </p:nvSpPr>
          <p:spPr>
            <a:xfrm>
              <a:off x="641861" y="1306293"/>
              <a:ext cx="3533366" cy="1415566"/>
            </a:xfrm>
            <a:custGeom>
              <a:avLst/>
              <a:gdLst>
                <a:gd name="connsiteX0" fmla="*/ 1893843 w 5692914"/>
                <a:gd name="connsiteY0" fmla="*/ 156202 h 2624385"/>
                <a:gd name="connsiteX1" fmla="*/ 247446 w 5692914"/>
                <a:gd name="connsiteY1" fmla="*/ 2055678 h 2624385"/>
                <a:gd name="connsiteX2" fmla="*/ 1840407 w 5692914"/>
                <a:gd name="connsiteY2" fmla="*/ 2621558 h 2624385"/>
                <a:gd name="connsiteX3" fmla="*/ 3567481 w 5692914"/>
                <a:gd name="connsiteY3" fmla="*/ 2549740 h 2624385"/>
                <a:gd name="connsiteX4" fmla="*/ 4645330 w 5692914"/>
                <a:gd name="connsiteY4" fmla="*/ 2527356 h 2624385"/>
                <a:gd name="connsiteX5" fmla="*/ 5551443 w 5692914"/>
                <a:gd name="connsiteY5" fmla="*/ 2003290 h 2624385"/>
                <a:gd name="connsiteX6" fmla="*/ 5581446 w 5692914"/>
                <a:gd name="connsiteY6" fmla="*/ 997450 h 2624385"/>
                <a:gd name="connsiteX7" fmla="*/ 4834782 w 5692914"/>
                <a:gd name="connsiteY7" fmla="*/ 287742 h 2624385"/>
                <a:gd name="connsiteX8" fmla="*/ 3822179 w 5692914"/>
                <a:gd name="connsiteY8" fmla="*/ 30472 h 2624385"/>
                <a:gd name="connsiteX9" fmla="*/ 1893843 w 5692914"/>
                <a:gd name="connsiteY9" fmla="*/ 156393 h 2624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92914" h="2624385">
                  <a:moveTo>
                    <a:pt x="1893843" y="156202"/>
                  </a:moveTo>
                  <a:cubicBezTo>
                    <a:pt x="813517" y="419949"/>
                    <a:pt x="-571132" y="670838"/>
                    <a:pt x="247446" y="2055678"/>
                  </a:cubicBezTo>
                  <a:cubicBezTo>
                    <a:pt x="516147" y="2455061"/>
                    <a:pt x="1264335" y="2601746"/>
                    <a:pt x="1840407" y="2621558"/>
                  </a:cubicBezTo>
                  <a:cubicBezTo>
                    <a:pt x="2416479" y="2641370"/>
                    <a:pt x="2991123" y="2550597"/>
                    <a:pt x="3567481" y="2549740"/>
                  </a:cubicBezTo>
                  <a:cubicBezTo>
                    <a:pt x="3927335" y="2549168"/>
                    <a:pt x="4289952" y="2583458"/>
                    <a:pt x="4645330" y="2527356"/>
                  </a:cubicBezTo>
                  <a:cubicBezTo>
                    <a:pt x="5000803" y="2471253"/>
                    <a:pt x="5360085" y="2308090"/>
                    <a:pt x="5551443" y="2003290"/>
                  </a:cubicBezTo>
                  <a:cubicBezTo>
                    <a:pt x="5737561" y="1706872"/>
                    <a:pt x="5732132" y="1313394"/>
                    <a:pt x="5581446" y="997450"/>
                  </a:cubicBezTo>
                  <a:cubicBezTo>
                    <a:pt x="5430761" y="681506"/>
                    <a:pt x="5150059" y="439857"/>
                    <a:pt x="4834782" y="287742"/>
                  </a:cubicBezTo>
                  <a:cubicBezTo>
                    <a:pt x="4519504" y="135628"/>
                    <a:pt x="4170413" y="66477"/>
                    <a:pt x="3822179" y="30472"/>
                  </a:cubicBezTo>
                  <a:cubicBezTo>
                    <a:pt x="3178384" y="-36108"/>
                    <a:pt x="2523445" y="6660"/>
                    <a:pt x="1893843" y="156393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4" name="Google Shape;228;p10">
              <a:extLst>
                <a:ext uri="{FF2B5EF4-FFF2-40B4-BE49-F238E27FC236}">
                  <a16:creationId xmlns:a16="http://schemas.microsoft.com/office/drawing/2014/main" id="{2031F3C4-740D-F18B-1C8D-8AE09350C283}"/>
                </a:ext>
              </a:extLst>
            </p:cNvPr>
            <p:cNvSpPr txBox="1"/>
            <p:nvPr/>
          </p:nvSpPr>
          <p:spPr>
            <a:xfrm>
              <a:off x="1865785" y="2102374"/>
              <a:ext cx="2333316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D7D7D"/>
                </a:buClr>
                <a:buSzPts val="2400"/>
                <a:buFont typeface="Trebuchet MS"/>
                <a:buNone/>
              </a:pPr>
              <a:r>
                <a:rPr lang="pt-BR" sz="1200" b="0" i="0" u="none" strike="noStrike" cap="none" dirty="0">
                  <a:solidFill>
                    <a:srgbClr val="7D7D7D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Disponível para Android e iOS</a:t>
              </a:r>
              <a:endParaRPr sz="900" dirty="0"/>
            </a:p>
          </p:txBody>
        </p:sp>
        <p:sp>
          <p:nvSpPr>
            <p:cNvPr id="35" name="Google Shape;229;p10">
              <a:extLst>
                <a:ext uri="{FF2B5EF4-FFF2-40B4-BE49-F238E27FC236}">
                  <a16:creationId xmlns:a16="http://schemas.microsoft.com/office/drawing/2014/main" id="{6B9213D7-AFD2-D0F4-435D-C9C774BECF36}"/>
                </a:ext>
              </a:extLst>
            </p:cNvPr>
            <p:cNvSpPr txBox="1"/>
            <p:nvPr/>
          </p:nvSpPr>
          <p:spPr>
            <a:xfrm>
              <a:off x="1865786" y="1625387"/>
              <a:ext cx="2247292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5F55"/>
                </a:buClr>
                <a:buSzPts val="4000"/>
                <a:buFont typeface="Trebuchet MS"/>
                <a:buNone/>
              </a:pPr>
              <a:r>
                <a:rPr lang="pt-BR" sz="1600" b="1" i="0" u="none" strike="noStrike" cap="none" dirty="0">
                  <a:solidFill>
                    <a:srgbClr val="0A5F55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Aplicativo</a:t>
              </a:r>
              <a:br>
                <a:rPr lang="pt-BR" sz="1600" b="1" i="0" u="none" strike="noStrike" cap="none" dirty="0">
                  <a:solidFill>
                    <a:srgbClr val="0A5F55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</a:br>
              <a:r>
                <a:rPr lang="pt-BR" sz="1600" b="1" i="0" u="none" strike="noStrike" cap="none" dirty="0">
                  <a:solidFill>
                    <a:srgbClr val="0A5F55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Meu Plano</a:t>
              </a:r>
              <a:endParaRPr sz="1600" b="1" i="0" u="none" strike="noStrike" cap="none" dirty="0">
                <a:solidFill>
                  <a:srgbClr val="0A5F55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pic>
          <p:nvPicPr>
            <p:cNvPr id="36" name="Google Shape;230;p10">
              <a:extLst>
                <a:ext uri="{FF2B5EF4-FFF2-40B4-BE49-F238E27FC236}">
                  <a16:creationId xmlns:a16="http://schemas.microsoft.com/office/drawing/2014/main" id="{5FB0E715-E45F-FB5E-836B-A251A68E2A4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29659" y="1639635"/>
              <a:ext cx="764415" cy="76441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0E2CC81-CA67-8668-D1B6-EF39993EC6F2}"/>
              </a:ext>
            </a:extLst>
          </p:cNvPr>
          <p:cNvGrpSpPr/>
          <p:nvPr/>
        </p:nvGrpSpPr>
        <p:grpSpPr>
          <a:xfrm>
            <a:off x="4790304" y="1206409"/>
            <a:ext cx="3672897" cy="1415566"/>
            <a:chOff x="4790304" y="1206409"/>
            <a:chExt cx="3672897" cy="1415566"/>
          </a:xfrm>
        </p:grpSpPr>
        <p:sp>
          <p:nvSpPr>
            <p:cNvPr id="37" name="Graphic 2">
              <a:extLst>
                <a:ext uri="{FF2B5EF4-FFF2-40B4-BE49-F238E27FC236}">
                  <a16:creationId xmlns:a16="http://schemas.microsoft.com/office/drawing/2014/main" id="{9F8D0C8A-1DE6-9ADD-F008-0994680DB2E0}"/>
                </a:ext>
              </a:extLst>
            </p:cNvPr>
            <p:cNvSpPr/>
            <p:nvPr/>
          </p:nvSpPr>
          <p:spPr>
            <a:xfrm>
              <a:off x="4790304" y="1206409"/>
              <a:ext cx="3533366" cy="1415566"/>
            </a:xfrm>
            <a:custGeom>
              <a:avLst/>
              <a:gdLst>
                <a:gd name="connsiteX0" fmla="*/ 1893843 w 5692914"/>
                <a:gd name="connsiteY0" fmla="*/ 156202 h 2624385"/>
                <a:gd name="connsiteX1" fmla="*/ 247446 w 5692914"/>
                <a:gd name="connsiteY1" fmla="*/ 2055678 h 2624385"/>
                <a:gd name="connsiteX2" fmla="*/ 1840407 w 5692914"/>
                <a:gd name="connsiteY2" fmla="*/ 2621558 h 2624385"/>
                <a:gd name="connsiteX3" fmla="*/ 3567481 w 5692914"/>
                <a:gd name="connsiteY3" fmla="*/ 2549740 h 2624385"/>
                <a:gd name="connsiteX4" fmla="*/ 4645330 w 5692914"/>
                <a:gd name="connsiteY4" fmla="*/ 2527356 h 2624385"/>
                <a:gd name="connsiteX5" fmla="*/ 5551443 w 5692914"/>
                <a:gd name="connsiteY5" fmla="*/ 2003290 h 2624385"/>
                <a:gd name="connsiteX6" fmla="*/ 5581446 w 5692914"/>
                <a:gd name="connsiteY6" fmla="*/ 997450 h 2624385"/>
                <a:gd name="connsiteX7" fmla="*/ 4834782 w 5692914"/>
                <a:gd name="connsiteY7" fmla="*/ 287742 h 2624385"/>
                <a:gd name="connsiteX8" fmla="*/ 3822179 w 5692914"/>
                <a:gd name="connsiteY8" fmla="*/ 30472 h 2624385"/>
                <a:gd name="connsiteX9" fmla="*/ 1893843 w 5692914"/>
                <a:gd name="connsiteY9" fmla="*/ 156393 h 2624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92914" h="2624385">
                  <a:moveTo>
                    <a:pt x="1893843" y="156202"/>
                  </a:moveTo>
                  <a:cubicBezTo>
                    <a:pt x="813517" y="419949"/>
                    <a:pt x="-571132" y="670838"/>
                    <a:pt x="247446" y="2055678"/>
                  </a:cubicBezTo>
                  <a:cubicBezTo>
                    <a:pt x="516147" y="2455061"/>
                    <a:pt x="1264335" y="2601746"/>
                    <a:pt x="1840407" y="2621558"/>
                  </a:cubicBezTo>
                  <a:cubicBezTo>
                    <a:pt x="2416479" y="2641370"/>
                    <a:pt x="2991123" y="2550597"/>
                    <a:pt x="3567481" y="2549740"/>
                  </a:cubicBezTo>
                  <a:cubicBezTo>
                    <a:pt x="3927335" y="2549168"/>
                    <a:pt x="4289952" y="2583458"/>
                    <a:pt x="4645330" y="2527356"/>
                  </a:cubicBezTo>
                  <a:cubicBezTo>
                    <a:pt x="5000803" y="2471253"/>
                    <a:pt x="5360085" y="2308090"/>
                    <a:pt x="5551443" y="2003290"/>
                  </a:cubicBezTo>
                  <a:cubicBezTo>
                    <a:pt x="5737561" y="1706872"/>
                    <a:pt x="5732132" y="1313394"/>
                    <a:pt x="5581446" y="997450"/>
                  </a:cubicBezTo>
                  <a:cubicBezTo>
                    <a:pt x="5430761" y="681506"/>
                    <a:pt x="5150059" y="439857"/>
                    <a:pt x="4834782" y="287742"/>
                  </a:cubicBezTo>
                  <a:cubicBezTo>
                    <a:pt x="4519504" y="135628"/>
                    <a:pt x="4170413" y="66477"/>
                    <a:pt x="3822179" y="30472"/>
                  </a:cubicBezTo>
                  <a:cubicBezTo>
                    <a:pt x="3178384" y="-36108"/>
                    <a:pt x="2523445" y="6660"/>
                    <a:pt x="1893843" y="156393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8" name="Google Shape;228;p10">
              <a:extLst>
                <a:ext uri="{FF2B5EF4-FFF2-40B4-BE49-F238E27FC236}">
                  <a16:creationId xmlns:a16="http://schemas.microsoft.com/office/drawing/2014/main" id="{F600AA59-67C2-EA98-E904-930E61AFF8E5}"/>
                </a:ext>
              </a:extLst>
            </p:cNvPr>
            <p:cNvSpPr txBox="1"/>
            <p:nvPr/>
          </p:nvSpPr>
          <p:spPr>
            <a:xfrm>
              <a:off x="6056050" y="1989247"/>
              <a:ext cx="2407151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D7D7D"/>
                </a:buClr>
                <a:buSzPts val="2400"/>
                <a:buFont typeface="Trebuchet MS"/>
                <a:buNone/>
              </a:pPr>
              <a:r>
                <a:rPr lang="pt-BR" sz="1200" b="0" i="0" u="none" strike="noStrike" cap="none" dirty="0">
                  <a:solidFill>
                    <a:srgbClr val="7D7D7D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www.unimednacional.coop.br</a:t>
              </a:r>
            </a:p>
          </p:txBody>
        </p:sp>
        <p:sp>
          <p:nvSpPr>
            <p:cNvPr id="39" name="Google Shape;229;p10">
              <a:extLst>
                <a:ext uri="{FF2B5EF4-FFF2-40B4-BE49-F238E27FC236}">
                  <a16:creationId xmlns:a16="http://schemas.microsoft.com/office/drawing/2014/main" id="{4E678A25-A65B-837F-94B5-279D7A937210}"/>
                </a:ext>
              </a:extLst>
            </p:cNvPr>
            <p:cNvSpPr txBox="1"/>
            <p:nvPr/>
          </p:nvSpPr>
          <p:spPr>
            <a:xfrm>
              <a:off x="6027514" y="1529661"/>
              <a:ext cx="2247292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5F55"/>
                </a:buClr>
                <a:buSzPts val="4000"/>
                <a:buFont typeface="Trebuchet MS"/>
                <a:buNone/>
              </a:pPr>
              <a:r>
                <a:rPr lang="pt-BR" sz="1600" b="1" i="0" u="none" strike="noStrike" cap="none" dirty="0">
                  <a:solidFill>
                    <a:srgbClr val="0A5F55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Portal do</a:t>
              </a:r>
              <a:br>
                <a:rPr lang="pt-BR" sz="1600" b="1" i="0" u="none" strike="noStrike" cap="none" dirty="0">
                  <a:solidFill>
                    <a:srgbClr val="0A5F55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</a:br>
              <a:r>
                <a:rPr lang="pt-BR" sz="1600" b="1" i="0" u="none" strike="noStrike" cap="none" dirty="0">
                  <a:solidFill>
                    <a:srgbClr val="0A5F55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Beneficiário</a:t>
              </a:r>
              <a:endParaRPr sz="1600" b="1" i="0" u="none" strike="noStrike" cap="none" dirty="0">
                <a:solidFill>
                  <a:srgbClr val="0A5F55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pic>
          <p:nvPicPr>
            <p:cNvPr id="40" name="Google Shape;240;p10">
              <a:extLst>
                <a:ext uri="{FF2B5EF4-FFF2-40B4-BE49-F238E27FC236}">
                  <a16:creationId xmlns:a16="http://schemas.microsoft.com/office/drawing/2014/main" id="{6587A73A-4241-7F16-F8BA-566F9471EBD0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046179" y="1555730"/>
              <a:ext cx="850014" cy="85001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B937778-4409-E3F1-F351-8FC35A4DE763}"/>
              </a:ext>
            </a:extLst>
          </p:cNvPr>
          <p:cNvGrpSpPr/>
          <p:nvPr/>
        </p:nvGrpSpPr>
        <p:grpSpPr>
          <a:xfrm>
            <a:off x="683203" y="2984961"/>
            <a:ext cx="3533366" cy="1415566"/>
            <a:chOff x="683203" y="2984961"/>
            <a:chExt cx="3533366" cy="1415566"/>
          </a:xfrm>
        </p:grpSpPr>
        <p:sp>
          <p:nvSpPr>
            <p:cNvPr id="41" name="Graphic 2">
              <a:extLst>
                <a:ext uri="{FF2B5EF4-FFF2-40B4-BE49-F238E27FC236}">
                  <a16:creationId xmlns:a16="http://schemas.microsoft.com/office/drawing/2014/main" id="{202BF2F0-D2FC-1011-4602-F286836AD807}"/>
                </a:ext>
              </a:extLst>
            </p:cNvPr>
            <p:cNvSpPr/>
            <p:nvPr/>
          </p:nvSpPr>
          <p:spPr>
            <a:xfrm>
              <a:off x="683203" y="2984961"/>
              <a:ext cx="3533366" cy="1415566"/>
            </a:xfrm>
            <a:custGeom>
              <a:avLst/>
              <a:gdLst>
                <a:gd name="connsiteX0" fmla="*/ 1893843 w 5692914"/>
                <a:gd name="connsiteY0" fmla="*/ 156202 h 2624385"/>
                <a:gd name="connsiteX1" fmla="*/ 247446 w 5692914"/>
                <a:gd name="connsiteY1" fmla="*/ 2055678 h 2624385"/>
                <a:gd name="connsiteX2" fmla="*/ 1840407 w 5692914"/>
                <a:gd name="connsiteY2" fmla="*/ 2621558 h 2624385"/>
                <a:gd name="connsiteX3" fmla="*/ 3567481 w 5692914"/>
                <a:gd name="connsiteY3" fmla="*/ 2549740 h 2624385"/>
                <a:gd name="connsiteX4" fmla="*/ 4645330 w 5692914"/>
                <a:gd name="connsiteY4" fmla="*/ 2527356 h 2624385"/>
                <a:gd name="connsiteX5" fmla="*/ 5551443 w 5692914"/>
                <a:gd name="connsiteY5" fmla="*/ 2003290 h 2624385"/>
                <a:gd name="connsiteX6" fmla="*/ 5581446 w 5692914"/>
                <a:gd name="connsiteY6" fmla="*/ 997450 h 2624385"/>
                <a:gd name="connsiteX7" fmla="*/ 4834782 w 5692914"/>
                <a:gd name="connsiteY7" fmla="*/ 287742 h 2624385"/>
                <a:gd name="connsiteX8" fmla="*/ 3822179 w 5692914"/>
                <a:gd name="connsiteY8" fmla="*/ 30472 h 2624385"/>
                <a:gd name="connsiteX9" fmla="*/ 1893843 w 5692914"/>
                <a:gd name="connsiteY9" fmla="*/ 156393 h 2624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92914" h="2624385">
                  <a:moveTo>
                    <a:pt x="1893843" y="156202"/>
                  </a:moveTo>
                  <a:cubicBezTo>
                    <a:pt x="813517" y="419949"/>
                    <a:pt x="-571132" y="670838"/>
                    <a:pt x="247446" y="2055678"/>
                  </a:cubicBezTo>
                  <a:cubicBezTo>
                    <a:pt x="516147" y="2455061"/>
                    <a:pt x="1264335" y="2601746"/>
                    <a:pt x="1840407" y="2621558"/>
                  </a:cubicBezTo>
                  <a:cubicBezTo>
                    <a:pt x="2416479" y="2641370"/>
                    <a:pt x="2991123" y="2550597"/>
                    <a:pt x="3567481" y="2549740"/>
                  </a:cubicBezTo>
                  <a:cubicBezTo>
                    <a:pt x="3927335" y="2549168"/>
                    <a:pt x="4289952" y="2583458"/>
                    <a:pt x="4645330" y="2527356"/>
                  </a:cubicBezTo>
                  <a:cubicBezTo>
                    <a:pt x="5000803" y="2471253"/>
                    <a:pt x="5360085" y="2308090"/>
                    <a:pt x="5551443" y="2003290"/>
                  </a:cubicBezTo>
                  <a:cubicBezTo>
                    <a:pt x="5737561" y="1706872"/>
                    <a:pt x="5732132" y="1313394"/>
                    <a:pt x="5581446" y="997450"/>
                  </a:cubicBezTo>
                  <a:cubicBezTo>
                    <a:pt x="5430761" y="681506"/>
                    <a:pt x="5150059" y="439857"/>
                    <a:pt x="4834782" y="287742"/>
                  </a:cubicBezTo>
                  <a:cubicBezTo>
                    <a:pt x="4519504" y="135628"/>
                    <a:pt x="4170413" y="66477"/>
                    <a:pt x="3822179" y="30472"/>
                  </a:cubicBezTo>
                  <a:cubicBezTo>
                    <a:pt x="3178384" y="-36108"/>
                    <a:pt x="2523445" y="6660"/>
                    <a:pt x="1893843" y="156393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2" name="Google Shape;228;p10">
              <a:extLst>
                <a:ext uri="{FF2B5EF4-FFF2-40B4-BE49-F238E27FC236}">
                  <a16:creationId xmlns:a16="http://schemas.microsoft.com/office/drawing/2014/main" id="{55FBFF76-8292-5C7C-3CE0-E79CBA411A53}"/>
                </a:ext>
              </a:extLst>
            </p:cNvPr>
            <p:cNvSpPr txBox="1"/>
            <p:nvPr/>
          </p:nvSpPr>
          <p:spPr>
            <a:xfrm>
              <a:off x="1969278" y="3695417"/>
              <a:ext cx="2165072" cy="3415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D7D7D"/>
                </a:buClr>
                <a:buSzPts val="4000"/>
                <a:buFont typeface="Trebuchet MS"/>
                <a:buNone/>
              </a:pPr>
              <a:r>
                <a:rPr lang="pt-BR" sz="1800" b="1" i="0" u="none" strike="noStrike" cap="none" dirty="0">
                  <a:solidFill>
                    <a:srgbClr val="7D7D7D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(11) 3268-7020</a:t>
              </a:r>
            </a:p>
          </p:txBody>
        </p:sp>
        <p:sp>
          <p:nvSpPr>
            <p:cNvPr id="43" name="Google Shape;229;p10">
              <a:extLst>
                <a:ext uri="{FF2B5EF4-FFF2-40B4-BE49-F238E27FC236}">
                  <a16:creationId xmlns:a16="http://schemas.microsoft.com/office/drawing/2014/main" id="{EE33C62E-9C2E-5F08-CC9E-ED7293754E5D}"/>
                </a:ext>
              </a:extLst>
            </p:cNvPr>
            <p:cNvSpPr txBox="1"/>
            <p:nvPr/>
          </p:nvSpPr>
          <p:spPr>
            <a:xfrm>
              <a:off x="1969279" y="3394606"/>
              <a:ext cx="2247290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5F55"/>
                </a:buClr>
                <a:buSzPts val="4000"/>
                <a:buFont typeface="Trebuchet MS"/>
                <a:buNone/>
              </a:pPr>
              <a:r>
                <a:rPr lang="pt-BR" sz="1600" b="1" i="0" u="none" strike="noStrike" cap="none" dirty="0">
                  <a:solidFill>
                    <a:srgbClr val="0A5F55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WhatsApp</a:t>
              </a:r>
              <a:endParaRPr sz="1600" b="1" i="0" u="none" strike="noStrike" cap="none" dirty="0">
                <a:solidFill>
                  <a:srgbClr val="0A5F55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pic>
          <p:nvPicPr>
            <p:cNvPr id="44" name="Google Shape;233;p10">
              <a:extLst>
                <a:ext uri="{FF2B5EF4-FFF2-40B4-BE49-F238E27FC236}">
                  <a16:creationId xmlns:a16="http://schemas.microsoft.com/office/drawing/2014/main" id="{96B0D445-5464-C972-C4E5-2F7E229262E3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141690" y="3301799"/>
              <a:ext cx="811684" cy="81168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6058C50-BBD3-9983-017B-F43786F6E25A}"/>
              </a:ext>
            </a:extLst>
          </p:cNvPr>
          <p:cNvGrpSpPr/>
          <p:nvPr/>
        </p:nvGrpSpPr>
        <p:grpSpPr>
          <a:xfrm>
            <a:off x="4790304" y="2925428"/>
            <a:ext cx="3740509" cy="1522748"/>
            <a:chOff x="4790304" y="2925428"/>
            <a:chExt cx="3740509" cy="1522748"/>
          </a:xfrm>
        </p:grpSpPr>
        <p:sp>
          <p:nvSpPr>
            <p:cNvPr id="45" name="Graphic 2">
              <a:extLst>
                <a:ext uri="{FF2B5EF4-FFF2-40B4-BE49-F238E27FC236}">
                  <a16:creationId xmlns:a16="http://schemas.microsoft.com/office/drawing/2014/main" id="{069AD91C-A155-38C0-9CAA-F19F2EFF4D6B}"/>
                </a:ext>
              </a:extLst>
            </p:cNvPr>
            <p:cNvSpPr/>
            <p:nvPr/>
          </p:nvSpPr>
          <p:spPr>
            <a:xfrm>
              <a:off x="4790304" y="2925428"/>
              <a:ext cx="3533365" cy="1522748"/>
            </a:xfrm>
            <a:custGeom>
              <a:avLst/>
              <a:gdLst>
                <a:gd name="connsiteX0" fmla="*/ 1893843 w 5692914"/>
                <a:gd name="connsiteY0" fmla="*/ 156202 h 2624385"/>
                <a:gd name="connsiteX1" fmla="*/ 247446 w 5692914"/>
                <a:gd name="connsiteY1" fmla="*/ 2055678 h 2624385"/>
                <a:gd name="connsiteX2" fmla="*/ 1840407 w 5692914"/>
                <a:gd name="connsiteY2" fmla="*/ 2621558 h 2624385"/>
                <a:gd name="connsiteX3" fmla="*/ 3567481 w 5692914"/>
                <a:gd name="connsiteY3" fmla="*/ 2549740 h 2624385"/>
                <a:gd name="connsiteX4" fmla="*/ 4645330 w 5692914"/>
                <a:gd name="connsiteY4" fmla="*/ 2527356 h 2624385"/>
                <a:gd name="connsiteX5" fmla="*/ 5551443 w 5692914"/>
                <a:gd name="connsiteY5" fmla="*/ 2003290 h 2624385"/>
                <a:gd name="connsiteX6" fmla="*/ 5581446 w 5692914"/>
                <a:gd name="connsiteY6" fmla="*/ 997450 h 2624385"/>
                <a:gd name="connsiteX7" fmla="*/ 4834782 w 5692914"/>
                <a:gd name="connsiteY7" fmla="*/ 287742 h 2624385"/>
                <a:gd name="connsiteX8" fmla="*/ 3822179 w 5692914"/>
                <a:gd name="connsiteY8" fmla="*/ 30472 h 2624385"/>
                <a:gd name="connsiteX9" fmla="*/ 1893843 w 5692914"/>
                <a:gd name="connsiteY9" fmla="*/ 156393 h 2624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92914" h="2624385">
                  <a:moveTo>
                    <a:pt x="1893843" y="156202"/>
                  </a:moveTo>
                  <a:cubicBezTo>
                    <a:pt x="813517" y="419949"/>
                    <a:pt x="-571132" y="670838"/>
                    <a:pt x="247446" y="2055678"/>
                  </a:cubicBezTo>
                  <a:cubicBezTo>
                    <a:pt x="516147" y="2455061"/>
                    <a:pt x="1264335" y="2601746"/>
                    <a:pt x="1840407" y="2621558"/>
                  </a:cubicBezTo>
                  <a:cubicBezTo>
                    <a:pt x="2416479" y="2641370"/>
                    <a:pt x="2991123" y="2550597"/>
                    <a:pt x="3567481" y="2549740"/>
                  </a:cubicBezTo>
                  <a:cubicBezTo>
                    <a:pt x="3927335" y="2549168"/>
                    <a:pt x="4289952" y="2583458"/>
                    <a:pt x="4645330" y="2527356"/>
                  </a:cubicBezTo>
                  <a:cubicBezTo>
                    <a:pt x="5000803" y="2471253"/>
                    <a:pt x="5360085" y="2308090"/>
                    <a:pt x="5551443" y="2003290"/>
                  </a:cubicBezTo>
                  <a:cubicBezTo>
                    <a:pt x="5737561" y="1706872"/>
                    <a:pt x="5732132" y="1313394"/>
                    <a:pt x="5581446" y="997450"/>
                  </a:cubicBezTo>
                  <a:cubicBezTo>
                    <a:pt x="5430761" y="681506"/>
                    <a:pt x="5150059" y="439857"/>
                    <a:pt x="4834782" y="287742"/>
                  </a:cubicBezTo>
                  <a:cubicBezTo>
                    <a:pt x="4519504" y="135628"/>
                    <a:pt x="4170413" y="66477"/>
                    <a:pt x="3822179" y="30472"/>
                  </a:cubicBezTo>
                  <a:cubicBezTo>
                    <a:pt x="3178384" y="-36108"/>
                    <a:pt x="2523445" y="6660"/>
                    <a:pt x="1893843" y="156393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6" name="Google Shape;228;p10">
              <a:extLst>
                <a:ext uri="{FF2B5EF4-FFF2-40B4-BE49-F238E27FC236}">
                  <a16:creationId xmlns:a16="http://schemas.microsoft.com/office/drawing/2014/main" id="{0E3903C9-A32A-3A93-68A2-706BF78AC92D}"/>
                </a:ext>
              </a:extLst>
            </p:cNvPr>
            <p:cNvSpPr txBox="1"/>
            <p:nvPr/>
          </p:nvSpPr>
          <p:spPr>
            <a:xfrm>
              <a:off x="6042258" y="3623574"/>
              <a:ext cx="2165073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7D7D7D"/>
                </a:buClr>
                <a:buSzPts val="3600"/>
                <a:buFont typeface="Trebuchet MS"/>
                <a:buNone/>
              </a:pPr>
              <a:r>
                <a:rPr lang="pt-BR" sz="1600" b="0" i="0" u="none" strike="noStrike" cap="none" dirty="0">
                  <a:solidFill>
                    <a:srgbClr val="7D7D7D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0800-942-0011</a:t>
              </a:r>
              <a:endParaRPr lang="pt-BR" sz="1600" dirty="0"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7D7D7D"/>
                </a:buClr>
                <a:buSzPts val="3600"/>
                <a:buFont typeface="Trebuchet MS"/>
                <a:buNone/>
              </a:pPr>
              <a:r>
                <a:rPr lang="pt-BR" sz="1600" b="0" i="0" u="none" strike="noStrike" cap="none" dirty="0">
                  <a:solidFill>
                    <a:srgbClr val="7D7D7D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0800-940-0343</a:t>
              </a:r>
              <a:endParaRPr lang="pt-BR" sz="1600" dirty="0"/>
            </a:p>
          </p:txBody>
        </p:sp>
        <p:sp>
          <p:nvSpPr>
            <p:cNvPr id="47" name="Google Shape;229;p10">
              <a:extLst>
                <a:ext uri="{FF2B5EF4-FFF2-40B4-BE49-F238E27FC236}">
                  <a16:creationId xmlns:a16="http://schemas.microsoft.com/office/drawing/2014/main" id="{16993D12-F634-6DAA-FA29-AB4CB1990411}"/>
                </a:ext>
              </a:extLst>
            </p:cNvPr>
            <p:cNvSpPr txBox="1"/>
            <p:nvPr/>
          </p:nvSpPr>
          <p:spPr>
            <a:xfrm>
              <a:off x="6027514" y="3065127"/>
              <a:ext cx="2247292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5F55"/>
                </a:buClr>
                <a:buSzPts val="4000"/>
                <a:buFont typeface="Trebuchet MS"/>
                <a:buNone/>
              </a:pPr>
              <a:r>
                <a:rPr lang="pt-BR" sz="1600" b="1" i="0" u="none" strike="noStrike" cap="none" dirty="0">
                  <a:solidFill>
                    <a:srgbClr val="0A5F55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Central de Atendimento 24h</a:t>
              </a:r>
              <a:endParaRPr sz="1600" b="1" i="0" u="none" strike="noStrike" cap="none" dirty="0">
                <a:solidFill>
                  <a:srgbClr val="0A5F55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8" name="Google Shape;245;p10">
              <a:extLst>
                <a:ext uri="{FF2B5EF4-FFF2-40B4-BE49-F238E27FC236}">
                  <a16:creationId xmlns:a16="http://schemas.microsoft.com/office/drawing/2014/main" id="{324FBE68-DD78-BBBF-96E1-25B40A73280C}"/>
                </a:ext>
              </a:extLst>
            </p:cNvPr>
            <p:cNvSpPr txBox="1"/>
            <p:nvPr/>
          </p:nvSpPr>
          <p:spPr>
            <a:xfrm>
              <a:off x="6038474" y="4140552"/>
              <a:ext cx="2492339" cy="2307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D7D7D"/>
                </a:buClr>
                <a:buSzPts val="1800"/>
                <a:buFont typeface="Trebuchet MS"/>
                <a:buNone/>
              </a:pPr>
              <a:r>
                <a:rPr lang="pt-BR" sz="900" b="0" i="0" u="none" strike="noStrike" cap="none" dirty="0">
                  <a:solidFill>
                    <a:srgbClr val="7D7D7D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(deficiência auditiva)</a:t>
              </a:r>
              <a:endParaRPr sz="900" b="0" i="0" u="none" strike="noStrike" cap="none" dirty="0">
                <a:solidFill>
                  <a:srgbClr val="7D7D7D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49" name="Google Shape;246;p10">
              <a:extLst>
                <a:ext uri="{FF2B5EF4-FFF2-40B4-BE49-F238E27FC236}">
                  <a16:creationId xmlns:a16="http://schemas.microsoft.com/office/drawing/2014/main" id="{788DAFA6-A909-4E33-A03B-6B71491F159C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033515" y="3330374"/>
              <a:ext cx="875341" cy="87534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72415384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457;p21" descr="Imagem">
            <a:extLst>
              <a:ext uri="{FF2B5EF4-FFF2-40B4-BE49-F238E27FC236}">
                <a16:creationId xmlns:a16="http://schemas.microsoft.com/office/drawing/2014/main" id="{4A04EA1F-8ED4-F7B1-8CCA-EC24F56A232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49871" y="308548"/>
            <a:ext cx="6749907" cy="4526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Imagem 1" descr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8500" y="168519"/>
            <a:ext cx="652240" cy="545511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Google Shape;55;p2">
            <a:extLst>
              <a:ext uri="{FF2B5EF4-FFF2-40B4-BE49-F238E27FC236}">
                <a16:creationId xmlns:a16="http://schemas.microsoft.com/office/drawing/2014/main" id="{E1D4AA85-7C9A-14B5-AC86-5115D884DDAC}"/>
              </a:ext>
            </a:extLst>
          </p:cNvPr>
          <p:cNvSpPr txBox="1"/>
          <p:nvPr/>
        </p:nvSpPr>
        <p:spPr>
          <a:xfrm>
            <a:off x="626031" y="545853"/>
            <a:ext cx="6118801" cy="1046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398" tIns="91398" rIns="91398" bIns="91398">
            <a:spAutoFit/>
          </a:bodyPr>
          <a:lstStyle>
            <a:lvl1pPr>
              <a:defRPr sz="3600" b="1">
                <a:solidFill>
                  <a:srgbClr val="48836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rPr>
              <a:t>Facilidades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rPr>
              <a:t> </a:t>
            </a:r>
            <a:r>
              <a:rPr lang="en-US" sz="2800" dirty="0"/>
              <a:t>no</a:t>
            </a:r>
            <a:br>
              <a:rPr lang="en-US" sz="2800" dirty="0"/>
            </a:br>
            <a:r>
              <a:rPr lang="en-US" sz="2800" dirty="0" err="1"/>
              <a:t>Pós</a:t>
            </a:r>
            <a:r>
              <a:rPr lang="en-US" sz="2800" dirty="0"/>
              <a:t> </a:t>
            </a:r>
            <a:r>
              <a:rPr lang="en-US" sz="2800" dirty="0" err="1"/>
              <a:t>Vendas</a:t>
            </a:r>
            <a:r>
              <a:rPr lang="en-US" sz="2800" dirty="0"/>
              <a:t> PME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48836B"/>
              </a:solidFill>
              <a:effectLst/>
              <a:uLnTx/>
              <a:uFillTx/>
              <a:latin typeface="Trebuchet MS"/>
              <a:sym typeface="Trebuchet MS"/>
            </a:endParaRPr>
          </a:p>
        </p:txBody>
      </p:sp>
      <p:sp>
        <p:nvSpPr>
          <p:cNvPr id="2" name="Google Shape;931;p46">
            <a:extLst>
              <a:ext uri="{FF2B5EF4-FFF2-40B4-BE49-F238E27FC236}">
                <a16:creationId xmlns:a16="http://schemas.microsoft.com/office/drawing/2014/main" id="{A4479F2D-18A3-0552-621E-84FB69E24F1E}"/>
              </a:ext>
            </a:extLst>
          </p:cNvPr>
          <p:cNvSpPr/>
          <p:nvPr/>
        </p:nvSpPr>
        <p:spPr>
          <a:xfrm>
            <a:off x="683181" y="1732237"/>
            <a:ext cx="3698320" cy="2114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50" tIns="41125" rIns="82250" bIns="41125" anchor="t" anchorCtr="0">
            <a:spAutoFit/>
          </a:bodyPr>
          <a:lstStyle/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rgbClr val="48836B"/>
              </a:buClr>
              <a:buSzPts val="945"/>
              <a:buFont typeface="Arial" panose="020B0604020202020204" pitchFamily="34" charset="0"/>
              <a:buChar char="•"/>
            </a:pPr>
            <a:r>
              <a:rPr lang="pt-BR" sz="1100" i="0" u="none" strike="noStrike" cap="none" dirty="0">
                <a:solidFill>
                  <a:srgbClr val="006056"/>
                </a:solidFill>
                <a:latin typeface="Trebuchet MS"/>
                <a:ea typeface="Trebuchet MS"/>
                <a:cs typeface="Trebuchet MS"/>
                <a:sym typeface="Trebuchet MS"/>
              </a:rPr>
              <a:t>Envio </a:t>
            </a:r>
            <a:r>
              <a:rPr lang="pt-BR" sz="1100" b="1" i="0" u="none" strike="noStrike" cap="none" dirty="0">
                <a:solidFill>
                  <a:srgbClr val="006056"/>
                </a:solidFill>
                <a:latin typeface="Trebuchet MS"/>
                <a:ea typeface="Trebuchet MS"/>
                <a:cs typeface="Trebuchet MS"/>
                <a:sym typeface="Trebuchet MS"/>
              </a:rPr>
              <a:t>de Fatura Digital</a:t>
            </a:r>
            <a:r>
              <a:rPr lang="pt-BR" sz="1100" i="0" u="none" strike="noStrike" cap="none" dirty="0">
                <a:solidFill>
                  <a:srgbClr val="006056"/>
                </a:solidFill>
                <a:latin typeface="Trebuchet MS"/>
                <a:ea typeface="Trebuchet MS"/>
                <a:cs typeface="Trebuchet MS"/>
                <a:sym typeface="Trebuchet MS"/>
              </a:rPr>
              <a:t>.</a:t>
            </a:r>
            <a:br>
              <a:rPr lang="pt-BR" sz="1100" i="0" u="none" strike="noStrike" cap="none" dirty="0">
                <a:solidFill>
                  <a:srgbClr val="006056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endParaRPr lang="pt-BR" sz="1100" i="0" u="none" strike="noStrike" cap="none" dirty="0">
              <a:solidFill>
                <a:srgbClr val="006056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rgbClr val="48836B"/>
              </a:buClr>
              <a:buSzPts val="945"/>
              <a:buFont typeface="Arial" panose="020B0604020202020204" pitchFamily="34" charset="0"/>
              <a:buChar char="•"/>
            </a:pPr>
            <a:r>
              <a:rPr lang="pt-BR" sz="1100" i="0" u="none" strike="noStrike" cap="none" dirty="0">
                <a:solidFill>
                  <a:srgbClr val="006056"/>
                </a:solidFill>
                <a:latin typeface="Trebuchet MS"/>
                <a:ea typeface="Trebuchet MS"/>
                <a:cs typeface="Trebuchet MS"/>
                <a:sym typeface="Trebuchet MS"/>
              </a:rPr>
              <a:t>Envio de passo a passo por e-mail à empresa</a:t>
            </a:r>
            <a:br>
              <a:rPr lang="pt-BR" sz="1100" i="0" u="none" strike="noStrike" cap="none" dirty="0">
                <a:solidFill>
                  <a:srgbClr val="006056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pt-BR" sz="1100" i="0" u="none" strike="noStrike" cap="none" dirty="0">
                <a:solidFill>
                  <a:srgbClr val="006056"/>
                </a:solidFill>
                <a:latin typeface="Trebuchet MS"/>
                <a:ea typeface="Trebuchet MS"/>
                <a:cs typeface="Trebuchet MS"/>
                <a:sym typeface="Trebuchet MS"/>
              </a:rPr>
              <a:t>para acesso ao </a:t>
            </a:r>
            <a:r>
              <a:rPr lang="pt-BR" sz="1100" b="1" i="0" u="none" strike="noStrike" cap="none" dirty="0">
                <a:solidFill>
                  <a:srgbClr val="006056"/>
                </a:solidFill>
                <a:latin typeface="Trebuchet MS"/>
                <a:ea typeface="Trebuchet MS"/>
                <a:cs typeface="Trebuchet MS"/>
                <a:sym typeface="Trebuchet MS"/>
              </a:rPr>
              <a:t>Portal Empresarial</a:t>
            </a:r>
            <a:r>
              <a:rPr lang="pt-BR" sz="1100" i="0" u="none" strike="noStrike" cap="none" dirty="0">
                <a:solidFill>
                  <a:srgbClr val="006056"/>
                </a:solidFill>
                <a:latin typeface="Trebuchet MS"/>
                <a:ea typeface="Trebuchet MS"/>
                <a:cs typeface="Trebuchet MS"/>
                <a:sym typeface="Trebuchet MS"/>
              </a:rPr>
              <a:t>.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48836B"/>
              </a:buClr>
              <a:buSzPts val="945"/>
            </a:pPr>
            <a:endParaRPr lang="pt-BR" sz="1100" i="0" u="none" strike="noStrike" cap="none" dirty="0">
              <a:solidFill>
                <a:srgbClr val="006056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rgbClr val="48836B"/>
              </a:buClr>
              <a:buSzPts val="945"/>
              <a:buFont typeface="Arial" panose="020B0604020202020204" pitchFamily="34" charset="0"/>
              <a:buChar char="•"/>
            </a:pPr>
            <a:r>
              <a:rPr lang="pt-BR" sz="1100" i="0" u="none" strike="noStrike" cap="none" dirty="0">
                <a:solidFill>
                  <a:srgbClr val="006056"/>
                </a:solidFill>
                <a:latin typeface="Trebuchet MS"/>
                <a:ea typeface="Trebuchet MS"/>
                <a:cs typeface="Trebuchet MS"/>
                <a:sym typeface="Trebuchet MS"/>
              </a:rPr>
              <a:t>Envio da </a:t>
            </a:r>
            <a:r>
              <a:rPr lang="pt-BR" sz="1100" b="1" i="0" u="none" strike="noStrike" cap="none" dirty="0">
                <a:solidFill>
                  <a:srgbClr val="006056"/>
                </a:solidFill>
                <a:latin typeface="Trebuchet MS"/>
                <a:ea typeface="Trebuchet MS"/>
                <a:cs typeface="Trebuchet MS"/>
                <a:sym typeface="Trebuchet MS"/>
              </a:rPr>
              <a:t>fatura por e-mail </a:t>
            </a:r>
            <a:r>
              <a:rPr lang="pt-BR" sz="1100" i="0" u="none" strike="noStrike" cap="none" dirty="0">
                <a:solidFill>
                  <a:srgbClr val="006056"/>
                </a:solidFill>
                <a:latin typeface="Trebuchet MS"/>
                <a:ea typeface="Trebuchet MS"/>
                <a:cs typeface="Trebuchet MS"/>
                <a:sym typeface="Trebuchet MS"/>
              </a:rPr>
              <a:t>à empresa</a:t>
            </a:r>
            <a:br>
              <a:rPr lang="pt-BR" sz="1100" i="0" u="none" strike="noStrike" cap="none" dirty="0">
                <a:solidFill>
                  <a:srgbClr val="006056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pt-BR" sz="1100" i="0" u="none" strike="noStrike" cap="none" dirty="0">
                <a:solidFill>
                  <a:srgbClr val="006056"/>
                </a:solidFill>
                <a:latin typeface="Trebuchet MS"/>
                <a:ea typeface="Trebuchet MS"/>
                <a:cs typeface="Trebuchet MS"/>
                <a:sym typeface="Trebuchet MS"/>
              </a:rPr>
              <a:t>quatro dias antes do vencimento.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rgbClr val="48836B"/>
              </a:buClr>
              <a:buSzPts val="945"/>
              <a:buFont typeface="Arial" panose="020B0604020202020204" pitchFamily="34" charset="0"/>
              <a:buChar char="•"/>
            </a:pPr>
            <a:endParaRPr lang="pt-BR" sz="1100" i="0" u="none" strike="noStrike" cap="none" dirty="0">
              <a:solidFill>
                <a:srgbClr val="006056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rgbClr val="48836B"/>
              </a:buClr>
              <a:buSzPts val="945"/>
              <a:buFont typeface="Arial" panose="020B0604020202020204" pitchFamily="34" charset="0"/>
              <a:buChar char="•"/>
            </a:pPr>
            <a:r>
              <a:rPr lang="pt-BR" sz="1100" i="0" u="none" strike="noStrike" cap="none" dirty="0">
                <a:solidFill>
                  <a:srgbClr val="006056"/>
                </a:solidFill>
                <a:latin typeface="Trebuchet MS"/>
                <a:ea typeface="Trebuchet MS"/>
                <a:cs typeface="Trebuchet MS"/>
                <a:sym typeface="Trebuchet MS"/>
              </a:rPr>
              <a:t>Envio </a:t>
            </a:r>
            <a:r>
              <a:rPr lang="pt-BR" sz="1100" b="1" i="0" u="none" strike="noStrike" cap="none" dirty="0">
                <a:solidFill>
                  <a:srgbClr val="006056"/>
                </a:solidFill>
                <a:latin typeface="Trebuchet MS"/>
                <a:ea typeface="Trebuchet MS"/>
                <a:cs typeface="Trebuchet MS"/>
                <a:sym typeface="Trebuchet MS"/>
              </a:rPr>
              <a:t>de SMS de boas-vindas </a:t>
            </a:r>
            <a:r>
              <a:rPr lang="pt-BR" sz="1100" i="0" u="none" strike="noStrike" cap="none" dirty="0">
                <a:solidFill>
                  <a:srgbClr val="006056"/>
                </a:solidFill>
                <a:latin typeface="Trebuchet MS"/>
                <a:ea typeface="Trebuchet MS"/>
                <a:cs typeface="Trebuchet MS"/>
                <a:sym typeface="Trebuchet MS"/>
              </a:rPr>
              <a:t>a todos os beneficiários assim que é efetuado seu cadastro em sistema.</a:t>
            </a:r>
            <a:br>
              <a:rPr lang="pt-BR" sz="1100" i="0" u="none" strike="noStrike" cap="none" dirty="0">
                <a:solidFill>
                  <a:srgbClr val="006056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endParaRPr lang="pt-BR" sz="1100" i="0" u="none" strike="noStrike" cap="none" dirty="0">
              <a:solidFill>
                <a:srgbClr val="006056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rgbClr val="48836B"/>
              </a:buClr>
              <a:buSzPts val="945"/>
              <a:buFont typeface="Arial" panose="020B0604020202020204" pitchFamily="34" charset="0"/>
              <a:buChar char="•"/>
            </a:pPr>
            <a:r>
              <a:rPr lang="pt-BR" sz="1100" b="1" i="0" u="none" strike="noStrike" cap="none" dirty="0">
                <a:solidFill>
                  <a:srgbClr val="006056"/>
                </a:solidFill>
                <a:latin typeface="Trebuchet MS"/>
                <a:ea typeface="Trebuchet MS"/>
                <a:cs typeface="Trebuchet MS"/>
                <a:sym typeface="Trebuchet MS"/>
              </a:rPr>
              <a:t>Assistente Virtual:</a:t>
            </a:r>
            <a:r>
              <a:rPr lang="pt-BR" sz="1100" i="0" u="none" strike="noStrike" cap="none" dirty="0">
                <a:solidFill>
                  <a:srgbClr val="006056"/>
                </a:solidFill>
                <a:latin typeface="Trebuchet MS"/>
                <a:ea typeface="Trebuchet MS"/>
                <a:cs typeface="Trebuchet MS"/>
                <a:sym typeface="Trebuchet MS"/>
              </a:rPr>
              <a:t> (11) 3268-7020.</a:t>
            </a:r>
          </a:p>
        </p:txBody>
      </p:sp>
      <p:pic>
        <p:nvPicPr>
          <p:cNvPr id="7" name="Picture 6" descr="A computer with a green screen&#10;&#10;Description automatically generated with low confidence">
            <a:extLst>
              <a:ext uri="{FF2B5EF4-FFF2-40B4-BE49-F238E27FC236}">
                <a16:creationId xmlns:a16="http://schemas.microsoft.com/office/drawing/2014/main" id="{DB1E88E3-B448-372A-E829-752CCD56D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6919" y="0"/>
            <a:ext cx="7715250" cy="5143500"/>
          </a:xfrm>
          <a:prstGeom prst="rect">
            <a:avLst/>
          </a:prstGeom>
        </p:spPr>
      </p:pic>
      <p:pic>
        <p:nvPicPr>
          <p:cNvPr id="9" name="Imagem" descr="Imagem">
            <a:extLst>
              <a:ext uri="{FF2B5EF4-FFF2-40B4-BE49-F238E27FC236}">
                <a16:creationId xmlns:a16="http://schemas.microsoft.com/office/drawing/2014/main" id="{274160FC-2BBB-F885-BC06-CA14A92475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364805" y="3630833"/>
            <a:ext cx="1397804" cy="181927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BC96B98-4BBA-ECD3-208B-15AC1E59E7F1}"/>
              </a:ext>
            </a:extLst>
          </p:cNvPr>
          <p:cNvGrpSpPr/>
          <p:nvPr/>
        </p:nvGrpSpPr>
        <p:grpSpPr>
          <a:xfrm>
            <a:off x="4799732" y="1371062"/>
            <a:ext cx="1794950" cy="722350"/>
            <a:chOff x="4799732" y="1371062"/>
            <a:chExt cx="1794950" cy="722350"/>
          </a:xfrm>
        </p:grpSpPr>
        <p:sp>
          <p:nvSpPr>
            <p:cNvPr id="14" name="Graphic 2">
              <a:extLst>
                <a:ext uri="{FF2B5EF4-FFF2-40B4-BE49-F238E27FC236}">
                  <a16:creationId xmlns:a16="http://schemas.microsoft.com/office/drawing/2014/main" id="{7C51A6B8-54A3-EE1F-CA61-C07EF68F6802}"/>
                </a:ext>
              </a:extLst>
            </p:cNvPr>
            <p:cNvSpPr/>
            <p:nvPr/>
          </p:nvSpPr>
          <p:spPr>
            <a:xfrm>
              <a:off x="5115537" y="1371062"/>
              <a:ext cx="1154163" cy="722350"/>
            </a:xfrm>
            <a:custGeom>
              <a:avLst/>
              <a:gdLst>
                <a:gd name="connsiteX0" fmla="*/ 1893843 w 5692914"/>
                <a:gd name="connsiteY0" fmla="*/ 156202 h 2624385"/>
                <a:gd name="connsiteX1" fmla="*/ 247446 w 5692914"/>
                <a:gd name="connsiteY1" fmla="*/ 2055678 h 2624385"/>
                <a:gd name="connsiteX2" fmla="*/ 1840407 w 5692914"/>
                <a:gd name="connsiteY2" fmla="*/ 2621558 h 2624385"/>
                <a:gd name="connsiteX3" fmla="*/ 3567481 w 5692914"/>
                <a:gd name="connsiteY3" fmla="*/ 2549740 h 2624385"/>
                <a:gd name="connsiteX4" fmla="*/ 4645330 w 5692914"/>
                <a:gd name="connsiteY4" fmla="*/ 2527356 h 2624385"/>
                <a:gd name="connsiteX5" fmla="*/ 5551443 w 5692914"/>
                <a:gd name="connsiteY5" fmla="*/ 2003290 h 2624385"/>
                <a:gd name="connsiteX6" fmla="*/ 5581446 w 5692914"/>
                <a:gd name="connsiteY6" fmla="*/ 997450 h 2624385"/>
                <a:gd name="connsiteX7" fmla="*/ 4834782 w 5692914"/>
                <a:gd name="connsiteY7" fmla="*/ 287742 h 2624385"/>
                <a:gd name="connsiteX8" fmla="*/ 3822179 w 5692914"/>
                <a:gd name="connsiteY8" fmla="*/ 30472 h 2624385"/>
                <a:gd name="connsiteX9" fmla="*/ 1893843 w 5692914"/>
                <a:gd name="connsiteY9" fmla="*/ 156393 h 2624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92914" h="2624385">
                  <a:moveTo>
                    <a:pt x="1893843" y="156202"/>
                  </a:moveTo>
                  <a:cubicBezTo>
                    <a:pt x="813517" y="419949"/>
                    <a:pt x="-571132" y="670838"/>
                    <a:pt x="247446" y="2055678"/>
                  </a:cubicBezTo>
                  <a:cubicBezTo>
                    <a:pt x="516147" y="2455061"/>
                    <a:pt x="1264335" y="2601746"/>
                    <a:pt x="1840407" y="2621558"/>
                  </a:cubicBezTo>
                  <a:cubicBezTo>
                    <a:pt x="2416479" y="2641370"/>
                    <a:pt x="2991123" y="2550597"/>
                    <a:pt x="3567481" y="2549740"/>
                  </a:cubicBezTo>
                  <a:cubicBezTo>
                    <a:pt x="3927335" y="2549168"/>
                    <a:pt x="4289952" y="2583458"/>
                    <a:pt x="4645330" y="2527356"/>
                  </a:cubicBezTo>
                  <a:cubicBezTo>
                    <a:pt x="5000803" y="2471253"/>
                    <a:pt x="5360085" y="2308090"/>
                    <a:pt x="5551443" y="2003290"/>
                  </a:cubicBezTo>
                  <a:cubicBezTo>
                    <a:pt x="5737561" y="1706872"/>
                    <a:pt x="5732132" y="1313394"/>
                    <a:pt x="5581446" y="997450"/>
                  </a:cubicBezTo>
                  <a:cubicBezTo>
                    <a:pt x="5430761" y="681506"/>
                    <a:pt x="5150059" y="439857"/>
                    <a:pt x="4834782" y="287742"/>
                  </a:cubicBezTo>
                  <a:cubicBezTo>
                    <a:pt x="4519504" y="135628"/>
                    <a:pt x="4170413" y="66477"/>
                    <a:pt x="3822179" y="30472"/>
                  </a:cubicBezTo>
                  <a:cubicBezTo>
                    <a:pt x="3178384" y="-36108"/>
                    <a:pt x="2523445" y="6660"/>
                    <a:pt x="1893843" y="156393"/>
                  </a:cubicBezTo>
                </a:path>
              </a:pathLst>
            </a:custGeom>
            <a:solidFill>
              <a:srgbClr val="EB8C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" name="Google Shape;229;p10">
              <a:extLst>
                <a:ext uri="{FF2B5EF4-FFF2-40B4-BE49-F238E27FC236}">
                  <a16:creationId xmlns:a16="http://schemas.microsoft.com/office/drawing/2014/main" id="{D89ED4B7-3359-90E6-0D0B-6F15EA5C9342}"/>
                </a:ext>
              </a:extLst>
            </p:cNvPr>
            <p:cNvSpPr txBox="1"/>
            <p:nvPr/>
          </p:nvSpPr>
          <p:spPr>
            <a:xfrm>
              <a:off x="4799732" y="1490433"/>
              <a:ext cx="1794950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5F55"/>
                </a:buClr>
                <a:buSzPts val="4000"/>
                <a:buFont typeface="Trebuchet MS"/>
                <a:buNone/>
              </a:pPr>
              <a:r>
                <a:rPr lang="en-US" sz="1200" b="1" dirty="0">
                  <a:solidFill>
                    <a:schemeClr val="bg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P</a:t>
              </a:r>
              <a:r>
                <a:rPr lang="pt-BR" sz="1200" b="1" dirty="0">
                  <a:solidFill>
                    <a:schemeClr val="bg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ortal</a:t>
              </a:r>
              <a:br>
                <a:rPr lang="pt-BR" sz="1200" b="1" dirty="0">
                  <a:solidFill>
                    <a:schemeClr val="bg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</a:br>
              <a:r>
                <a:rPr lang="pt-BR" sz="1200" b="1" dirty="0">
                  <a:solidFill>
                    <a:schemeClr val="bg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Empresarial</a:t>
              </a:r>
              <a:endParaRPr sz="1200" b="1" i="0" u="none" strike="noStrike" cap="none" dirty="0">
                <a:solidFill>
                  <a:schemeClr val="bg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2C6B7B8-B9F9-BCA7-781F-DF8AA60194F1}"/>
              </a:ext>
            </a:extLst>
          </p:cNvPr>
          <p:cNvGrpSpPr/>
          <p:nvPr/>
        </p:nvGrpSpPr>
        <p:grpSpPr>
          <a:xfrm>
            <a:off x="-995993" y="3968801"/>
            <a:ext cx="7120567" cy="3086936"/>
            <a:chOff x="-995993" y="3968801"/>
            <a:chExt cx="7120567" cy="3086936"/>
          </a:xfrm>
        </p:grpSpPr>
        <p:sp>
          <p:nvSpPr>
            <p:cNvPr id="16" name="Graphic 2">
              <a:extLst>
                <a:ext uri="{FF2B5EF4-FFF2-40B4-BE49-F238E27FC236}">
                  <a16:creationId xmlns:a16="http://schemas.microsoft.com/office/drawing/2014/main" id="{61391169-FF5C-DF87-D43F-963D61205B52}"/>
                </a:ext>
              </a:extLst>
            </p:cNvPr>
            <p:cNvSpPr/>
            <p:nvPr/>
          </p:nvSpPr>
          <p:spPr>
            <a:xfrm rot="10800000">
              <a:off x="-995993" y="3968801"/>
              <a:ext cx="7120567" cy="3086936"/>
            </a:xfrm>
            <a:custGeom>
              <a:avLst/>
              <a:gdLst>
                <a:gd name="connsiteX0" fmla="*/ 1893843 w 5692914"/>
                <a:gd name="connsiteY0" fmla="*/ 156202 h 2624385"/>
                <a:gd name="connsiteX1" fmla="*/ 247446 w 5692914"/>
                <a:gd name="connsiteY1" fmla="*/ 2055678 h 2624385"/>
                <a:gd name="connsiteX2" fmla="*/ 1840407 w 5692914"/>
                <a:gd name="connsiteY2" fmla="*/ 2621558 h 2624385"/>
                <a:gd name="connsiteX3" fmla="*/ 3567481 w 5692914"/>
                <a:gd name="connsiteY3" fmla="*/ 2549740 h 2624385"/>
                <a:gd name="connsiteX4" fmla="*/ 4645330 w 5692914"/>
                <a:gd name="connsiteY4" fmla="*/ 2527356 h 2624385"/>
                <a:gd name="connsiteX5" fmla="*/ 5551443 w 5692914"/>
                <a:gd name="connsiteY5" fmla="*/ 2003290 h 2624385"/>
                <a:gd name="connsiteX6" fmla="*/ 5581446 w 5692914"/>
                <a:gd name="connsiteY6" fmla="*/ 997450 h 2624385"/>
                <a:gd name="connsiteX7" fmla="*/ 4834782 w 5692914"/>
                <a:gd name="connsiteY7" fmla="*/ 287742 h 2624385"/>
                <a:gd name="connsiteX8" fmla="*/ 3822179 w 5692914"/>
                <a:gd name="connsiteY8" fmla="*/ 30472 h 2624385"/>
                <a:gd name="connsiteX9" fmla="*/ 1893843 w 5692914"/>
                <a:gd name="connsiteY9" fmla="*/ 156393 h 2624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92914" h="2624385">
                  <a:moveTo>
                    <a:pt x="1893843" y="156202"/>
                  </a:moveTo>
                  <a:cubicBezTo>
                    <a:pt x="813517" y="419949"/>
                    <a:pt x="-571132" y="670838"/>
                    <a:pt x="247446" y="2055678"/>
                  </a:cubicBezTo>
                  <a:cubicBezTo>
                    <a:pt x="516147" y="2455061"/>
                    <a:pt x="1264335" y="2601746"/>
                    <a:pt x="1840407" y="2621558"/>
                  </a:cubicBezTo>
                  <a:cubicBezTo>
                    <a:pt x="2416479" y="2641370"/>
                    <a:pt x="2991123" y="2550597"/>
                    <a:pt x="3567481" y="2549740"/>
                  </a:cubicBezTo>
                  <a:cubicBezTo>
                    <a:pt x="3927335" y="2549168"/>
                    <a:pt x="4289952" y="2583458"/>
                    <a:pt x="4645330" y="2527356"/>
                  </a:cubicBezTo>
                  <a:cubicBezTo>
                    <a:pt x="5000803" y="2471253"/>
                    <a:pt x="5360085" y="2308090"/>
                    <a:pt x="5551443" y="2003290"/>
                  </a:cubicBezTo>
                  <a:cubicBezTo>
                    <a:pt x="5737561" y="1706872"/>
                    <a:pt x="5732132" y="1313394"/>
                    <a:pt x="5581446" y="997450"/>
                  </a:cubicBezTo>
                  <a:cubicBezTo>
                    <a:pt x="5430761" y="681506"/>
                    <a:pt x="5150059" y="439857"/>
                    <a:pt x="4834782" y="287742"/>
                  </a:cubicBezTo>
                  <a:cubicBezTo>
                    <a:pt x="4519504" y="135628"/>
                    <a:pt x="4170413" y="66477"/>
                    <a:pt x="3822179" y="30472"/>
                  </a:cubicBezTo>
                  <a:cubicBezTo>
                    <a:pt x="3178384" y="-36108"/>
                    <a:pt x="2523445" y="6660"/>
                    <a:pt x="1893843" y="156393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17" name="Google Shape;1009;p55">
              <a:extLst>
                <a:ext uri="{FF2B5EF4-FFF2-40B4-BE49-F238E27FC236}">
                  <a16:creationId xmlns:a16="http://schemas.microsoft.com/office/drawing/2014/main" id="{0B317DAD-3BEF-9FD3-3FDC-40B601C1A1EF}"/>
                </a:ext>
              </a:extLst>
            </p:cNvPr>
            <p:cNvSpPr/>
            <p:nvPr/>
          </p:nvSpPr>
          <p:spPr>
            <a:xfrm>
              <a:off x="1005758" y="4051661"/>
              <a:ext cx="2041047" cy="4570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50" tIns="41125" rIns="82250" bIns="41125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393A"/>
                </a:buClr>
                <a:buSzPts val="1620"/>
                <a:buFont typeface="Trebuchet MS"/>
                <a:buNone/>
              </a:pPr>
              <a:r>
                <a:rPr lang="en-US" sz="1620" b="1" i="0" u="none" strike="noStrike" cap="none" dirty="0">
                  <a:solidFill>
                    <a:srgbClr val="EB8C49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IMPORTANTE:</a:t>
              </a:r>
              <a:endParaRPr sz="1620" b="1" i="0" u="none" strike="noStrike" cap="none" dirty="0">
                <a:solidFill>
                  <a:srgbClr val="EB8C49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8" name="Google Shape;1010;p55">
              <a:extLst>
                <a:ext uri="{FF2B5EF4-FFF2-40B4-BE49-F238E27FC236}">
                  <a16:creationId xmlns:a16="http://schemas.microsoft.com/office/drawing/2014/main" id="{26D0A454-B358-C27B-0539-B0BC9EFAC3A7}"/>
                </a:ext>
              </a:extLst>
            </p:cNvPr>
            <p:cNvSpPr/>
            <p:nvPr/>
          </p:nvSpPr>
          <p:spPr>
            <a:xfrm>
              <a:off x="1292781" y="4423620"/>
              <a:ext cx="4359155" cy="3600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50" tIns="41125" rIns="82250" bIns="41125" anchor="t" anchorCtr="0">
              <a:sp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Clr>
                  <a:srgbClr val="13393A"/>
                </a:buClr>
                <a:buSzPts val="810"/>
                <a:buFont typeface="Trebuchet MS"/>
                <a:buNone/>
              </a:pPr>
              <a:r>
                <a:rPr lang="en-US" sz="900" b="0" i="0" u="none" strike="noStrike" cap="none" dirty="0" err="1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Preencher</a:t>
              </a:r>
              <a:r>
                <a:rPr lang="en-US" sz="900" b="0" i="0" u="none" strike="noStrike" cap="none" dirty="0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 </a:t>
              </a:r>
              <a:r>
                <a:rPr lang="en-US" sz="900" b="0" i="0" u="none" strike="noStrike" cap="none" dirty="0" err="1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os</a:t>
              </a:r>
              <a:r>
                <a:rPr lang="en-US" sz="900" b="0" i="0" u="none" strike="noStrike" cap="none" dirty="0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 dados do </a:t>
              </a:r>
              <a:r>
                <a:rPr lang="en-US" sz="900" b="0" i="0" u="none" strike="noStrike" cap="none" dirty="0" err="1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responsável</a:t>
              </a:r>
              <a:r>
                <a:rPr lang="en-US" sz="900" b="0" i="0" u="none" strike="noStrike" cap="none" dirty="0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 pela </a:t>
              </a:r>
              <a:r>
                <a:rPr lang="en-US" sz="900" b="0" i="0" u="none" strike="noStrike" cap="none" dirty="0" err="1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empresa</a:t>
              </a:r>
              <a:r>
                <a:rPr lang="en-US" sz="900" b="0" i="0" u="none" strike="noStrike" cap="none" dirty="0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 (</a:t>
              </a:r>
              <a:r>
                <a:rPr lang="en-US" sz="900" b="0" i="0" u="none" strike="noStrike" cap="none" dirty="0" err="1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cliente</a:t>
              </a:r>
              <a:r>
                <a:rPr lang="en-US" sz="900" b="0" i="0" u="none" strike="noStrike" cap="none" dirty="0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) no </a:t>
              </a:r>
              <a:r>
                <a:rPr lang="en-US" sz="900" b="0" i="0" u="none" strike="noStrike" cap="none" dirty="0" err="1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contrato</a:t>
              </a:r>
              <a:br>
                <a:rPr lang="en-US" sz="900" b="0" i="0" u="none" strike="noStrike" cap="none" dirty="0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</a:br>
              <a:r>
                <a:rPr lang="en-US" sz="900" b="0" i="0" u="none" strike="noStrike" cap="none" dirty="0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 </a:t>
              </a:r>
              <a:r>
                <a:rPr lang="en-US" sz="900" b="0" i="0" u="none" strike="noStrike" cap="none" dirty="0" err="1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os</a:t>
              </a:r>
              <a:r>
                <a:rPr lang="en-US" sz="900" b="0" i="0" u="none" strike="noStrike" cap="none" dirty="0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 dos </a:t>
              </a:r>
              <a:r>
                <a:rPr lang="en-US" sz="900" b="0" i="0" u="none" strike="noStrike" cap="none" dirty="0" err="1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beneficiários</a:t>
              </a:r>
              <a:r>
                <a:rPr lang="en-US" sz="900" b="0" i="0" u="none" strike="noStrike" cap="none" dirty="0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 no layout para que </a:t>
              </a:r>
              <a:r>
                <a:rPr lang="en-US" sz="900" b="0" i="0" u="none" strike="noStrike" cap="none" dirty="0" err="1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estas</a:t>
              </a:r>
              <a:r>
                <a:rPr lang="en-US" sz="900" b="0" i="0" u="none" strike="noStrike" cap="none" dirty="0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 </a:t>
              </a:r>
              <a:r>
                <a:rPr lang="en-US" sz="900" b="0" i="0" u="none" strike="noStrike" cap="none" dirty="0" err="1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funcionalidades</a:t>
              </a:r>
              <a:r>
                <a:rPr lang="en-US" sz="900" b="0" i="0" u="none" strike="noStrike" cap="none" dirty="0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 </a:t>
              </a:r>
              <a:r>
                <a:rPr lang="en-US" sz="900" b="0" i="0" u="none" strike="noStrike" cap="none" dirty="0" err="1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sejam</a:t>
              </a:r>
              <a:r>
                <a:rPr lang="en-US" sz="900" b="0" i="0" u="none" strike="noStrike" cap="none" dirty="0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 </a:t>
              </a:r>
              <a:r>
                <a:rPr lang="en-US" sz="900" b="0" i="0" u="none" strike="noStrike" cap="none" dirty="0" err="1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efetivas</a:t>
              </a:r>
              <a:r>
                <a:rPr lang="en-US" sz="900" b="0" i="0" u="none" strike="noStrike" cap="none" dirty="0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.</a:t>
              </a:r>
              <a:endParaRPr sz="900" b="0" i="0" u="none" strike="noStrike" cap="none" dirty="0">
                <a:solidFill>
                  <a:srgbClr val="48836B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pic>
          <p:nvPicPr>
            <p:cNvPr id="20" name="Picture 19" descr="Icon&#10;&#10;Description automatically generated">
              <a:extLst>
                <a:ext uri="{FF2B5EF4-FFF2-40B4-BE49-F238E27FC236}">
                  <a16:creationId xmlns:a16="http://schemas.microsoft.com/office/drawing/2014/main" id="{FAB283F0-3A35-A5F2-DC22-BEFCE9EC3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6782" y="4242062"/>
              <a:ext cx="457002" cy="457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792430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8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268;p12">
            <a:extLst>
              <a:ext uri="{FF2B5EF4-FFF2-40B4-BE49-F238E27FC236}">
                <a16:creationId xmlns:a16="http://schemas.microsoft.com/office/drawing/2014/main" id="{15C2EACB-E6D8-B0BF-D45F-6BD55107A1F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6300654" y="785075"/>
            <a:ext cx="3738462" cy="2012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" descr="Imagem">
            <a:extLst>
              <a:ext uri="{FF2B5EF4-FFF2-40B4-BE49-F238E27FC236}">
                <a16:creationId xmlns:a16="http://schemas.microsoft.com/office/drawing/2014/main" id="{9FAB6263-3853-2077-74D0-1DACD6F658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515362" y="3630833"/>
            <a:ext cx="1397804" cy="1819274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m 1" descr="Imagem 1">
            <a:extLst>
              <a:ext uri="{FF2B5EF4-FFF2-40B4-BE49-F238E27FC236}">
                <a16:creationId xmlns:a16="http://schemas.microsoft.com/office/drawing/2014/main" id="{E37C28A8-1D29-4B68-5DFA-693AEA7BA6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8500" y="168519"/>
            <a:ext cx="652240" cy="545511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Google Shape;55;p2">
            <a:extLst>
              <a:ext uri="{FF2B5EF4-FFF2-40B4-BE49-F238E27FC236}">
                <a16:creationId xmlns:a16="http://schemas.microsoft.com/office/drawing/2014/main" id="{F528030B-ABE0-B067-69AA-31016AEA74E1}"/>
              </a:ext>
            </a:extLst>
          </p:cNvPr>
          <p:cNvSpPr txBox="1"/>
          <p:nvPr/>
        </p:nvSpPr>
        <p:spPr>
          <a:xfrm>
            <a:off x="626031" y="545853"/>
            <a:ext cx="6118801" cy="615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398" tIns="91398" rIns="91398" bIns="91398">
            <a:spAutoFit/>
          </a:bodyPr>
          <a:lstStyle>
            <a:lvl1pPr>
              <a:defRPr sz="3600" b="1">
                <a:solidFill>
                  <a:srgbClr val="48836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rPr>
              <a:t>Inclusão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rPr>
              <a:t> de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rPr>
              <a:t>Novas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rPr>
              <a:t>Vidas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48836B"/>
              </a:solidFill>
              <a:effectLst/>
              <a:uLnTx/>
              <a:uFillTx/>
              <a:latin typeface="Trebuchet MS"/>
              <a:sym typeface="Trebuchet M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4B2315D-3072-3FB7-3B1A-5AEF78866720}"/>
              </a:ext>
            </a:extLst>
          </p:cNvPr>
          <p:cNvGrpSpPr/>
          <p:nvPr/>
        </p:nvGrpSpPr>
        <p:grpSpPr>
          <a:xfrm>
            <a:off x="4402895" y="2210153"/>
            <a:ext cx="1834776" cy="415458"/>
            <a:chOff x="4402895" y="2210153"/>
            <a:chExt cx="1834776" cy="415458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DD36011-2C89-8C46-96E2-351EB522E041}"/>
                </a:ext>
              </a:extLst>
            </p:cNvPr>
            <p:cNvSpPr/>
            <p:nvPr/>
          </p:nvSpPr>
          <p:spPr>
            <a:xfrm>
              <a:off x="4402895" y="2210153"/>
              <a:ext cx="1834776" cy="415458"/>
            </a:xfrm>
            <a:prstGeom prst="roundRect">
              <a:avLst/>
            </a:prstGeom>
            <a:solidFill>
              <a:srgbClr val="48836B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3" name="Google Shape;918;p44">
              <a:extLst>
                <a:ext uri="{FF2B5EF4-FFF2-40B4-BE49-F238E27FC236}">
                  <a16:creationId xmlns:a16="http://schemas.microsoft.com/office/drawing/2014/main" id="{56A5592F-3918-9336-0261-BA4ED31AE644}"/>
                </a:ext>
              </a:extLst>
            </p:cNvPr>
            <p:cNvSpPr txBox="1"/>
            <p:nvPr/>
          </p:nvSpPr>
          <p:spPr>
            <a:xfrm>
              <a:off x="4402895" y="2264014"/>
              <a:ext cx="1834775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89"/>
                <a:buFont typeface="Trebuchet MS"/>
                <a:buNone/>
              </a:pPr>
              <a:r>
                <a:rPr lang="en-US" b="1" i="0" u="none" strike="noStrike" cap="none" dirty="0">
                  <a:solidFill>
                    <a:schemeClr val="bg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Sem </a:t>
              </a:r>
              <a:r>
                <a:rPr lang="en-US" b="1" i="0" u="none" strike="noStrike" cap="none" dirty="0" err="1">
                  <a:solidFill>
                    <a:schemeClr val="bg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carências</a:t>
              </a:r>
              <a:endParaRPr sz="1200" b="1" i="0" u="none" strike="noStrike" cap="none" dirty="0">
                <a:solidFill>
                  <a:schemeClr val="bg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14794B2-7D17-152A-03C8-0199B531D150}"/>
              </a:ext>
            </a:extLst>
          </p:cNvPr>
          <p:cNvGrpSpPr/>
          <p:nvPr/>
        </p:nvGrpSpPr>
        <p:grpSpPr>
          <a:xfrm>
            <a:off x="1163284" y="1948246"/>
            <a:ext cx="2957191" cy="677365"/>
            <a:chOff x="1163284" y="1948246"/>
            <a:chExt cx="2957191" cy="677365"/>
          </a:xfrm>
        </p:grpSpPr>
        <p:sp>
          <p:nvSpPr>
            <p:cNvPr id="2" name="Google Shape;916;p44">
              <a:extLst>
                <a:ext uri="{FF2B5EF4-FFF2-40B4-BE49-F238E27FC236}">
                  <a16:creationId xmlns:a16="http://schemas.microsoft.com/office/drawing/2014/main" id="{30769994-6029-E49C-035F-6798B5B768ED}"/>
                </a:ext>
              </a:extLst>
            </p:cNvPr>
            <p:cNvSpPr txBox="1"/>
            <p:nvPr/>
          </p:nvSpPr>
          <p:spPr>
            <a:xfrm>
              <a:off x="1770645" y="2210153"/>
              <a:ext cx="2349830" cy="4154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89F65"/>
                </a:buClr>
                <a:buSzPts val="810"/>
                <a:buFont typeface="Trebuchet MS"/>
                <a:buNone/>
              </a:pPr>
              <a:r>
                <a:rPr lang="en-US" sz="1050" b="1" i="0" u="none" strike="noStrike" cap="none" dirty="0" err="1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Até</a:t>
              </a:r>
              <a:r>
                <a:rPr lang="en-US" sz="1050" b="1" i="0" u="none" strike="noStrike" cap="none" dirty="0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 20 </a:t>
              </a:r>
              <a:r>
                <a:rPr lang="en-US" sz="1050" b="1" i="0" u="none" strike="noStrike" cap="none" dirty="0" err="1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dias</a:t>
              </a:r>
              <a:r>
                <a:rPr lang="en-US" sz="1050" b="1" i="0" u="none" strike="noStrike" cap="none" dirty="0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 do </a:t>
              </a:r>
              <a:r>
                <a:rPr lang="en-US" sz="1050" b="1" i="0" u="none" strike="noStrike" cap="none" dirty="0" err="1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evento</a:t>
              </a:r>
              <a:endParaRPr sz="1050" b="1" i="0" u="none" strike="noStrike" cap="none" dirty="0">
                <a:solidFill>
                  <a:srgbClr val="48836B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89F65"/>
                </a:buClr>
                <a:buSzPts val="810"/>
                <a:buFont typeface="Trebuchet MS"/>
                <a:buNone/>
              </a:pPr>
              <a:r>
                <a:rPr lang="en-US" sz="1000" i="0" u="none" strike="noStrike" cap="none" dirty="0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(</a:t>
              </a:r>
              <a:r>
                <a:rPr lang="en-US" sz="1000" i="0" u="none" strike="noStrike" cap="none" dirty="0" err="1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casamento</a:t>
              </a:r>
              <a:r>
                <a:rPr lang="en-US" sz="1000" i="0" u="none" strike="noStrike" cap="none" dirty="0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 / </a:t>
              </a:r>
              <a:r>
                <a:rPr lang="en-US" sz="1000" dirty="0" err="1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n</a:t>
              </a:r>
              <a:r>
                <a:rPr lang="en-US" sz="1000" i="0" u="none" strike="noStrike" cap="none" dirty="0" err="1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ascimento</a:t>
              </a:r>
              <a:r>
                <a:rPr lang="en-US" sz="1000" i="0" u="none" strike="noStrike" cap="none" dirty="0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 de </a:t>
              </a:r>
              <a:r>
                <a:rPr lang="en-US" sz="1000" i="0" u="none" strike="noStrike" cap="none" dirty="0" err="1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filho</a:t>
              </a:r>
              <a:r>
                <a:rPr lang="en-US" sz="1000" i="0" u="none" strike="noStrike" cap="none" dirty="0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)</a:t>
              </a:r>
              <a:endParaRPr sz="1800" dirty="0">
                <a:solidFill>
                  <a:srgbClr val="48836B"/>
                </a:solidFill>
              </a:endParaRPr>
            </a:p>
          </p:txBody>
        </p:sp>
        <p:cxnSp>
          <p:nvCxnSpPr>
            <p:cNvPr id="20" name="Connector: Elbow 19">
              <a:extLst>
                <a:ext uri="{FF2B5EF4-FFF2-40B4-BE49-F238E27FC236}">
                  <a16:creationId xmlns:a16="http://schemas.microsoft.com/office/drawing/2014/main" id="{6E5703F9-5241-2AF9-6007-CA6D4B9BE695}"/>
                </a:ext>
              </a:extLst>
            </p:cNvPr>
            <p:cNvCxnSpPr>
              <a:cxnSpLocks/>
            </p:cNvCxnSpPr>
            <p:nvPr/>
          </p:nvCxnSpPr>
          <p:spPr>
            <a:xfrm>
              <a:off x="1163284" y="1948246"/>
              <a:ext cx="500862" cy="469636"/>
            </a:xfrm>
            <a:prstGeom prst="bentConnector3">
              <a:avLst>
                <a:gd name="adj1" fmla="val 2270"/>
              </a:avLst>
            </a:prstGeom>
            <a:noFill/>
            <a:ln w="25400" cap="flat">
              <a:solidFill>
                <a:srgbClr val="48836B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62DBFFA-5FDC-1E98-7A10-3A1F1BCC10B6}"/>
              </a:ext>
            </a:extLst>
          </p:cNvPr>
          <p:cNvGrpSpPr/>
          <p:nvPr/>
        </p:nvGrpSpPr>
        <p:grpSpPr>
          <a:xfrm>
            <a:off x="1180247" y="1948245"/>
            <a:ext cx="2940228" cy="1277342"/>
            <a:chOff x="1180247" y="1948245"/>
            <a:chExt cx="2940228" cy="1277342"/>
          </a:xfrm>
        </p:grpSpPr>
        <p:sp>
          <p:nvSpPr>
            <p:cNvPr id="11" name="Google Shape;916;p44">
              <a:extLst>
                <a:ext uri="{FF2B5EF4-FFF2-40B4-BE49-F238E27FC236}">
                  <a16:creationId xmlns:a16="http://schemas.microsoft.com/office/drawing/2014/main" id="{485C1010-681D-694C-3025-F295E40B9CE9}"/>
                </a:ext>
              </a:extLst>
            </p:cNvPr>
            <p:cNvSpPr txBox="1"/>
            <p:nvPr/>
          </p:nvSpPr>
          <p:spPr>
            <a:xfrm>
              <a:off x="1770645" y="2810129"/>
              <a:ext cx="2349830" cy="4154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89F65"/>
                </a:buClr>
                <a:buSzPts val="810"/>
                <a:buFont typeface="Trebuchet MS"/>
                <a:buNone/>
              </a:pPr>
              <a:r>
                <a:rPr lang="en-US" sz="1050" b="1" i="0" u="none" strike="noStrike" cap="none" dirty="0" err="1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Após</a:t>
              </a:r>
              <a:r>
                <a:rPr lang="en-US" sz="1050" b="1" i="0" u="none" strike="noStrike" cap="none" dirty="0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 20 </a:t>
              </a:r>
              <a:r>
                <a:rPr lang="en-US" sz="1050" b="1" i="0" u="none" strike="noStrike" cap="none" dirty="0" err="1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dias</a:t>
              </a:r>
              <a:r>
                <a:rPr lang="en-US" sz="1050" b="1" i="0" u="none" strike="noStrike" cap="none" dirty="0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 do </a:t>
              </a:r>
              <a:r>
                <a:rPr lang="en-US" sz="1050" b="1" i="0" u="none" strike="noStrike" cap="none" dirty="0" err="1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evento</a:t>
              </a:r>
              <a:endParaRPr sz="1050" b="1" i="0" u="none" strike="noStrike" cap="none" dirty="0">
                <a:solidFill>
                  <a:srgbClr val="48836B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89F65"/>
                </a:buClr>
                <a:buSzPts val="810"/>
                <a:buFont typeface="Trebuchet MS"/>
                <a:buNone/>
              </a:pPr>
              <a:r>
                <a:rPr lang="en-US" sz="1000" i="0" u="none" strike="noStrike" cap="none" dirty="0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(</a:t>
              </a:r>
              <a:r>
                <a:rPr lang="en-US" sz="1000" i="0" u="none" strike="noStrike" cap="none" dirty="0" err="1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casamento</a:t>
              </a:r>
              <a:r>
                <a:rPr lang="en-US" sz="1000" i="0" u="none" strike="noStrike" cap="none" dirty="0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 / </a:t>
              </a:r>
              <a:r>
                <a:rPr lang="en-US" sz="1000" dirty="0" err="1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n</a:t>
              </a:r>
              <a:r>
                <a:rPr lang="en-US" sz="1000" i="0" u="none" strike="noStrike" cap="none" dirty="0" err="1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ascimento</a:t>
              </a:r>
              <a:r>
                <a:rPr lang="en-US" sz="1000" i="0" u="none" strike="noStrike" cap="none" dirty="0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 de </a:t>
              </a:r>
              <a:r>
                <a:rPr lang="en-US" sz="1000" i="0" u="none" strike="noStrike" cap="none" dirty="0" err="1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filho</a:t>
              </a:r>
              <a:r>
                <a:rPr lang="en-US" sz="1000" i="0" u="none" strike="noStrike" cap="none" dirty="0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)</a:t>
              </a:r>
              <a:endParaRPr sz="1800" dirty="0">
                <a:solidFill>
                  <a:srgbClr val="48836B"/>
                </a:solidFill>
              </a:endParaRPr>
            </a:p>
          </p:txBody>
        </p:sp>
        <p:cxnSp>
          <p:nvCxnSpPr>
            <p:cNvPr id="42" name="Connector: Elbow 41">
              <a:extLst>
                <a:ext uri="{FF2B5EF4-FFF2-40B4-BE49-F238E27FC236}">
                  <a16:creationId xmlns:a16="http://schemas.microsoft.com/office/drawing/2014/main" id="{948EB3C8-C1ED-9041-2484-3B8E44E8E00B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877249" y="2251243"/>
              <a:ext cx="1106437" cy="500442"/>
            </a:xfrm>
            <a:prstGeom prst="bentConnector3">
              <a:avLst>
                <a:gd name="adj1" fmla="val 99154"/>
              </a:avLst>
            </a:prstGeom>
            <a:noFill/>
            <a:ln w="25400" cap="flat">
              <a:solidFill>
                <a:srgbClr val="48836B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42AA449-5D6C-ED0B-45B5-3746B0354FA6}"/>
              </a:ext>
            </a:extLst>
          </p:cNvPr>
          <p:cNvGrpSpPr/>
          <p:nvPr/>
        </p:nvGrpSpPr>
        <p:grpSpPr>
          <a:xfrm>
            <a:off x="4402895" y="2810129"/>
            <a:ext cx="1943237" cy="1319738"/>
            <a:chOff x="4402895" y="2810129"/>
            <a:chExt cx="1943237" cy="1319738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57FFAA55-F6E0-DA65-DFC9-BBA7ACCE595D}"/>
                </a:ext>
              </a:extLst>
            </p:cNvPr>
            <p:cNvSpPr/>
            <p:nvPr/>
          </p:nvSpPr>
          <p:spPr>
            <a:xfrm>
              <a:off x="4402895" y="3229867"/>
              <a:ext cx="1872000" cy="900000"/>
            </a:xfrm>
            <a:prstGeom prst="roundRect">
              <a:avLst>
                <a:gd name="adj" fmla="val 6706"/>
              </a:avLst>
            </a:prstGeom>
            <a:solidFill>
              <a:schemeClr val="bg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1F07D017-2F14-ED45-9366-5123BA0FBE3F}"/>
                </a:ext>
              </a:extLst>
            </p:cNvPr>
            <p:cNvSpPr/>
            <p:nvPr/>
          </p:nvSpPr>
          <p:spPr>
            <a:xfrm>
              <a:off x="4402895" y="2810129"/>
              <a:ext cx="1872000" cy="415458"/>
            </a:xfrm>
            <a:prstGeom prst="roundRect">
              <a:avLst/>
            </a:prstGeom>
            <a:solidFill>
              <a:srgbClr val="48836B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51" name="Google Shape;918;p44">
              <a:extLst>
                <a:ext uri="{FF2B5EF4-FFF2-40B4-BE49-F238E27FC236}">
                  <a16:creationId xmlns:a16="http://schemas.microsoft.com/office/drawing/2014/main" id="{53A9CD29-690D-C98A-8F46-DB3D7CE0559C}"/>
                </a:ext>
              </a:extLst>
            </p:cNvPr>
            <p:cNvSpPr txBox="1"/>
            <p:nvPr/>
          </p:nvSpPr>
          <p:spPr>
            <a:xfrm>
              <a:off x="4402895" y="2863990"/>
              <a:ext cx="1834775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89"/>
                <a:buFont typeface="Trebuchet MS"/>
                <a:buNone/>
              </a:pPr>
              <a:r>
                <a:rPr lang="en-US" b="1" i="0" u="none" strike="noStrike" cap="none" dirty="0">
                  <a:solidFill>
                    <a:schemeClr val="bg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Com </a:t>
              </a:r>
              <a:r>
                <a:rPr lang="en-US" b="1" i="0" u="none" strike="noStrike" cap="none" dirty="0" err="1">
                  <a:solidFill>
                    <a:schemeClr val="bg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carências</a:t>
              </a:r>
              <a:endParaRPr sz="1200" b="1" i="0" u="none" strike="noStrike" cap="none" dirty="0">
                <a:solidFill>
                  <a:schemeClr val="bg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53" name="Google Shape;920;p44">
              <a:extLst>
                <a:ext uri="{FF2B5EF4-FFF2-40B4-BE49-F238E27FC236}">
                  <a16:creationId xmlns:a16="http://schemas.microsoft.com/office/drawing/2014/main" id="{C1CE35BC-0961-CF84-5C6E-97E5972126B5}"/>
                </a:ext>
              </a:extLst>
            </p:cNvPr>
            <p:cNvSpPr txBox="1"/>
            <p:nvPr/>
          </p:nvSpPr>
          <p:spPr>
            <a:xfrm>
              <a:off x="4535620" y="3302605"/>
              <a:ext cx="1810512" cy="7155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171450" marR="0" lvl="0" indent="-17145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89F65"/>
                </a:buClr>
                <a:buSzPts val="810"/>
                <a:buFont typeface="Arial" panose="020B0604020202020204" pitchFamily="34" charset="0"/>
                <a:buChar char="•"/>
              </a:pPr>
              <a:r>
                <a:rPr lang="en-US" sz="810" i="0" u="none" strike="noStrike" cap="none" dirty="0">
                  <a:solidFill>
                    <a:srgbClr val="006056"/>
                  </a:solidFill>
                  <a:latin typeface="Trebuchet MS" panose="020B0603020202020204" pitchFamily="34" charset="0"/>
                  <a:ea typeface="Trebuchet MS"/>
                  <a:cs typeface="Trebuchet MS"/>
                  <a:sym typeface="Trebuchet MS"/>
                </a:rPr>
                <a:t>30 </a:t>
              </a:r>
              <a:r>
                <a:rPr lang="en-US" sz="810" i="0" u="none" strike="noStrike" cap="none" dirty="0" err="1">
                  <a:solidFill>
                    <a:srgbClr val="006056"/>
                  </a:solidFill>
                  <a:latin typeface="Trebuchet MS" panose="020B0603020202020204" pitchFamily="34" charset="0"/>
                  <a:ea typeface="Trebuchet MS"/>
                  <a:cs typeface="Trebuchet MS"/>
                  <a:sym typeface="Trebuchet MS"/>
                </a:rPr>
                <a:t>dias</a:t>
              </a:r>
              <a:r>
                <a:rPr lang="en-US" sz="810" i="0" u="none" strike="noStrike" cap="none" dirty="0">
                  <a:solidFill>
                    <a:srgbClr val="006056"/>
                  </a:solidFill>
                  <a:latin typeface="Trebuchet MS" panose="020B0603020202020204" pitchFamily="34" charset="0"/>
                  <a:ea typeface="Trebuchet MS"/>
                  <a:cs typeface="Trebuchet MS"/>
                  <a:sym typeface="Trebuchet MS"/>
                </a:rPr>
                <a:t> para </a:t>
              </a:r>
              <a:r>
                <a:rPr lang="en-US" sz="810" i="0" u="none" strike="noStrike" cap="none" dirty="0" err="1">
                  <a:solidFill>
                    <a:srgbClr val="006056"/>
                  </a:solidFill>
                  <a:latin typeface="Trebuchet MS" panose="020B0603020202020204" pitchFamily="34" charset="0"/>
                  <a:ea typeface="Trebuchet MS"/>
                  <a:cs typeface="Trebuchet MS"/>
                  <a:sym typeface="Trebuchet MS"/>
                </a:rPr>
                <a:t>consultas</a:t>
              </a:r>
              <a:r>
                <a:rPr lang="en-US" sz="810" i="0" u="none" strike="noStrike" cap="none" dirty="0">
                  <a:solidFill>
                    <a:srgbClr val="006056"/>
                  </a:solidFill>
                  <a:latin typeface="Trebuchet MS" panose="020B0603020202020204" pitchFamily="34" charset="0"/>
                  <a:ea typeface="Trebuchet MS"/>
                  <a:cs typeface="Trebuchet MS"/>
                  <a:sym typeface="Trebuchet MS"/>
                </a:rPr>
                <a:t> e</a:t>
              </a:r>
              <a:br>
                <a:rPr lang="en-US" dirty="0">
                  <a:solidFill>
                    <a:srgbClr val="006056"/>
                  </a:solidFill>
                  <a:latin typeface="Trebuchet MS" panose="020B0603020202020204" pitchFamily="34" charset="0"/>
                  <a:ea typeface="Trebuchet MS"/>
                </a:rPr>
              </a:br>
              <a:r>
                <a:rPr lang="en-US" sz="810" i="0" u="none" strike="noStrike" cap="none" dirty="0" err="1">
                  <a:solidFill>
                    <a:srgbClr val="006056"/>
                  </a:solidFill>
                  <a:latin typeface="Trebuchet MS" panose="020B0603020202020204" pitchFamily="34" charset="0"/>
                  <a:ea typeface="Trebuchet MS"/>
                  <a:cs typeface="Trebuchet MS"/>
                  <a:sym typeface="Trebuchet MS"/>
                </a:rPr>
                <a:t>exames</a:t>
              </a:r>
              <a:r>
                <a:rPr lang="en-US" sz="810" i="0" u="none" strike="noStrike" cap="none" dirty="0">
                  <a:solidFill>
                    <a:srgbClr val="006056"/>
                  </a:solidFill>
                  <a:latin typeface="Trebuchet MS" panose="020B0603020202020204" pitchFamily="34" charset="0"/>
                  <a:ea typeface="Trebuchet MS"/>
                  <a:cs typeface="Trebuchet MS"/>
                  <a:sym typeface="Trebuchet MS"/>
                </a:rPr>
                <a:t> simples</a:t>
              </a:r>
              <a:endParaRPr sz="810" i="0" u="none" strike="noStrike" cap="none" dirty="0">
                <a:solidFill>
                  <a:srgbClr val="006056"/>
                </a:solidFill>
                <a:latin typeface="Trebuchet MS" panose="020B0603020202020204" pitchFamily="34" charset="0"/>
                <a:ea typeface="Trebuchet MS"/>
                <a:cs typeface="Trebuchet MS"/>
                <a:sym typeface="Trebuchet MS"/>
              </a:endParaRPr>
            </a:p>
            <a:p>
              <a:pPr marL="171450" marR="0" lvl="0" indent="-17145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89F65"/>
                </a:buClr>
                <a:buSzPts val="810"/>
                <a:buFont typeface="Arial" panose="020B0604020202020204" pitchFamily="34" charset="0"/>
                <a:buChar char="•"/>
              </a:pPr>
              <a:r>
                <a:rPr lang="en-US" sz="810" i="0" u="none" strike="noStrike" cap="none" dirty="0">
                  <a:solidFill>
                    <a:srgbClr val="006056"/>
                  </a:solidFill>
                  <a:latin typeface="Trebuchet MS" panose="020B0603020202020204" pitchFamily="34" charset="0"/>
                  <a:ea typeface="Trebuchet MS"/>
                  <a:cs typeface="Trebuchet MS"/>
                  <a:sym typeface="Trebuchet MS"/>
                </a:rPr>
                <a:t>180 </a:t>
              </a:r>
              <a:r>
                <a:rPr lang="en-US" sz="810" i="0" u="none" strike="noStrike" cap="none" dirty="0" err="1">
                  <a:solidFill>
                    <a:srgbClr val="006056"/>
                  </a:solidFill>
                  <a:latin typeface="Trebuchet MS" panose="020B0603020202020204" pitchFamily="34" charset="0"/>
                  <a:ea typeface="Trebuchet MS"/>
                  <a:cs typeface="Trebuchet MS"/>
                  <a:sym typeface="Trebuchet MS"/>
                </a:rPr>
                <a:t>dias</a:t>
              </a:r>
              <a:r>
                <a:rPr lang="en-US" sz="810" i="0" u="none" strike="noStrike" cap="none" dirty="0">
                  <a:solidFill>
                    <a:srgbClr val="006056"/>
                  </a:solidFill>
                  <a:latin typeface="Trebuchet MS" panose="020B0603020202020204" pitchFamily="34" charset="0"/>
                  <a:ea typeface="Trebuchet MS"/>
                  <a:cs typeface="Trebuchet MS"/>
                  <a:sym typeface="Trebuchet MS"/>
                </a:rPr>
                <a:t> para </a:t>
              </a:r>
              <a:r>
                <a:rPr lang="en-US" sz="810" i="0" u="none" strike="noStrike" cap="none" dirty="0" err="1">
                  <a:solidFill>
                    <a:srgbClr val="006056"/>
                  </a:solidFill>
                  <a:latin typeface="Trebuchet MS" panose="020B0603020202020204" pitchFamily="34" charset="0"/>
                  <a:ea typeface="Trebuchet MS"/>
                  <a:cs typeface="Trebuchet MS"/>
                  <a:sym typeface="Trebuchet MS"/>
                </a:rPr>
                <a:t>internações</a:t>
              </a:r>
              <a:br>
                <a:rPr lang="en-US" sz="810" dirty="0">
                  <a:solidFill>
                    <a:srgbClr val="006056"/>
                  </a:solidFill>
                  <a:latin typeface="Trebuchet MS" panose="020B0603020202020204" pitchFamily="34" charset="0"/>
                  <a:ea typeface="Trebuchet MS"/>
                  <a:cs typeface="Trebuchet MS"/>
                  <a:sym typeface="Trebuchet MS"/>
                </a:rPr>
              </a:br>
              <a:r>
                <a:rPr lang="en-US" sz="810" i="0" u="none" strike="noStrike" cap="none" dirty="0">
                  <a:solidFill>
                    <a:srgbClr val="006056"/>
                  </a:solidFill>
                  <a:latin typeface="Trebuchet MS" panose="020B0603020202020204" pitchFamily="34" charset="0"/>
                  <a:ea typeface="Trebuchet MS"/>
                  <a:cs typeface="Trebuchet MS"/>
                  <a:sym typeface="Trebuchet MS"/>
                </a:rPr>
                <a:t>e </a:t>
              </a:r>
              <a:r>
                <a:rPr lang="en-US" sz="810" i="0" u="none" strike="noStrike" cap="none" dirty="0" err="1">
                  <a:solidFill>
                    <a:srgbClr val="006056"/>
                  </a:solidFill>
                  <a:latin typeface="Trebuchet MS" panose="020B0603020202020204" pitchFamily="34" charset="0"/>
                  <a:ea typeface="Trebuchet MS"/>
                  <a:cs typeface="Trebuchet MS"/>
                  <a:sym typeface="Trebuchet MS"/>
                </a:rPr>
                <a:t>exames</a:t>
              </a:r>
              <a:r>
                <a:rPr lang="en-US" sz="810" i="0" u="none" strike="noStrike" cap="none" dirty="0">
                  <a:solidFill>
                    <a:srgbClr val="006056"/>
                  </a:solidFill>
                  <a:latin typeface="Trebuchet MS" panose="020B0603020202020204" pitchFamily="34" charset="0"/>
                  <a:ea typeface="Trebuchet MS"/>
                  <a:cs typeface="Trebuchet MS"/>
                  <a:sym typeface="Trebuchet MS"/>
                </a:rPr>
                <a:t> </a:t>
              </a:r>
              <a:r>
                <a:rPr lang="en-US" sz="810" i="0" u="none" strike="noStrike" cap="none" dirty="0" err="1">
                  <a:solidFill>
                    <a:srgbClr val="006056"/>
                  </a:solidFill>
                  <a:latin typeface="Trebuchet MS" panose="020B0603020202020204" pitchFamily="34" charset="0"/>
                  <a:ea typeface="Trebuchet MS"/>
                  <a:cs typeface="Trebuchet MS"/>
                  <a:sym typeface="Trebuchet MS"/>
                </a:rPr>
                <a:t>especiais</a:t>
              </a:r>
              <a:endParaRPr sz="810" i="0" u="none" strike="noStrike" cap="none" dirty="0">
                <a:solidFill>
                  <a:srgbClr val="006056"/>
                </a:solidFill>
                <a:latin typeface="Trebuchet MS" panose="020B0603020202020204" pitchFamily="34" charset="0"/>
                <a:ea typeface="Trebuchet MS"/>
                <a:cs typeface="Trebuchet MS"/>
                <a:sym typeface="Trebuchet MS"/>
              </a:endParaRPr>
            </a:p>
            <a:p>
              <a:pPr marL="171450" marR="0" lvl="0" indent="-17145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89F65"/>
                </a:buClr>
                <a:buSzPts val="810"/>
                <a:buFont typeface="Arial" panose="020B0604020202020204" pitchFamily="34" charset="0"/>
                <a:buChar char="•"/>
              </a:pPr>
              <a:r>
                <a:rPr lang="en-US" sz="810" i="0" u="none" strike="noStrike" cap="none" dirty="0">
                  <a:solidFill>
                    <a:srgbClr val="006056"/>
                  </a:solidFill>
                  <a:latin typeface="Trebuchet MS" panose="020B0603020202020204" pitchFamily="34" charset="0"/>
                  <a:ea typeface="Trebuchet MS"/>
                  <a:cs typeface="Trebuchet MS"/>
                  <a:sym typeface="Trebuchet MS"/>
                </a:rPr>
                <a:t>30 </a:t>
              </a:r>
              <a:r>
                <a:rPr lang="en-US" sz="810" i="0" u="none" strike="noStrike" cap="none" dirty="0" err="1">
                  <a:solidFill>
                    <a:srgbClr val="006056"/>
                  </a:solidFill>
                  <a:latin typeface="Trebuchet MS" panose="020B0603020202020204" pitchFamily="34" charset="0"/>
                  <a:ea typeface="Trebuchet MS"/>
                  <a:cs typeface="Trebuchet MS"/>
                  <a:sym typeface="Trebuchet MS"/>
                </a:rPr>
                <a:t>dias</a:t>
              </a:r>
              <a:r>
                <a:rPr lang="en-US" sz="810" i="0" u="none" strike="noStrike" cap="none" dirty="0">
                  <a:solidFill>
                    <a:srgbClr val="006056"/>
                  </a:solidFill>
                  <a:latin typeface="Trebuchet MS" panose="020B0603020202020204" pitchFamily="34" charset="0"/>
                  <a:ea typeface="Trebuchet MS"/>
                  <a:cs typeface="Trebuchet MS"/>
                  <a:sym typeface="Trebuchet MS"/>
                </a:rPr>
                <a:t> para </a:t>
              </a:r>
              <a:r>
                <a:rPr lang="en-US" sz="810" i="0" u="none" strike="noStrike" cap="none" dirty="0" err="1">
                  <a:solidFill>
                    <a:srgbClr val="006056"/>
                  </a:solidFill>
                  <a:latin typeface="Trebuchet MS" panose="020B0603020202020204" pitchFamily="34" charset="0"/>
                  <a:ea typeface="Trebuchet MS"/>
                  <a:cs typeface="Trebuchet MS"/>
                  <a:sym typeface="Trebuchet MS"/>
                </a:rPr>
                <a:t>parto</a:t>
              </a:r>
              <a:endParaRPr sz="810" i="0" u="none" strike="noStrike" cap="none" dirty="0">
                <a:solidFill>
                  <a:srgbClr val="006056"/>
                </a:solidFill>
                <a:latin typeface="Trebuchet MS" panose="020B0603020202020204" pitchFamily="34" charset="0"/>
                <a:ea typeface="Trebuchet MS"/>
                <a:cs typeface="Trebuchet MS"/>
                <a:sym typeface="Trebuchet MS"/>
              </a:endParaRPr>
            </a:p>
          </p:txBody>
        </p:sp>
      </p:grp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931A5C2D-5531-4A3A-C373-7BA9E7BBC041}"/>
              </a:ext>
            </a:extLst>
          </p:cNvPr>
          <p:cNvCxnSpPr>
            <a:cxnSpLocks/>
          </p:cNvCxnSpPr>
          <p:nvPr/>
        </p:nvCxnSpPr>
        <p:spPr>
          <a:xfrm>
            <a:off x="3986004" y="2411906"/>
            <a:ext cx="268941" cy="0"/>
          </a:xfrm>
          <a:prstGeom prst="straightConnector1">
            <a:avLst/>
          </a:prstGeom>
          <a:noFill/>
          <a:ln w="25400" cap="flat">
            <a:solidFill>
              <a:srgbClr val="48836B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4FC233B8-E42B-8F82-DB1F-67E338E2D3C8}"/>
              </a:ext>
            </a:extLst>
          </p:cNvPr>
          <p:cNvCxnSpPr>
            <a:cxnSpLocks/>
          </p:cNvCxnSpPr>
          <p:nvPr/>
        </p:nvCxnSpPr>
        <p:spPr>
          <a:xfrm>
            <a:off x="3986003" y="3041762"/>
            <a:ext cx="268941" cy="0"/>
          </a:xfrm>
          <a:prstGeom prst="straightConnector1">
            <a:avLst/>
          </a:prstGeom>
          <a:noFill/>
          <a:ln w="25400" cap="flat">
            <a:solidFill>
              <a:srgbClr val="48836B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1186BC7-ABAF-5047-9BE3-CD4D30D4E69C}"/>
              </a:ext>
            </a:extLst>
          </p:cNvPr>
          <p:cNvGrpSpPr/>
          <p:nvPr/>
        </p:nvGrpSpPr>
        <p:grpSpPr>
          <a:xfrm>
            <a:off x="625778" y="1309933"/>
            <a:ext cx="1214975" cy="765045"/>
            <a:chOff x="625778" y="1309933"/>
            <a:chExt cx="1214975" cy="765045"/>
          </a:xfrm>
        </p:grpSpPr>
        <p:pic>
          <p:nvPicPr>
            <p:cNvPr id="10" name="Google Shape;257;p9" descr="Imagem">
              <a:extLst>
                <a:ext uri="{FF2B5EF4-FFF2-40B4-BE49-F238E27FC236}">
                  <a16:creationId xmlns:a16="http://schemas.microsoft.com/office/drawing/2014/main" id="{87674A9F-A786-0CD2-DD6F-BAD8253C8F2B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26031" y="1309933"/>
              <a:ext cx="1214722" cy="76504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Google Shape;916;p44">
              <a:extLst>
                <a:ext uri="{FF2B5EF4-FFF2-40B4-BE49-F238E27FC236}">
                  <a16:creationId xmlns:a16="http://schemas.microsoft.com/office/drawing/2014/main" id="{DD82533C-9F54-941C-0CDA-934988992E49}"/>
                </a:ext>
              </a:extLst>
            </p:cNvPr>
            <p:cNvSpPr txBox="1"/>
            <p:nvPr/>
          </p:nvSpPr>
          <p:spPr>
            <a:xfrm>
              <a:off x="625778" y="1461643"/>
              <a:ext cx="1100958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89F65"/>
                </a:buClr>
                <a:buSzPts val="810"/>
                <a:buFont typeface="Trebuchet MS"/>
                <a:buNone/>
              </a:pPr>
              <a:r>
                <a:rPr lang="en-US" sz="1200" b="1" i="0" u="none" strike="noStrike" cap="none" dirty="0" err="1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Comunicar</a:t>
              </a:r>
              <a:br>
                <a:rPr lang="en-US" sz="1200" b="1" i="0" u="none" strike="noStrike" cap="none" dirty="0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</a:br>
              <a:r>
                <a:rPr lang="en-US" sz="1200" b="1" i="0" u="none" strike="noStrike" cap="none" dirty="0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o RH</a:t>
              </a:r>
              <a:endParaRPr sz="2800" dirty="0">
                <a:solidFill>
                  <a:srgbClr val="48836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290959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C7"/>
        </a:solidFill>
        <a:effectLst/>
      </p:bgPr>
    </p:bg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8" name="Google Shape;1018;p56" descr="Image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050970" y="-200383"/>
            <a:ext cx="7240538" cy="8335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56" descr="Imagem"/>
          <p:cNvPicPr preferRelativeResize="0"/>
          <p:nvPr/>
        </p:nvPicPr>
        <p:blipFill rotWithShape="1">
          <a:blip r:embed="rId4">
            <a:alphaModFix/>
          </a:blip>
          <a:srcRect t="22313"/>
          <a:stretch/>
        </p:blipFill>
        <p:spPr>
          <a:xfrm>
            <a:off x="3523160" y="-85313"/>
            <a:ext cx="5236320" cy="5192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0" name="Google Shape;1020;p56" descr="Google Shape;138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09794" y="1937205"/>
            <a:ext cx="2724412" cy="12690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Imagem" descr="Imagem"/>
          <p:cNvPicPr>
            <a:picLocks noChangeAspect="1"/>
          </p:cNvPicPr>
          <p:nvPr/>
        </p:nvPicPr>
        <p:blipFill>
          <a:blip r:embed="rId2"/>
          <a:srcRect l="14158" t="19397" r="29275" b="45302"/>
          <a:stretch>
            <a:fillRect/>
          </a:stretch>
        </p:blipFill>
        <p:spPr>
          <a:xfrm>
            <a:off x="2430011" y="-36855"/>
            <a:ext cx="6763823" cy="5315180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Google Shape;62;p3"/>
          <p:cNvSpPr txBox="1"/>
          <p:nvPr/>
        </p:nvSpPr>
        <p:spPr>
          <a:xfrm>
            <a:off x="1003938" y="1678520"/>
            <a:ext cx="4992604" cy="1884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398" tIns="91398" rIns="91398" bIns="9139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700" b="1">
                <a:solidFill>
                  <a:srgbClr val="EB8C49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kumimoji="0" sz="5700" b="1" i="0" u="none" strike="noStrike" kern="0" cap="none" spc="0" normalizeH="0" baseline="0" noProof="0">
                <a:ln>
                  <a:noFill/>
                </a:ln>
                <a:solidFill>
                  <a:srgbClr val="EB8C49"/>
                </a:solidFill>
                <a:effectLst/>
                <a:uLnTx/>
                <a:uFillTx/>
                <a:latin typeface="Trebuchet MS"/>
                <a:sym typeface="Trebuchet MS"/>
              </a:rPr>
              <a:t>A Unimed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700" b="1">
                <a:solidFill>
                  <a:srgbClr val="EB8C49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kumimoji="0" sz="5700" b="1" i="0" u="none" strike="noStrike" kern="0" cap="none" spc="0" normalizeH="0" baseline="0" noProof="0">
                <a:ln>
                  <a:noFill/>
                </a:ln>
                <a:solidFill>
                  <a:srgbClr val="EB8C49"/>
                </a:solidFill>
                <a:effectLst/>
                <a:uLnTx/>
                <a:uFillTx/>
                <a:latin typeface="Trebuchet MS"/>
                <a:sym typeface="Trebuchet MS"/>
              </a:rPr>
              <a:t>Nacional</a:t>
            </a:r>
          </a:p>
        </p:txBody>
      </p:sp>
      <p:pic>
        <p:nvPicPr>
          <p:cNvPr id="167" name="Imagem 1" descr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8500" y="168519"/>
            <a:ext cx="652240" cy="5455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V2hhdHNBcHAgVmlkZW8gMjAyMi0wNS0yNSBhdCAxNC4xOS4yMi5tcDQ=" descr="V2hhdHNBcHAgVmlkZW8gMjAyMi0wNS0yNSBhdCAxNC4xOS4yMi5tcDQ=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6035" y="516787"/>
            <a:ext cx="7306530" cy="41099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Imagem" descr="Imagem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702" y="0"/>
            <a:ext cx="9144001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Imagem" descr="Image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70587">
            <a:off x="6949961" y="-548324"/>
            <a:ext cx="2571884" cy="30945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Imagem" descr="Imagem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26462">
            <a:off x="-384244" y="3093299"/>
            <a:ext cx="1817824" cy="2365940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CaixaDeTexto 1"/>
          <p:cNvSpPr txBox="1"/>
          <p:nvPr/>
        </p:nvSpPr>
        <p:spPr>
          <a:xfrm>
            <a:off x="1460216" y="3878286"/>
            <a:ext cx="6198168" cy="830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48836B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kumimoji="0" sz="1600" b="0" i="0" u="none" strike="noStrike" kern="0" cap="none" spc="0" normalizeH="0" baseline="0" noProof="0" dirty="0" err="1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Simplificamos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sz="1600" b="0" i="0" u="none" strike="noStrike" kern="0" cap="none" spc="0" normalizeH="0" baseline="0" noProof="0" dirty="0" err="1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nosso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sz="1600" b="0" i="0" u="none" strike="noStrike" kern="0" cap="none" spc="0" normalizeH="0" baseline="0" noProof="0" dirty="0" err="1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nome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para </a:t>
            </a:r>
            <a:r>
              <a:rPr kumimoji="0" sz="1600" b="0" i="0" u="none" strike="noStrike" kern="0" cap="none" spc="0" normalizeH="0" baseline="0" noProof="0" dirty="0" err="1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representar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sz="1600" b="0" i="0" u="none" strike="noStrike" kern="0" cap="none" spc="0" normalizeH="0" baseline="0" noProof="0" dirty="0" err="1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melhor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sz="1600" b="1" i="0" u="none" strike="noStrike" kern="0" cap="none" spc="0" normalizeH="0" baseline="0" noProof="0" dirty="0" err="1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nosso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sz="1600" b="1" i="0" u="none" strike="noStrike" kern="0" cap="none" spc="0" normalizeH="0" baseline="0" noProof="0" dirty="0" err="1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compromisso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: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>
                <a:solidFill>
                  <a:srgbClr val="48836B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SOMOS RESPONSÁVEIS EM GARANTIR A 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>
                <a:solidFill>
                  <a:srgbClr val="48836B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OPERAÇÃO NACIONAL DO SISTEMA UNIMED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.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48836B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6" fill="hold"/>
                                        <p:tgtEl>
                                          <p:spTgt spid="1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9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Imagem 16" descr="Imagem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512764">
            <a:off x="798434" y="-481490"/>
            <a:ext cx="7547135" cy="50535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Imagem" descr="Image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70587">
            <a:off x="6935237" y="-527858"/>
            <a:ext cx="2571885" cy="3094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Imagem 1" descr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8500" y="168519"/>
            <a:ext cx="652240" cy="5455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Imagem 5" descr="Image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955" y="1843076"/>
            <a:ext cx="2671904" cy="19923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Imagem 9" descr="Imagem 9"/>
          <p:cNvPicPr>
            <a:picLocks noChangeAspect="1"/>
          </p:cNvPicPr>
          <p:nvPr/>
        </p:nvPicPr>
        <p:blipFill>
          <a:blip r:embed="rId6"/>
          <a:srcRect b="23201"/>
          <a:stretch>
            <a:fillRect/>
          </a:stretch>
        </p:blipFill>
        <p:spPr>
          <a:xfrm>
            <a:off x="3170003" y="3183813"/>
            <a:ext cx="3229166" cy="1975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Imagem 3" descr="Imagem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4" y="2921548"/>
            <a:ext cx="3707106" cy="22373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Imagem" descr="Imagem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1168" y="310456"/>
            <a:ext cx="4520524" cy="45225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Imagem 7" descr="Imagem 7"/>
          <p:cNvPicPr>
            <a:picLocks noChangeAspect="1"/>
          </p:cNvPicPr>
          <p:nvPr/>
        </p:nvPicPr>
        <p:blipFill>
          <a:blip r:embed="rId9"/>
          <a:srcRect r="15166"/>
          <a:stretch>
            <a:fillRect/>
          </a:stretch>
        </p:blipFill>
        <p:spPr>
          <a:xfrm>
            <a:off x="6225959" y="2655851"/>
            <a:ext cx="2913688" cy="2487649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Google Shape;55;p2"/>
          <p:cNvSpPr txBox="1"/>
          <p:nvPr/>
        </p:nvSpPr>
        <p:spPr>
          <a:xfrm>
            <a:off x="81853" y="240042"/>
            <a:ext cx="3978632" cy="1249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398" tIns="91398" rIns="91398" bIns="9139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>
                <a:solidFill>
                  <a:srgbClr val="48836B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kumimoji="0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rPr>
              <a:t>Operação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48836B"/>
              </a:solidFill>
              <a:effectLst/>
              <a:uLnTx/>
              <a:uFillTx/>
              <a:latin typeface="Trebuchet MS"/>
              <a:sym typeface="Trebuchet MS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>
                <a:solidFill>
                  <a:srgbClr val="48836B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kumimoji="0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rPr>
              <a:t>nacional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48836B"/>
              </a:solidFill>
              <a:effectLst/>
              <a:uLnTx/>
              <a:uFillTx/>
              <a:latin typeface="Trebuchet MS"/>
              <a:sym typeface="Trebuchet MS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Imagem 5" descr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955" y="1843076"/>
            <a:ext cx="2671904" cy="19923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Imagem 16" descr="Imagem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512764">
            <a:off x="798434" y="-481490"/>
            <a:ext cx="7547135" cy="50535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Imagem" descr="Image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70587">
            <a:off x="6936771" y="-488352"/>
            <a:ext cx="2571885" cy="30945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Imagem 1" descr="Image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8500" y="168519"/>
            <a:ext cx="652240" cy="5455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Imagem 9" descr="Imagem 9"/>
          <p:cNvPicPr>
            <a:picLocks noChangeAspect="1"/>
          </p:cNvPicPr>
          <p:nvPr/>
        </p:nvPicPr>
        <p:blipFill>
          <a:blip r:embed="rId6"/>
          <a:srcRect b="23201"/>
          <a:stretch>
            <a:fillRect/>
          </a:stretch>
        </p:blipFill>
        <p:spPr>
          <a:xfrm>
            <a:off x="3170003" y="3183813"/>
            <a:ext cx="3229166" cy="1975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Imagem 3" descr="Imagem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4" y="2921548"/>
            <a:ext cx="3707106" cy="22373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Imagem 7" descr="Imagem 7"/>
          <p:cNvPicPr>
            <a:picLocks noChangeAspect="1"/>
          </p:cNvPicPr>
          <p:nvPr/>
        </p:nvPicPr>
        <p:blipFill>
          <a:blip r:embed="rId8"/>
          <a:srcRect r="15166"/>
          <a:stretch>
            <a:fillRect/>
          </a:stretch>
        </p:blipFill>
        <p:spPr>
          <a:xfrm>
            <a:off x="6225959" y="2655851"/>
            <a:ext cx="2913688" cy="24876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305601C-E73E-3212-178B-64D7E74724BC}"/>
              </a:ext>
            </a:extLst>
          </p:cNvPr>
          <p:cNvGrpSpPr/>
          <p:nvPr/>
        </p:nvGrpSpPr>
        <p:grpSpPr>
          <a:xfrm>
            <a:off x="1543986" y="343292"/>
            <a:ext cx="6886584" cy="4465185"/>
            <a:chOff x="1543986" y="343292"/>
            <a:chExt cx="6886584" cy="4465185"/>
          </a:xfrm>
        </p:grpSpPr>
        <p:grpSp>
          <p:nvGrpSpPr>
            <p:cNvPr id="210" name="Agrupar"/>
            <p:cNvGrpSpPr/>
            <p:nvPr/>
          </p:nvGrpSpPr>
          <p:grpSpPr>
            <a:xfrm>
              <a:off x="2099856" y="343292"/>
              <a:ext cx="4916747" cy="4465185"/>
              <a:chOff x="0" y="0"/>
              <a:chExt cx="4916746" cy="4465184"/>
            </a:xfrm>
          </p:grpSpPr>
          <p:pic>
            <p:nvPicPr>
              <p:cNvPr id="191" name="Imagem" descr="Imagem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0" y="0"/>
                <a:ext cx="4463148" cy="44651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92" name="Conector reto 18"/>
              <p:cNvSpPr/>
              <p:nvPr/>
            </p:nvSpPr>
            <p:spPr>
              <a:xfrm flipV="1">
                <a:off x="3411255" y="548043"/>
                <a:ext cx="334141" cy="395815"/>
              </a:xfrm>
              <a:prstGeom prst="line">
                <a:avLst/>
              </a:prstGeom>
              <a:noFill/>
              <a:ln w="9525" cap="flat">
                <a:solidFill>
                  <a:srgbClr val="969696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latin typeface="+mn-lt"/>
                    <a:ea typeface="+mn-ea"/>
                    <a:cs typeface="+mn-cs"/>
                    <a:sym typeface="Helvetica"/>
                  </a:defRPr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193" name="Conector reto 18"/>
              <p:cNvSpPr/>
              <p:nvPr/>
            </p:nvSpPr>
            <p:spPr>
              <a:xfrm flipV="1">
                <a:off x="4060208" y="1604406"/>
                <a:ext cx="850985" cy="502664"/>
              </a:xfrm>
              <a:prstGeom prst="line">
                <a:avLst/>
              </a:prstGeom>
              <a:noFill/>
              <a:ln w="9525" cap="flat">
                <a:solidFill>
                  <a:srgbClr val="969696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latin typeface="+mn-lt"/>
                    <a:ea typeface="+mn-ea"/>
                    <a:cs typeface="+mn-cs"/>
                    <a:sym typeface="Helvetica"/>
                  </a:defRPr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194" name="Conector reto 18"/>
              <p:cNvSpPr/>
              <p:nvPr/>
            </p:nvSpPr>
            <p:spPr>
              <a:xfrm>
                <a:off x="10930" y="740141"/>
                <a:ext cx="1534420" cy="265102"/>
              </a:xfrm>
              <a:prstGeom prst="line">
                <a:avLst/>
              </a:prstGeom>
              <a:noFill/>
              <a:ln w="9525" cap="flat">
                <a:solidFill>
                  <a:srgbClr val="969696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latin typeface="+mn-lt"/>
                    <a:ea typeface="+mn-ea"/>
                    <a:cs typeface="+mn-cs"/>
                    <a:sym typeface="Helvetica"/>
                  </a:defRPr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195" name="Conector reto 18"/>
              <p:cNvSpPr/>
              <p:nvPr/>
            </p:nvSpPr>
            <p:spPr>
              <a:xfrm>
                <a:off x="2980175" y="3326331"/>
                <a:ext cx="932927" cy="2"/>
              </a:xfrm>
              <a:prstGeom prst="line">
                <a:avLst/>
              </a:prstGeom>
              <a:noFill/>
              <a:ln w="9525" cap="flat">
                <a:solidFill>
                  <a:srgbClr val="969696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latin typeface="+mn-lt"/>
                    <a:ea typeface="+mn-ea"/>
                    <a:cs typeface="+mn-cs"/>
                    <a:sym typeface="Helvetica"/>
                  </a:defRPr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196" name="Conector reto 18"/>
              <p:cNvSpPr/>
              <p:nvPr/>
            </p:nvSpPr>
            <p:spPr>
              <a:xfrm>
                <a:off x="3640213" y="3320934"/>
                <a:ext cx="2" cy="435921"/>
              </a:xfrm>
              <a:prstGeom prst="line">
                <a:avLst/>
              </a:prstGeom>
              <a:noFill/>
              <a:ln w="9525" cap="flat">
                <a:solidFill>
                  <a:srgbClr val="969696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latin typeface="+mn-lt"/>
                    <a:ea typeface="+mn-ea"/>
                    <a:cs typeface="+mn-cs"/>
                    <a:sym typeface="Helvetica"/>
                  </a:defRPr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197" name="Conector reto 18"/>
              <p:cNvSpPr/>
              <p:nvPr/>
            </p:nvSpPr>
            <p:spPr>
              <a:xfrm>
                <a:off x="3637007" y="3753573"/>
                <a:ext cx="267563" cy="2"/>
              </a:xfrm>
              <a:prstGeom prst="line">
                <a:avLst/>
              </a:prstGeom>
              <a:noFill/>
              <a:ln w="9525" cap="flat">
                <a:solidFill>
                  <a:srgbClr val="969696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latin typeface="+mn-lt"/>
                    <a:ea typeface="+mn-ea"/>
                    <a:cs typeface="+mn-cs"/>
                    <a:sym typeface="Helvetica"/>
                  </a:defRPr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198" name="Conector reto 18"/>
              <p:cNvSpPr/>
              <p:nvPr/>
            </p:nvSpPr>
            <p:spPr>
              <a:xfrm>
                <a:off x="1057789" y="2433274"/>
                <a:ext cx="1826711" cy="2"/>
              </a:xfrm>
              <a:prstGeom prst="line">
                <a:avLst/>
              </a:prstGeom>
              <a:noFill/>
              <a:ln w="9525" cap="flat">
                <a:solidFill>
                  <a:srgbClr val="969696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latin typeface="+mn-lt"/>
                    <a:ea typeface="+mn-ea"/>
                    <a:cs typeface="+mn-cs"/>
                    <a:sym typeface="Helvetica"/>
                  </a:defRPr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199" name="Google Shape;55;p2"/>
              <p:cNvSpPr txBox="1"/>
              <p:nvPr/>
            </p:nvSpPr>
            <p:spPr>
              <a:xfrm>
                <a:off x="544158" y="900770"/>
                <a:ext cx="935811" cy="3097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398" tIns="91398" rIns="91398" bIns="91398" numCol="1" anchor="t">
                <a:spAutoFit/>
              </a:bodyPr>
              <a:lstStyle>
                <a:lvl1pPr algn="ctr">
                  <a:lnSpc>
                    <a:spcPct val="140000"/>
                  </a:lnSpc>
                  <a:defRPr sz="900">
                    <a:solidFill>
                      <a:srgbClr val="FFEFC6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lvl1pPr>
              </a:lstStyle>
              <a:p>
                <a:pPr marL="0" marR="0" lvl="0" indent="0" algn="ctr" defTabSz="914400" rtl="0" eaLnBrk="1" fontAlgn="auto" latinLnBrk="0" hangingPunct="0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FFEFC6"/>
                    </a:solidFill>
                    <a:effectLst/>
                    <a:uLnTx/>
                    <a:uFillTx/>
                    <a:latin typeface="Trebuchet MS"/>
                    <a:sym typeface="Trebuchet MS"/>
                  </a:rPr>
                  <a:t>AM</a:t>
                </a:r>
              </a:p>
            </p:txBody>
          </p:sp>
          <p:sp>
            <p:nvSpPr>
              <p:cNvPr id="200" name="Google Shape;55;p2"/>
              <p:cNvSpPr txBox="1"/>
              <p:nvPr/>
            </p:nvSpPr>
            <p:spPr>
              <a:xfrm>
                <a:off x="2831327" y="1068311"/>
                <a:ext cx="935811" cy="3097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398" tIns="91398" rIns="91398" bIns="91398" numCol="1" anchor="t">
                <a:spAutoFit/>
              </a:bodyPr>
              <a:lstStyle>
                <a:lvl1pPr algn="ctr">
                  <a:lnSpc>
                    <a:spcPct val="140000"/>
                  </a:lnSpc>
                  <a:defRPr sz="900">
                    <a:solidFill>
                      <a:srgbClr val="FFEFC6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lvl1pPr>
              </a:lstStyle>
              <a:p>
                <a:pPr marL="0" marR="0" lvl="0" indent="0" algn="ctr" defTabSz="914400" rtl="0" eaLnBrk="1" fontAlgn="auto" latinLnBrk="0" hangingPunct="0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FFEFC6"/>
                    </a:solidFill>
                    <a:effectLst/>
                    <a:uLnTx/>
                    <a:uFillTx/>
                    <a:latin typeface="Trebuchet MS"/>
                    <a:sym typeface="Trebuchet MS"/>
                  </a:rPr>
                  <a:t>MA</a:t>
                </a:r>
              </a:p>
            </p:txBody>
          </p:sp>
          <p:sp>
            <p:nvSpPr>
              <p:cNvPr id="201" name="Google Shape;55;p2"/>
              <p:cNvSpPr txBox="1"/>
              <p:nvPr/>
            </p:nvSpPr>
            <p:spPr>
              <a:xfrm>
                <a:off x="3166430" y="1918657"/>
                <a:ext cx="935811" cy="3097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398" tIns="91398" rIns="91398" bIns="91398" numCol="1" anchor="t">
                <a:spAutoFit/>
              </a:bodyPr>
              <a:lstStyle>
                <a:lvl1pPr algn="ctr">
                  <a:lnSpc>
                    <a:spcPct val="140000"/>
                  </a:lnSpc>
                  <a:defRPr sz="900">
                    <a:solidFill>
                      <a:srgbClr val="FFEFC6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lvl1pPr>
              </a:lstStyle>
              <a:p>
                <a:pPr marL="0" marR="0" lvl="0" indent="0" algn="ctr" defTabSz="914400" rtl="0" eaLnBrk="1" fontAlgn="auto" latinLnBrk="0" hangingPunct="0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FFEFC6"/>
                    </a:solidFill>
                    <a:effectLst/>
                    <a:uLnTx/>
                    <a:uFillTx/>
                    <a:latin typeface="Trebuchet MS"/>
                    <a:sym typeface="Trebuchet MS"/>
                  </a:rPr>
                  <a:t>BA</a:t>
                </a:r>
              </a:p>
            </p:txBody>
          </p:sp>
          <p:sp>
            <p:nvSpPr>
              <p:cNvPr id="202" name="Google Shape;55;p2"/>
              <p:cNvSpPr txBox="1"/>
              <p:nvPr/>
            </p:nvSpPr>
            <p:spPr>
              <a:xfrm>
                <a:off x="2338580" y="3022457"/>
                <a:ext cx="935811" cy="3097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398" tIns="91398" rIns="91398" bIns="91398" numCol="1" anchor="t">
                <a:spAutoFit/>
              </a:bodyPr>
              <a:lstStyle>
                <a:lvl1pPr algn="ctr">
                  <a:lnSpc>
                    <a:spcPct val="140000"/>
                  </a:lnSpc>
                  <a:defRPr sz="900">
                    <a:solidFill>
                      <a:srgbClr val="FFEFC6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lvl1pPr>
              </a:lstStyle>
              <a:p>
                <a:pPr marL="0" marR="0" lvl="0" indent="0" algn="ctr" defTabSz="914400" rtl="0" eaLnBrk="1" fontAlgn="auto" latinLnBrk="0" hangingPunct="0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FFEFC6"/>
                    </a:solidFill>
                    <a:effectLst/>
                    <a:uLnTx/>
                    <a:uFillTx/>
                    <a:latin typeface="Trebuchet MS"/>
                    <a:sym typeface="Trebuchet MS"/>
                  </a:rPr>
                  <a:t>SP</a:t>
                </a:r>
              </a:p>
            </p:txBody>
          </p:sp>
          <p:sp>
            <p:nvSpPr>
              <p:cNvPr id="203" name="Google Shape;55;p2"/>
              <p:cNvSpPr txBox="1"/>
              <p:nvPr/>
            </p:nvSpPr>
            <p:spPr>
              <a:xfrm>
                <a:off x="2223160" y="2413335"/>
                <a:ext cx="935811" cy="3097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398" tIns="91398" rIns="91398" bIns="91398" numCol="1" anchor="t">
                <a:spAutoFit/>
              </a:bodyPr>
              <a:lstStyle>
                <a:lvl1pPr algn="ctr">
                  <a:lnSpc>
                    <a:spcPct val="140000"/>
                  </a:lnSpc>
                  <a:defRPr sz="900">
                    <a:solidFill>
                      <a:srgbClr val="FFEFC6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lvl1pPr>
              </a:lstStyle>
              <a:p>
                <a:pPr marL="0" marR="0" lvl="0" indent="0" algn="ctr" defTabSz="914400" rtl="0" eaLnBrk="1" fontAlgn="auto" latinLnBrk="0" hangingPunct="0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FFEFC6"/>
                    </a:solidFill>
                    <a:effectLst/>
                    <a:uLnTx/>
                    <a:uFillTx/>
                    <a:latin typeface="Trebuchet MS"/>
                    <a:sym typeface="Trebuchet MS"/>
                  </a:rPr>
                  <a:t>GO</a:t>
                </a:r>
              </a:p>
            </p:txBody>
          </p:sp>
          <p:sp>
            <p:nvSpPr>
              <p:cNvPr id="204" name="Google Shape;55;p2"/>
              <p:cNvSpPr txBox="1"/>
              <p:nvPr/>
            </p:nvSpPr>
            <p:spPr>
              <a:xfrm>
                <a:off x="2734546" y="2272024"/>
                <a:ext cx="434296" cy="2970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398" tIns="91398" rIns="91398" bIns="91398" numCol="1" anchor="t">
                <a:spAutoFit/>
              </a:bodyPr>
              <a:lstStyle>
                <a:lvl1pPr algn="ctr">
                  <a:lnSpc>
                    <a:spcPct val="140000"/>
                  </a:lnSpc>
                  <a:defRPr sz="700">
                    <a:solidFill>
                      <a:srgbClr val="FFEFC6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lvl1pPr>
              </a:lstStyle>
              <a:p>
                <a:pPr marL="0" marR="0" lvl="0" indent="0" algn="ctr" defTabSz="914400" rtl="0" eaLnBrk="1" fontAlgn="auto" latinLnBrk="0" hangingPunct="0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700" b="0" i="0" u="none" strike="noStrike" kern="0" cap="none" spc="0" normalizeH="0" baseline="0" noProof="0">
                    <a:ln>
                      <a:noFill/>
                    </a:ln>
                    <a:solidFill>
                      <a:srgbClr val="FFEFC6"/>
                    </a:solidFill>
                    <a:effectLst/>
                    <a:uLnTx/>
                    <a:uFillTx/>
                    <a:latin typeface="Trebuchet MS"/>
                    <a:sym typeface="Trebuchet MS"/>
                  </a:rPr>
                  <a:t>DF</a:t>
                </a:r>
              </a:p>
            </p:txBody>
          </p:sp>
          <p:sp>
            <p:nvSpPr>
              <p:cNvPr id="205" name="Conector reto 18"/>
              <p:cNvSpPr/>
              <p:nvPr/>
            </p:nvSpPr>
            <p:spPr>
              <a:xfrm flipV="1">
                <a:off x="1573407" y="2529939"/>
                <a:ext cx="1368744" cy="697821"/>
              </a:xfrm>
              <a:prstGeom prst="line">
                <a:avLst/>
              </a:prstGeom>
              <a:noFill/>
              <a:ln w="9525" cap="flat">
                <a:solidFill>
                  <a:srgbClr val="969696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latin typeface="+mn-lt"/>
                    <a:ea typeface="+mn-ea"/>
                    <a:cs typeface="+mn-cs"/>
                    <a:sym typeface="Helvetica"/>
                  </a:defRPr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206" name="Conector reto 18"/>
              <p:cNvSpPr/>
              <p:nvPr/>
            </p:nvSpPr>
            <p:spPr>
              <a:xfrm flipV="1">
                <a:off x="3923048" y="1926327"/>
                <a:ext cx="988146" cy="96219"/>
              </a:xfrm>
              <a:prstGeom prst="line">
                <a:avLst/>
              </a:prstGeom>
              <a:noFill/>
              <a:ln w="9525" cap="flat">
                <a:solidFill>
                  <a:srgbClr val="969696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latin typeface="+mn-lt"/>
                    <a:ea typeface="+mn-ea"/>
                    <a:cs typeface="+mn-cs"/>
                    <a:sym typeface="Helvetica"/>
                  </a:defRPr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207" name="Conector reto 18"/>
              <p:cNvSpPr/>
              <p:nvPr/>
            </p:nvSpPr>
            <p:spPr>
              <a:xfrm>
                <a:off x="3897648" y="2121666"/>
                <a:ext cx="1019099" cy="103743"/>
              </a:xfrm>
              <a:prstGeom prst="line">
                <a:avLst/>
              </a:prstGeom>
              <a:noFill/>
              <a:ln w="9525" cap="flat">
                <a:solidFill>
                  <a:srgbClr val="969696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latin typeface="+mn-lt"/>
                    <a:ea typeface="+mn-ea"/>
                    <a:cs typeface="+mn-cs"/>
                    <a:sym typeface="Helvetica"/>
                  </a:defRPr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208" name="Conector reto 18"/>
              <p:cNvSpPr/>
              <p:nvPr/>
            </p:nvSpPr>
            <p:spPr>
              <a:xfrm>
                <a:off x="3884948" y="2218565"/>
                <a:ext cx="1026229" cy="301237"/>
              </a:xfrm>
              <a:prstGeom prst="line">
                <a:avLst/>
              </a:prstGeom>
              <a:noFill/>
              <a:ln w="9525" cap="flat">
                <a:solidFill>
                  <a:srgbClr val="969696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latin typeface="+mn-lt"/>
                    <a:ea typeface="+mn-ea"/>
                    <a:cs typeface="+mn-cs"/>
                    <a:sym typeface="Helvetica"/>
                  </a:defRPr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209" name="Conector reto 18"/>
              <p:cNvSpPr/>
              <p:nvPr/>
            </p:nvSpPr>
            <p:spPr>
              <a:xfrm>
                <a:off x="3965455" y="2248559"/>
                <a:ext cx="938930" cy="572144"/>
              </a:xfrm>
              <a:prstGeom prst="line">
                <a:avLst/>
              </a:prstGeom>
              <a:noFill/>
              <a:ln w="9525" cap="flat">
                <a:solidFill>
                  <a:srgbClr val="969696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latin typeface="+mn-lt"/>
                    <a:ea typeface="+mn-ea"/>
                    <a:cs typeface="+mn-cs"/>
                    <a:sym typeface="Helvetica"/>
                  </a:defRPr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</p:grpSp>
        <p:sp>
          <p:nvSpPr>
            <p:cNvPr id="211" name="Retângulo 2"/>
            <p:cNvSpPr/>
            <p:nvPr/>
          </p:nvSpPr>
          <p:spPr>
            <a:xfrm>
              <a:off x="5535488" y="711308"/>
              <a:ext cx="529825" cy="218437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8" tIns="45718" rIns="45718" bIns="45718" anchor="ctr">
              <a:spAutoFit/>
            </a:bodyPr>
            <a:lstStyle>
              <a:lvl1pPr>
                <a:defRPr sz="900">
                  <a:solidFill>
                    <a:srgbClr val="48816B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4881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São Luís</a:t>
              </a:r>
            </a:p>
          </p:txBody>
        </p:sp>
        <p:sp>
          <p:nvSpPr>
            <p:cNvPr id="212" name="Retângulo 3"/>
            <p:cNvSpPr/>
            <p:nvPr/>
          </p:nvSpPr>
          <p:spPr>
            <a:xfrm>
              <a:off x="7020965" y="1774654"/>
              <a:ext cx="529825" cy="218437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8" tIns="45718" rIns="45718" bIns="45718" anchor="ctr">
              <a:spAutoFit/>
            </a:bodyPr>
            <a:lstStyle>
              <a:lvl1pPr>
                <a:defRPr sz="900">
                  <a:solidFill>
                    <a:srgbClr val="48816B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4881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Salvador</a:t>
              </a:r>
            </a:p>
          </p:txBody>
        </p:sp>
        <p:sp>
          <p:nvSpPr>
            <p:cNvPr id="213" name="Retângulo 4"/>
            <p:cNvSpPr/>
            <p:nvPr/>
          </p:nvSpPr>
          <p:spPr>
            <a:xfrm>
              <a:off x="7113382" y="2138690"/>
              <a:ext cx="988145" cy="218437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8" tIns="45718" rIns="45718" bIns="45718" anchor="ctr">
              <a:spAutoFit/>
            </a:bodyPr>
            <a:lstStyle>
              <a:lvl1pPr>
                <a:defRPr sz="900">
                  <a:solidFill>
                    <a:srgbClr val="48816B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4881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Feira de Santana</a:t>
              </a:r>
            </a:p>
          </p:txBody>
        </p:sp>
        <p:sp>
          <p:nvSpPr>
            <p:cNvPr id="214" name="Retângulo 5"/>
            <p:cNvSpPr/>
            <p:nvPr/>
          </p:nvSpPr>
          <p:spPr>
            <a:xfrm>
              <a:off x="7135824" y="2458380"/>
              <a:ext cx="1294746" cy="218437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8" tIns="45718" rIns="45718" bIns="45718" anchor="ctr">
              <a:spAutoFit/>
            </a:bodyPr>
            <a:lstStyle>
              <a:lvl1pPr>
                <a:defRPr sz="900">
                  <a:solidFill>
                    <a:srgbClr val="48816B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4881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Santo Antônio de Jesus</a:t>
              </a:r>
            </a:p>
          </p:txBody>
        </p:sp>
        <p:sp>
          <p:nvSpPr>
            <p:cNvPr id="215" name="Retângulo 6"/>
            <p:cNvSpPr/>
            <p:nvPr/>
          </p:nvSpPr>
          <p:spPr>
            <a:xfrm>
              <a:off x="7171680" y="2748394"/>
              <a:ext cx="497230" cy="218437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8" tIns="45718" rIns="45718" bIns="45718" anchor="ctr">
              <a:spAutoFit/>
            </a:bodyPr>
            <a:lstStyle>
              <a:lvl1pPr>
                <a:defRPr sz="900">
                  <a:solidFill>
                    <a:srgbClr val="48816B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4881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Itabuna</a:t>
              </a:r>
            </a:p>
          </p:txBody>
        </p:sp>
        <p:sp>
          <p:nvSpPr>
            <p:cNvPr id="216" name="Retângulo 8"/>
            <p:cNvSpPr/>
            <p:nvPr/>
          </p:nvSpPr>
          <p:spPr>
            <a:xfrm>
              <a:off x="1543986" y="974214"/>
              <a:ext cx="507044" cy="218437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8" tIns="45718" rIns="45718" bIns="45718" anchor="ctr">
              <a:spAutoFit/>
            </a:bodyPr>
            <a:lstStyle>
              <a:lvl1pPr>
                <a:defRPr sz="900">
                  <a:solidFill>
                    <a:srgbClr val="48816B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4881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Manaus</a:t>
              </a:r>
            </a:p>
          </p:txBody>
        </p:sp>
        <p:sp>
          <p:nvSpPr>
            <p:cNvPr id="217" name="Retângulo 9"/>
            <p:cNvSpPr/>
            <p:nvPr/>
          </p:nvSpPr>
          <p:spPr>
            <a:xfrm>
              <a:off x="2627984" y="2669947"/>
              <a:ext cx="507044" cy="218437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8" tIns="45718" rIns="45718" bIns="45718" anchor="ctr">
              <a:spAutoFit/>
            </a:bodyPr>
            <a:lstStyle>
              <a:lvl1pPr>
                <a:defRPr sz="900">
                  <a:solidFill>
                    <a:srgbClr val="48816B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4881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Brasília</a:t>
              </a:r>
            </a:p>
          </p:txBody>
        </p:sp>
        <p:sp>
          <p:nvSpPr>
            <p:cNvPr id="218" name="Retângulo 10"/>
            <p:cNvSpPr/>
            <p:nvPr/>
          </p:nvSpPr>
          <p:spPr>
            <a:xfrm>
              <a:off x="3071445" y="3526845"/>
              <a:ext cx="545537" cy="218437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8" tIns="45718" rIns="45718" bIns="45718" anchor="ctr">
              <a:spAutoFit/>
            </a:bodyPr>
            <a:lstStyle>
              <a:lvl1pPr>
                <a:defRPr sz="900">
                  <a:solidFill>
                    <a:srgbClr val="48816B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4881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Planalto</a:t>
              </a:r>
            </a:p>
          </p:txBody>
        </p:sp>
        <p:sp>
          <p:nvSpPr>
            <p:cNvPr id="220" name="Retângulo 7"/>
            <p:cNvSpPr/>
            <p:nvPr/>
          </p:nvSpPr>
          <p:spPr>
            <a:xfrm>
              <a:off x="7055519" y="3096332"/>
              <a:ext cx="417032" cy="218437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8" tIns="45718" rIns="45718" bIns="45718" anchor="ctr">
              <a:spAutoFit/>
            </a:bodyPr>
            <a:lstStyle>
              <a:lvl1pPr>
                <a:defRPr sz="900">
                  <a:solidFill>
                    <a:srgbClr val="48816B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4881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Ilhéus</a:t>
              </a:r>
            </a:p>
          </p:txBody>
        </p:sp>
        <p:sp>
          <p:nvSpPr>
            <p:cNvPr id="221" name="Retângulo 11"/>
            <p:cNvSpPr/>
            <p:nvPr/>
          </p:nvSpPr>
          <p:spPr>
            <a:xfrm>
              <a:off x="6252983" y="3624505"/>
              <a:ext cx="456209" cy="218437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8" tIns="45718" rIns="45718" bIns="45718" anchor="ctr">
              <a:spAutoFit/>
            </a:bodyPr>
            <a:lstStyle>
              <a:lvl1pPr>
                <a:defRPr sz="900">
                  <a:solidFill>
                    <a:srgbClr val="48816B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4881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Matriz</a:t>
              </a:r>
            </a:p>
          </p:txBody>
        </p:sp>
        <p:sp>
          <p:nvSpPr>
            <p:cNvPr id="222" name="Retângulo 12"/>
            <p:cNvSpPr/>
            <p:nvPr/>
          </p:nvSpPr>
          <p:spPr>
            <a:xfrm>
              <a:off x="6258226" y="3914338"/>
              <a:ext cx="1374926" cy="218437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8" tIns="45718" rIns="45718" bIns="45718" anchor="ctr">
              <a:spAutoFit/>
            </a:bodyPr>
            <a:lstStyle>
              <a:lvl1pPr>
                <a:defRPr sz="900">
                  <a:solidFill>
                    <a:srgbClr val="48816B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4881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Central de Atendimento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8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Imagem" descr="Image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575929">
            <a:off x="1443789" y="627318"/>
            <a:ext cx="6749906" cy="4526401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Google Shape;55;p2"/>
          <p:cNvSpPr txBox="1"/>
          <p:nvPr/>
        </p:nvSpPr>
        <p:spPr>
          <a:xfrm>
            <a:off x="2221738" y="572306"/>
            <a:ext cx="5053763" cy="703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398" tIns="91398" rIns="91398" bIns="91398">
            <a:spAutoFit/>
          </a:bodyPr>
          <a:lstStyle>
            <a:lvl1pPr algn="ctr">
              <a:defRPr sz="3500" b="1">
                <a:solidFill>
                  <a:srgbClr val="EB8C49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500" b="1" i="0" u="none" strike="noStrike" kern="0" cap="none" spc="0" normalizeH="0" baseline="0" noProof="0">
                <a:ln>
                  <a:noFill/>
                </a:ln>
                <a:solidFill>
                  <a:srgbClr val="EB8C49"/>
                </a:solidFill>
                <a:effectLst/>
                <a:uLnTx/>
                <a:uFillTx/>
                <a:latin typeface="Trebuchet MS"/>
                <a:sym typeface="Trebuchet MS"/>
              </a:rPr>
              <a:t>De quem cuidamos?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6A6CF6A-BF50-EA7C-CD40-47449526DF6C}"/>
              </a:ext>
            </a:extLst>
          </p:cNvPr>
          <p:cNvGrpSpPr/>
          <p:nvPr/>
        </p:nvGrpSpPr>
        <p:grpSpPr>
          <a:xfrm>
            <a:off x="4818741" y="1830008"/>
            <a:ext cx="3259814" cy="1833930"/>
            <a:chOff x="4818741" y="1830008"/>
            <a:chExt cx="3259814" cy="1833930"/>
          </a:xfrm>
        </p:grpSpPr>
        <p:sp>
          <p:nvSpPr>
            <p:cNvPr id="226" name="Google Shape;55;p2"/>
            <p:cNvSpPr txBox="1"/>
            <p:nvPr/>
          </p:nvSpPr>
          <p:spPr>
            <a:xfrm>
              <a:off x="4983098" y="2550179"/>
              <a:ext cx="2691230" cy="70349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91398" tIns="91398" rIns="91398" bIns="91398">
              <a:spAutoFit/>
            </a:bodyPr>
            <a:lstStyle>
              <a:lvl1pPr algn="ctr">
                <a:defRPr sz="3500" b="1">
                  <a:solidFill>
                    <a:srgbClr val="EB8C49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3500" b="1" i="0" u="none" strike="noStrike" kern="0" cap="none" spc="0" normalizeH="0" baseline="0" noProof="0" dirty="0">
                  <a:ln>
                    <a:noFill/>
                  </a:ln>
                  <a:solidFill>
                    <a:srgbClr val="EB8C49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2,5 </a:t>
              </a:r>
              <a:r>
                <a:rPr kumimoji="0" sz="3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B8C49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milhões</a:t>
              </a:r>
              <a:endParaRPr kumimoji="0" sz="3500" b="1" i="0" u="none" strike="noStrike" kern="0" cap="none" spc="0" normalizeH="0" baseline="0" noProof="0" dirty="0">
                <a:ln>
                  <a:noFill/>
                </a:ln>
                <a:solidFill>
                  <a:srgbClr val="EB8C49"/>
                </a:solidFill>
                <a:effectLst/>
                <a:uLnTx/>
                <a:uFillTx/>
                <a:latin typeface="Trebuchet MS"/>
                <a:sym typeface="Trebuchet MS"/>
              </a:endParaRPr>
            </a:p>
          </p:txBody>
        </p:sp>
        <p:sp>
          <p:nvSpPr>
            <p:cNvPr id="227" name="Google Shape;55;p2"/>
            <p:cNvSpPr txBox="1"/>
            <p:nvPr/>
          </p:nvSpPr>
          <p:spPr>
            <a:xfrm>
              <a:off x="5060155" y="1830008"/>
              <a:ext cx="2691230" cy="70349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91398" tIns="91398" rIns="91398" bIns="91398">
              <a:spAutoFit/>
            </a:bodyPr>
            <a:lstStyle>
              <a:lvl1pPr algn="ctr">
                <a:defRPr sz="3500" b="1">
                  <a:solidFill>
                    <a:srgbClr val="EB8C49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3500" b="1" i="0" u="none" strike="noStrike" kern="0" cap="none" spc="0" normalizeH="0" baseline="0" noProof="0" dirty="0">
                  <a:ln>
                    <a:noFill/>
                  </a:ln>
                  <a:solidFill>
                    <a:srgbClr val="EB8C49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2 </a:t>
              </a:r>
              <a:r>
                <a:rPr kumimoji="0" sz="3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B8C49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milhões</a:t>
              </a:r>
              <a:endParaRPr kumimoji="0" sz="3500" b="1" i="0" u="none" strike="noStrike" kern="0" cap="none" spc="0" normalizeH="0" baseline="0" noProof="0" dirty="0">
                <a:ln>
                  <a:noFill/>
                </a:ln>
                <a:solidFill>
                  <a:srgbClr val="EB8C49"/>
                </a:solidFill>
                <a:effectLst/>
                <a:uLnTx/>
                <a:uFillTx/>
                <a:latin typeface="Trebuchet MS"/>
                <a:sym typeface="Trebuchet MS"/>
              </a:endParaRPr>
            </a:p>
          </p:txBody>
        </p:sp>
        <p:sp>
          <p:nvSpPr>
            <p:cNvPr id="228" name="Google Shape;55;p2"/>
            <p:cNvSpPr txBox="1"/>
            <p:nvPr/>
          </p:nvSpPr>
          <p:spPr>
            <a:xfrm>
              <a:off x="4818741" y="2318105"/>
              <a:ext cx="3259814" cy="42409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91398" tIns="91398" rIns="91398" bIns="91398">
              <a:spAutoFit/>
            </a:bodyPr>
            <a:lstStyle>
              <a:lvl1pPr algn="ctr">
                <a:defRPr sz="1600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Clientes diretos</a:t>
              </a:r>
            </a:p>
          </p:txBody>
        </p:sp>
        <p:sp>
          <p:nvSpPr>
            <p:cNvPr id="229" name="Google Shape;55;p2"/>
            <p:cNvSpPr txBox="1"/>
            <p:nvPr/>
          </p:nvSpPr>
          <p:spPr>
            <a:xfrm>
              <a:off x="5588187" y="2998541"/>
              <a:ext cx="1720921" cy="66539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91398" tIns="91398" rIns="91398" bIns="91398">
              <a:spAutoFit/>
            </a:bodyPr>
            <a:lstStyle>
              <a:lvl1pPr algn="ctr">
                <a:defRPr sz="1600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Por meio de Intercâmbio</a:t>
              </a:r>
            </a:p>
          </p:txBody>
        </p:sp>
      </p:grpSp>
      <p:pic>
        <p:nvPicPr>
          <p:cNvPr id="230" name="Imagem" descr="Image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1324" y="2936631"/>
            <a:ext cx="2990852" cy="34431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Imagem" descr="Image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70587">
            <a:off x="7202647" y="-473880"/>
            <a:ext cx="2276451" cy="273909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0CEC842-D1A0-DB34-B3C3-5EB9B3C3EB00}"/>
              </a:ext>
            </a:extLst>
          </p:cNvPr>
          <p:cNvGrpSpPr/>
          <p:nvPr/>
        </p:nvGrpSpPr>
        <p:grpSpPr>
          <a:xfrm>
            <a:off x="-105560" y="1230231"/>
            <a:ext cx="4854180" cy="2722916"/>
            <a:chOff x="-105560" y="1230231"/>
            <a:chExt cx="4854180" cy="2722916"/>
          </a:xfrm>
        </p:grpSpPr>
        <p:pic>
          <p:nvPicPr>
            <p:cNvPr id="232" name="Imagem" descr="Imagem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7291" y="1230231"/>
              <a:ext cx="4481329" cy="272291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33" name="Google Shape;55;p2"/>
            <p:cNvSpPr txBox="1"/>
            <p:nvPr/>
          </p:nvSpPr>
          <p:spPr>
            <a:xfrm>
              <a:off x="1771326" y="1718548"/>
              <a:ext cx="1434577" cy="53839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91398" tIns="91398" rIns="91398" bIns="91398">
              <a:spAutoFit/>
            </a:bodyPr>
            <a:lstStyle>
              <a:lvl1pPr algn="ctr">
                <a:defRPr sz="2400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Somos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endParaRPr>
            </a:p>
          </p:txBody>
        </p:sp>
        <p:sp>
          <p:nvSpPr>
            <p:cNvPr id="234" name="Google Shape;55;p2"/>
            <p:cNvSpPr txBox="1"/>
            <p:nvPr/>
          </p:nvSpPr>
          <p:spPr>
            <a:xfrm>
              <a:off x="-105560" y="1957707"/>
              <a:ext cx="4834489" cy="98289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91398" tIns="91398" rIns="91398" bIns="91398">
              <a:spAutoFit/>
            </a:bodyPr>
            <a:lstStyle>
              <a:lvl1pPr algn="ctr">
                <a:defRPr sz="5400" b="1">
                  <a:solidFill>
                    <a:srgbClr val="EB8C49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5400" b="1" i="0" u="none" strike="noStrike" kern="0" cap="none" spc="0" normalizeH="0" baseline="0" noProof="0">
                  <a:ln>
                    <a:noFill/>
                  </a:ln>
                  <a:solidFill>
                    <a:srgbClr val="EB8C49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4,6 milhões</a:t>
              </a:r>
            </a:p>
          </p:txBody>
        </p:sp>
        <p:sp>
          <p:nvSpPr>
            <p:cNvPr id="235" name="Google Shape;55;p2"/>
            <p:cNvSpPr txBox="1"/>
            <p:nvPr/>
          </p:nvSpPr>
          <p:spPr>
            <a:xfrm>
              <a:off x="962046" y="2862079"/>
              <a:ext cx="3096319" cy="55391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91398" tIns="91398" rIns="91398" bIns="91398">
              <a:spAutoFit/>
            </a:bodyPr>
            <a:lstStyle>
              <a:lvl1pPr algn="ctr">
                <a:defRPr sz="2400">
                  <a:solidFill>
                    <a:srgbClr val="48836B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de </a:t>
              </a:r>
              <a:r>
                <a:rPr kumimoji="0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8836B"/>
                  </a:solidFill>
                  <a:effectLst/>
                  <a:uLnTx/>
                  <a:uFillTx/>
                  <a:latin typeface="Trebuchet MS"/>
                  <a:sym typeface="Trebuchet MS"/>
                </a:rPr>
                <a:t>beneficiários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48836B"/>
                </a:solidFill>
                <a:effectLst/>
                <a:uLnTx/>
                <a:uFillTx/>
                <a:latin typeface="Trebuchet MS"/>
                <a:sym typeface="Trebuchet MS"/>
              </a:endParaRPr>
            </a:p>
          </p:txBody>
        </p:sp>
      </p:grpSp>
      <p:pic>
        <p:nvPicPr>
          <p:cNvPr id="236" name="Imagem 4" descr="Imagem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8500" y="168519"/>
            <a:ext cx="652240" cy="5455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3_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4_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926</TotalTime>
  <Words>2990</Words>
  <Application>Microsoft Office PowerPoint</Application>
  <PresentationFormat>Apresentação na tela (16:9)</PresentationFormat>
  <Paragraphs>625</Paragraphs>
  <Slides>48</Slides>
  <Notes>19</Notes>
  <HiddenSlides>0</HiddenSlides>
  <MMClips>1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5</vt:i4>
      </vt:variant>
      <vt:variant>
        <vt:lpstr>Títulos de slides</vt:lpstr>
      </vt:variant>
      <vt:variant>
        <vt:i4>48</vt:i4>
      </vt:variant>
    </vt:vector>
  </HeadingPairs>
  <TitlesOfParts>
    <vt:vector size="60" baseType="lpstr">
      <vt:lpstr>Unimed Sans - 2020 Bold</vt:lpstr>
      <vt:lpstr>Arial</vt:lpstr>
      <vt:lpstr>trebuchet ms</vt:lpstr>
      <vt:lpstr>Helvetica Neue</vt:lpstr>
      <vt:lpstr>Calibri</vt:lpstr>
      <vt:lpstr>Roboto</vt:lpstr>
      <vt:lpstr>Helvetica</vt:lpstr>
      <vt:lpstr>Simple Light</vt:lpstr>
      <vt:lpstr>1_Simple Light</vt:lpstr>
      <vt:lpstr>2_Simple Light</vt:lpstr>
      <vt:lpstr>3_Simple Light</vt:lpstr>
      <vt:lpstr>4_Simple Light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Rosimary Alves Da Silva</dc:creator>
  <cp:lastModifiedBy>Tatiane Andrade Pereira</cp:lastModifiedBy>
  <cp:revision>19</cp:revision>
  <dcterms:modified xsi:type="dcterms:W3CDTF">2023-01-25T20:16:18Z</dcterms:modified>
</cp:coreProperties>
</file>