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286" r:id="rId6"/>
    <p:sldId id="3215" r:id="rId7"/>
    <p:sldId id="279" r:id="rId8"/>
    <p:sldId id="258" r:id="rId9"/>
    <p:sldId id="3184" r:id="rId10"/>
    <p:sldId id="283" r:id="rId11"/>
    <p:sldId id="3188" r:id="rId12"/>
    <p:sldId id="3189" r:id="rId13"/>
    <p:sldId id="3236" r:id="rId14"/>
    <p:sldId id="3237" r:id="rId15"/>
    <p:sldId id="3238" r:id="rId16"/>
    <p:sldId id="3219" r:id="rId17"/>
    <p:sldId id="3220" r:id="rId18"/>
    <p:sldId id="3191" r:id="rId19"/>
    <p:sldId id="3195" r:id="rId20"/>
    <p:sldId id="3221" r:id="rId21"/>
    <p:sldId id="3216" r:id="rId22"/>
    <p:sldId id="3222" r:id="rId23"/>
    <p:sldId id="3223" r:id="rId24"/>
    <p:sldId id="3225" r:id="rId25"/>
    <p:sldId id="3217" r:id="rId26"/>
    <p:sldId id="3062" r:id="rId27"/>
    <p:sldId id="3202" r:id="rId28"/>
    <p:sldId id="3208" r:id="rId29"/>
    <p:sldId id="3226" r:id="rId30"/>
    <p:sldId id="3227" r:id="rId31"/>
    <p:sldId id="3072" r:id="rId32"/>
    <p:sldId id="3234" r:id="rId33"/>
    <p:sldId id="3235" r:id="rId34"/>
    <p:sldId id="3218" r:id="rId35"/>
    <p:sldId id="3228" r:id="rId36"/>
    <p:sldId id="3229" r:id="rId37"/>
    <p:sldId id="3129" r:id="rId38"/>
    <p:sldId id="3158" r:id="rId39"/>
    <p:sldId id="3200" r:id="rId40"/>
    <p:sldId id="3198" r:id="rId41"/>
    <p:sldId id="3231" r:id="rId42"/>
    <p:sldId id="3197" r:id="rId43"/>
    <p:sldId id="3196" r:id="rId44"/>
    <p:sldId id="3230" r:id="rId45"/>
    <p:sldId id="3199" r:id="rId46"/>
    <p:sldId id="3121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33F"/>
    <a:srgbClr val="305E56"/>
    <a:srgbClr val="FEEFC5"/>
    <a:srgbClr val="AB0A3D"/>
    <a:srgbClr val="2F752A"/>
    <a:srgbClr val="00A859"/>
    <a:srgbClr val="003A2F"/>
    <a:srgbClr val="589C3C"/>
    <a:srgbClr val="FFFFFF"/>
    <a:srgbClr val="003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3A2F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Clique com o </a:t>
            </a:r>
            <a:r>
              <a:rPr lang="en-US" sz="1800" b="0" i="0" baseline="0" err="1">
                <a:effectLst/>
              </a:rPr>
              <a:t>botão</a:t>
            </a:r>
            <a:r>
              <a:rPr lang="en-US" sz="1800" b="0" i="0" baseline="0">
                <a:effectLst/>
              </a:rPr>
              <a:t> </a:t>
            </a:r>
            <a:r>
              <a:rPr lang="en-US" sz="1800" b="0" i="0" baseline="0" err="1">
                <a:effectLst/>
              </a:rPr>
              <a:t>direito</a:t>
            </a:r>
            <a:r>
              <a:rPr lang="en-US" sz="1800" b="0" i="0" baseline="0">
                <a:effectLst/>
              </a:rPr>
              <a:t> para </a:t>
            </a:r>
            <a:r>
              <a:rPr lang="en-US" sz="1800" b="0" i="0" baseline="0" err="1">
                <a:effectLst/>
              </a:rPr>
              <a:t>editar</a:t>
            </a:r>
            <a:endParaRPr lang="pt-B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3A2F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ln w="38100" cap="rnd">
              <a:solidFill>
                <a:srgbClr val="6CB33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A2F"/>
              </a:solidFill>
              <a:ln w="9525">
                <a:solidFill>
                  <a:srgbClr val="003A2F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3A2F"/>
                </a:solidFill>
                <a:ln w="9525">
                  <a:solidFill>
                    <a:srgbClr val="003A2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216-4CF1-AC3B-98E4CF92F98A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3A2F"/>
                </a:solidFill>
                <a:ln w="9525">
                  <a:solidFill>
                    <a:srgbClr val="003A2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216-4CF1-AC3B-98E4CF92F98A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3A2F"/>
                </a:solidFill>
                <a:ln w="9525">
                  <a:solidFill>
                    <a:srgbClr val="003A2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216-4CF1-AC3B-98E4CF92F98A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3A2F"/>
                </a:solidFill>
                <a:ln w="9525">
                  <a:solidFill>
                    <a:srgbClr val="003A2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216-4CF1-AC3B-98E4CF92F98A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216-4CF1-AC3B-98E4CF92F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369408"/>
        <c:axId val="660367744"/>
      </c:lineChart>
      <c:catAx>
        <c:axId val="66036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randing SF SemiBold" panose="00000700000000000000" pitchFamily="50" charset="0"/>
                <a:ea typeface="+mn-ea"/>
                <a:cs typeface="+mn-cs"/>
              </a:defRPr>
            </a:pPr>
            <a:endParaRPr lang="pt-BR"/>
          </a:p>
        </c:txPr>
        <c:crossAx val="660367744"/>
        <c:crosses val="autoZero"/>
        <c:auto val="1"/>
        <c:lblAlgn val="ctr"/>
        <c:lblOffset val="100"/>
        <c:noMultiLvlLbl val="0"/>
      </c:catAx>
      <c:valAx>
        <c:axId val="6603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03694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3A2F"/>
              </a:solidFill>
              <a:latin typeface="Branding SF Medium" panose="00000600000000000000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8D9C8-2619-4544-B119-5A09FA7C82E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74CB74-F8A6-4913-8746-8406FDDFF097}">
      <dgm:prSet custT="1"/>
      <dgm:spPr>
        <a:solidFill>
          <a:srgbClr val="003A2F"/>
        </a:solidFill>
      </dgm:spPr>
      <dgm:t>
        <a:bodyPr/>
        <a:lstStyle/>
        <a:p>
          <a:r>
            <a:rPr lang="pt-BR" sz="2800" b="1">
              <a:latin typeface="Branding Bold" panose="00000800000000000000"/>
              <a:cs typeface="Calibri" panose="020F0502020204030204" pitchFamily="34" charset="0"/>
            </a:rPr>
            <a:t>1992</a:t>
          </a:r>
        </a:p>
      </dgm:t>
    </dgm:pt>
    <dgm:pt modelId="{84F6B403-A16E-460F-984C-23407B95E629}" type="parTrans" cxnId="{490162AF-5E43-47AF-9853-A7EBA39D2FB6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0120FB83-AD66-4742-82F3-6ABC28577E7F}" type="sibTrans" cxnId="{490162AF-5E43-47AF-9853-A7EBA39D2FB6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5A2ADADF-A668-4F93-806C-7C88F74EBE52}">
      <dgm:prSet custT="1"/>
      <dgm:spPr>
        <a:solidFill>
          <a:srgbClr val="00AE9A"/>
        </a:solidFill>
      </dgm:spPr>
      <dgm:t>
        <a:bodyPr/>
        <a:lstStyle/>
        <a:p>
          <a:r>
            <a:rPr lang="pt-BR" sz="2800" b="1">
              <a:latin typeface="Branding Bold" panose="00000800000000000000"/>
              <a:cs typeface="Calibri" panose="020F0502020204030204" pitchFamily="34" charset="0"/>
            </a:rPr>
            <a:t>2005</a:t>
          </a:r>
        </a:p>
      </dgm:t>
    </dgm:pt>
    <dgm:pt modelId="{00CAD166-014F-4748-B54C-0FF5BF515AA1}" type="parTrans" cxnId="{D599EC45-021A-421E-810B-811E9F129784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E52C134F-3F83-4D8A-BFD9-B7541F4CDC0D}" type="sibTrans" cxnId="{D599EC45-021A-421E-810B-811E9F129784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0B319E79-E2B4-4778-BA20-D90B89E73DA5}">
      <dgm:prSet custT="1"/>
      <dgm:spPr>
        <a:solidFill>
          <a:srgbClr val="AB0A3D"/>
        </a:solidFill>
      </dgm:spPr>
      <dgm:t>
        <a:bodyPr/>
        <a:lstStyle/>
        <a:p>
          <a:r>
            <a:rPr lang="pt-BR" sz="2800" b="1">
              <a:latin typeface="Branding Bold" panose="00000800000000000000"/>
              <a:cs typeface="Calibri" panose="020F0502020204030204" pitchFamily="34" charset="0"/>
            </a:rPr>
            <a:t>2011</a:t>
          </a:r>
        </a:p>
      </dgm:t>
    </dgm:pt>
    <dgm:pt modelId="{25E5FC31-2B81-4B1D-B1AE-259FD4E0D0DC}" type="parTrans" cxnId="{C31E8D7A-1699-45F8-BE81-EF74CC03F1B5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6B99D43D-ED55-4D3C-B321-D7BFD407ED26}" type="sibTrans" cxnId="{C31E8D7A-1699-45F8-BE81-EF74CC03F1B5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70785AD4-BEA6-47E9-A39F-889B2BAE6CEE}">
      <dgm:prSet custT="1"/>
      <dgm:spPr>
        <a:solidFill>
          <a:srgbClr val="12284B"/>
        </a:solidFill>
      </dgm:spPr>
      <dgm:t>
        <a:bodyPr/>
        <a:lstStyle/>
        <a:p>
          <a:r>
            <a:rPr lang="pt-BR" sz="2800" b="1">
              <a:latin typeface="Branding Bold" panose="00000800000000000000"/>
              <a:cs typeface="Calibri" panose="020F0502020204030204" pitchFamily="34" charset="0"/>
            </a:rPr>
            <a:t>2013</a:t>
          </a:r>
        </a:p>
      </dgm:t>
    </dgm:pt>
    <dgm:pt modelId="{BFBEE511-4F6C-4214-AA5B-091DE84E7BC3}" type="parTrans" cxnId="{C778AD7A-ED8B-4AAF-8BFF-FAD38E5AA5AA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A3D7FF10-812E-4833-965C-3E03922303A2}" type="sibTrans" cxnId="{C778AD7A-ED8B-4AAF-8BFF-FAD38E5AA5AA}">
      <dgm:prSet/>
      <dgm:spPr/>
      <dgm:t>
        <a:bodyPr/>
        <a:lstStyle/>
        <a:p>
          <a:endParaRPr lang="pt-BR" sz="2800">
            <a:latin typeface="Branding Bold" panose="00000800000000000000"/>
          </a:endParaRPr>
        </a:p>
      </dgm:t>
    </dgm:pt>
    <dgm:pt modelId="{7DF4C02B-C4C7-4B66-BC54-0D455BC7496E}" type="pres">
      <dgm:prSet presAssocID="{C308D9C8-2619-4544-B119-5A09FA7C82E9}" presName="Name0" presStyleCnt="0">
        <dgm:presLayoutVars>
          <dgm:dir/>
          <dgm:animLvl val="lvl"/>
          <dgm:resizeHandles val="exact"/>
        </dgm:presLayoutVars>
      </dgm:prSet>
      <dgm:spPr/>
    </dgm:pt>
    <dgm:pt modelId="{2BB12B1C-B316-4433-A443-718C2FE4DD2A}" type="pres">
      <dgm:prSet presAssocID="{E274CB74-F8A6-4913-8746-8406FDDFF097}" presName="parTxOnly" presStyleLbl="node1" presStyleIdx="0" presStyleCnt="4" custLinFactNeighborY="2527">
        <dgm:presLayoutVars>
          <dgm:chMax val="0"/>
          <dgm:chPref val="0"/>
          <dgm:bulletEnabled val="1"/>
        </dgm:presLayoutVars>
      </dgm:prSet>
      <dgm:spPr/>
    </dgm:pt>
    <dgm:pt modelId="{CC2C4FA2-69A3-4C98-9501-E9519058C7EB}" type="pres">
      <dgm:prSet presAssocID="{0120FB83-AD66-4742-82F3-6ABC28577E7F}" presName="parTxOnlySpace" presStyleCnt="0"/>
      <dgm:spPr/>
    </dgm:pt>
    <dgm:pt modelId="{5A645F27-A8C8-41FC-984B-0C94294E1C36}" type="pres">
      <dgm:prSet presAssocID="{5A2ADADF-A668-4F93-806C-7C88F74EBE5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BBAC5C2-8139-4BA8-8C01-A964F551FCFC}" type="pres">
      <dgm:prSet presAssocID="{E52C134F-3F83-4D8A-BFD9-B7541F4CDC0D}" presName="parTxOnlySpace" presStyleCnt="0"/>
      <dgm:spPr/>
    </dgm:pt>
    <dgm:pt modelId="{52D612EA-2D92-4BBA-88D5-5DEB310C150E}" type="pres">
      <dgm:prSet presAssocID="{0B319E79-E2B4-4778-BA20-D90B89E73DA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8226A1-778E-4C86-865C-273F12E61359}" type="pres">
      <dgm:prSet presAssocID="{6B99D43D-ED55-4D3C-B321-D7BFD407ED26}" presName="parTxOnlySpace" presStyleCnt="0"/>
      <dgm:spPr/>
    </dgm:pt>
    <dgm:pt modelId="{E595BA16-84B8-4FCF-B86F-CD96A57E180C}" type="pres">
      <dgm:prSet presAssocID="{70785AD4-BEA6-47E9-A39F-889B2BAE6CE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54C0D13-B5DA-47F5-BF6F-BF0977C88F2C}" type="presOf" srcId="{E274CB74-F8A6-4913-8746-8406FDDFF097}" destId="{2BB12B1C-B316-4433-A443-718C2FE4DD2A}" srcOrd="0" destOrd="0" presId="urn:microsoft.com/office/officeart/2005/8/layout/chevron1"/>
    <dgm:cxn modelId="{65A13F2B-8DDE-4D0C-900E-23D79A467E72}" type="presOf" srcId="{70785AD4-BEA6-47E9-A39F-889B2BAE6CEE}" destId="{E595BA16-84B8-4FCF-B86F-CD96A57E180C}" srcOrd="0" destOrd="0" presId="urn:microsoft.com/office/officeart/2005/8/layout/chevron1"/>
    <dgm:cxn modelId="{3860233F-B62F-4819-B09D-923E23438833}" type="presOf" srcId="{0B319E79-E2B4-4778-BA20-D90B89E73DA5}" destId="{52D612EA-2D92-4BBA-88D5-5DEB310C150E}" srcOrd="0" destOrd="0" presId="urn:microsoft.com/office/officeart/2005/8/layout/chevron1"/>
    <dgm:cxn modelId="{D599EC45-021A-421E-810B-811E9F129784}" srcId="{C308D9C8-2619-4544-B119-5A09FA7C82E9}" destId="{5A2ADADF-A668-4F93-806C-7C88F74EBE52}" srcOrd="1" destOrd="0" parTransId="{00CAD166-014F-4748-B54C-0FF5BF515AA1}" sibTransId="{E52C134F-3F83-4D8A-BFD9-B7541F4CDC0D}"/>
    <dgm:cxn modelId="{90F6B94B-0560-4942-A2BD-42ACE48641D9}" type="presOf" srcId="{C308D9C8-2619-4544-B119-5A09FA7C82E9}" destId="{7DF4C02B-C4C7-4B66-BC54-0D455BC7496E}" srcOrd="0" destOrd="0" presId="urn:microsoft.com/office/officeart/2005/8/layout/chevron1"/>
    <dgm:cxn modelId="{6BB8D04F-2D99-4923-9086-69FE12A82D55}" type="presOf" srcId="{5A2ADADF-A668-4F93-806C-7C88F74EBE52}" destId="{5A645F27-A8C8-41FC-984B-0C94294E1C36}" srcOrd="0" destOrd="0" presId="urn:microsoft.com/office/officeart/2005/8/layout/chevron1"/>
    <dgm:cxn modelId="{C31E8D7A-1699-45F8-BE81-EF74CC03F1B5}" srcId="{C308D9C8-2619-4544-B119-5A09FA7C82E9}" destId="{0B319E79-E2B4-4778-BA20-D90B89E73DA5}" srcOrd="2" destOrd="0" parTransId="{25E5FC31-2B81-4B1D-B1AE-259FD4E0D0DC}" sibTransId="{6B99D43D-ED55-4D3C-B321-D7BFD407ED26}"/>
    <dgm:cxn modelId="{C778AD7A-ED8B-4AAF-8BFF-FAD38E5AA5AA}" srcId="{C308D9C8-2619-4544-B119-5A09FA7C82E9}" destId="{70785AD4-BEA6-47E9-A39F-889B2BAE6CEE}" srcOrd="3" destOrd="0" parTransId="{BFBEE511-4F6C-4214-AA5B-091DE84E7BC3}" sibTransId="{A3D7FF10-812E-4833-965C-3E03922303A2}"/>
    <dgm:cxn modelId="{490162AF-5E43-47AF-9853-A7EBA39D2FB6}" srcId="{C308D9C8-2619-4544-B119-5A09FA7C82E9}" destId="{E274CB74-F8A6-4913-8746-8406FDDFF097}" srcOrd="0" destOrd="0" parTransId="{84F6B403-A16E-460F-984C-23407B95E629}" sibTransId="{0120FB83-AD66-4742-82F3-6ABC28577E7F}"/>
    <dgm:cxn modelId="{643FAD45-6E9C-43BF-B53C-033AC9A6F158}" type="presParOf" srcId="{7DF4C02B-C4C7-4B66-BC54-0D455BC7496E}" destId="{2BB12B1C-B316-4433-A443-718C2FE4DD2A}" srcOrd="0" destOrd="0" presId="urn:microsoft.com/office/officeart/2005/8/layout/chevron1"/>
    <dgm:cxn modelId="{8403E6B7-0EAB-46D9-9039-54151CE70DF4}" type="presParOf" srcId="{7DF4C02B-C4C7-4B66-BC54-0D455BC7496E}" destId="{CC2C4FA2-69A3-4C98-9501-E9519058C7EB}" srcOrd="1" destOrd="0" presId="urn:microsoft.com/office/officeart/2005/8/layout/chevron1"/>
    <dgm:cxn modelId="{609D3FA8-BF27-49FF-9DD1-DF4969BB4B62}" type="presParOf" srcId="{7DF4C02B-C4C7-4B66-BC54-0D455BC7496E}" destId="{5A645F27-A8C8-41FC-984B-0C94294E1C36}" srcOrd="2" destOrd="0" presId="urn:microsoft.com/office/officeart/2005/8/layout/chevron1"/>
    <dgm:cxn modelId="{92348DC8-5866-4288-8237-FF8BF503C2D0}" type="presParOf" srcId="{7DF4C02B-C4C7-4B66-BC54-0D455BC7496E}" destId="{ABBAC5C2-8139-4BA8-8C01-A964F551FCFC}" srcOrd="3" destOrd="0" presId="urn:microsoft.com/office/officeart/2005/8/layout/chevron1"/>
    <dgm:cxn modelId="{66BDB25E-C04B-4A30-A59F-24A2EF8E30DB}" type="presParOf" srcId="{7DF4C02B-C4C7-4B66-BC54-0D455BC7496E}" destId="{52D612EA-2D92-4BBA-88D5-5DEB310C150E}" srcOrd="4" destOrd="0" presId="urn:microsoft.com/office/officeart/2005/8/layout/chevron1"/>
    <dgm:cxn modelId="{51CF9D2E-27B5-4EDE-ACD9-A69783C3D1FF}" type="presParOf" srcId="{7DF4C02B-C4C7-4B66-BC54-0D455BC7496E}" destId="{DB8226A1-778E-4C86-865C-273F12E61359}" srcOrd="5" destOrd="0" presId="urn:microsoft.com/office/officeart/2005/8/layout/chevron1"/>
    <dgm:cxn modelId="{3391322D-EDBF-4C46-AEC1-F8C764BA181F}" type="presParOf" srcId="{7DF4C02B-C4C7-4B66-BC54-0D455BC7496E}" destId="{E595BA16-84B8-4FCF-B86F-CD96A57E180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12B1C-B316-4433-A443-718C2FE4DD2A}">
      <dsp:nvSpPr>
        <dsp:cNvPr id="0" name=""/>
        <dsp:cNvSpPr/>
      </dsp:nvSpPr>
      <dsp:spPr>
        <a:xfrm>
          <a:off x="5251" y="0"/>
          <a:ext cx="3056931" cy="889073"/>
        </a:xfrm>
        <a:prstGeom prst="chevron">
          <a:avLst/>
        </a:prstGeom>
        <a:solidFill>
          <a:srgbClr val="003A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Branding Bold" panose="00000800000000000000"/>
              <a:cs typeface="Calibri" panose="020F0502020204030204" pitchFamily="34" charset="0"/>
            </a:rPr>
            <a:t>1992</a:t>
          </a:r>
        </a:p>
      </dsp:txBody>
      <dsp:txXfrm>
        <a:off x="449788" y="0"/>
        <a:ext cx="2167858" cy="889073"/>
      </dsp:txXfrm>
    </dsp:sp>
    <dsp:sp modelId="{5A645F27-A8C8-41FC-984B-0C94294E1C36}">
      <dsp:nvSpPr>
        <dsp:cNvPr id="0" name=""/>
        <dsp:cNvSpPr/>
      </dsp:nvSpPr>
      <dsp:spPr>
        <a:xfrm>
          <a:off x="2756489" y="0"/>
          <a:ext cx="3056931" cy="889073"/>
        </a:xfrm>
        <a:prstGeom prst="chevron">
          <a:avLst/>
        </a:prstGeom>
        <a:solidFill>
          <a:srgbClr val="00AE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Branding Bold" panose="00000800000000000000"/>
              <a:cs typeface="Calibri" panose="020F0502020204030204" pitchFamily="34" charset="0"/>
            </a:rPr>
            <a:t>2005</a:t>
          </a:r>
        </a:p>
      </dsp:txBody>
      <dsp:txXfrm>
        <a:off x="3201026" y="0"/>
        <a:ext cx="2167858" cy="889073"/>
      </dsp:txXfrm>
    </dsp:sp>
    <dsp:sp modelId="{52D612EA-2D92-4BBA-88D5-5DEB310C150E}">
      <dsp:nvSpPr>
        <dsp:cNvPr id="0" name=""/>
        <dsp:cNvSpPr/>
      </dsp:nvSpPr>
      <dsp:spPr>
        <a:xfrm>
          <a:off x="5507727" y="0"/>
          <a:ext cx="3056931" cy="889073"/>
        </a:xfrm>
        <a:prstGeom prst="chevron">
          <a:avLst/>
        </a:prstGeom>
        <a:solidFill>
          <a:srgbClr val="AB0A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Branding Bold" panose="00000800000000000000"/>
              <a:cs typeface="Calibri" panose="020F0502020204030204" pitchFamily="34" charset="0"/>
            </a:rPr>
            <a:t>2011</a:t>
          </a:r>
        </a:p>
      </dsp:txBody>
      <dsp:txXfrm>
        <a:off x="5952264" y="0"/>
        <a:ext cx="2167858" cy="889073"/>
      </dsp:txXfrm>
    </dsp:sp>
    <dsp:sp modelId="{E595BA16-84B8-4FCF-B86F-CD96A57E180C}">
      <dsp:nvSpPr>
        <dsp:cNvPr id="0" name=""/>
        <dsp:cNvSpPr/>
      </dsp:nvSpPr>
      <dsp:spPr>
        <a:xfrm>
          <a:off x="8258965" y="0"/>
          <a:ext cx="3056931" cy="889073"/>
        </a:xfrm>
        <a:prstGeom prst="chevron">
          <a:avLst/>
        </a:prstGeom>
        <a:solidFill>
          <a:srgbClr val="1228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latin typeface="Branding Bold" panose="00000800000000000000"/>
              <a:cs typeface="Calibri" panose="020F0502020204030204" pitchFamily="34" charset="0"/>
            </a:rPr>
            <a:t>2013</a:t>
          </a:r>
        </a:p>
      </dsp:txBody>
      <dsp:txXfrm>
        <a:off x="8703502" y="0"/>
        <a:ext cx="2167858" cy="889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F45F37A-1C77-434E-B128-D02603E7E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1622724-70A3-4271-AB15-9565D86FF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4E11B-C732-4C7B-AF9F-8B7E2BF5D263}" type="datetimeFigureOut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29337B-6B77-4A42-8002-CCC9A2D3F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C1642-1E03-429F-A9E0-8EE3DCE5A8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DB49-CF3E-461C-9B0A-CF5722523A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63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08E99-1226-41C2-9E0A-5633A546FF04}" type="datetimeFigureOut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6035-F2DD-4CCE-8F43-4D55614E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27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C6035-F2DD-4CCE-8F43-4D55614E85C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2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C6035-F2DD-4CCE-8F43-4D55614E85C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46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5B5BD-2BB4-4C40-B4A4-A15F0E69D2A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06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C6035-F2DD-4CCE-8F43-4D55614E85C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6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áfico 5">
            <a:extLst>
              <a:ext uri="{FF2B5EF4-FFF2-40B4-BE49-F238E27FC236}">
                <a16:creationId xmlns:a16="http://schemas.microsoft.com/office/drawing/2014/main" id="{E58B19FE-16B4-4035-81A0-B849D41B0BF4}"/>
              </a:ext>
            </a:extLst>
          </p:cNvPr>
          <p:cNvGrpSpPr/>
          <p:nvPr/>
        </p:nvGrpSpPr>
        <p:grpSpPr>
          <a:xfrm>
            <a:off x="3321561" y="2840335"/>
            <a:ext cx="4991210" cy="1505172"/>
            <a:chOff x="3321561" y="2840335"/>
            <a:chExt cx="4991210" cy="1505172"/>
          </a:xfrm>
          <a:solidFill>
            <a:srgbClr val="003A2F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D195E793-51E3-436B-8A6F-457D0159B0FF}"/>
                </a:ext>
              </a:extLst>
            </p:cNvPr>
            <p:cNvSpPr/>
            <p:nvPr/>
          </p:nvSpPr>
          <p:spPr>
            <a:xfrm>
              <a:off x="3321561" y="2840335"/>
              <a:ext cx="982805" cy="1088057"/>
            </a:xfrm>
            <a:custGeom>
              <a:avLst/>
              <a:gdLst>
                <a:gd name="connsiteX0" fmla="*/ 119364 w 982805"/>
                <a:gd name="connsiteY0" fmla="*/ -26 h 1088057"/>
                <a:gd name="connsiteX1" fmla="*/ 863289 w 982805"/>
                <a:gd name="connsiteY1" fmla="*/ -26 h 1088057"/>
                <a:gd name="connsiteX2" fmla="*/ 982492 w 982805"/>
                <a:gd name="connsiteY2" fmla="*/ 115646 h 1088057"/>
                <a:gd name="connsiteX3" fmla="*/ 982485 w 982805"/>
                <a:gd name="connsiteY3" fmla="*/ 119519 h 1088057"/>
                <a:gd name="connsiteX4" fmla="*/ 982485 w 982805"/>
                <a:gd name="connsiteY4" fmla="*/ 119519 h 1088057"/>
                <a:gd name="connsiteX5" fmla="*/ 982485 w 982805"/>
                <a:gd name="connsiteY5" fmla="*/ 358678 h 1088057"/>
                <a:gd name="connsiteX6" fmla="*/ 645555 w 982805"/>
                <a:gd name="connsiteY6" fmla="*/ 358678 h 1088057"/>
                <a:gd name="connsiteX7" fmla="*/ 645555 w 982805"/>
                <a:gd name="connsiteY7" fmla="*/ 239203 h 1088057"/>
                <a:gd name="connsiteX8" fmla="*/ 337307 w 982805"/>
                <a:gd name="connsiteY8" fmla="*/ 239203 h 1088057"/>
                <a:gd name="connsiteX9" fmla="*/ 337307 w 982805"/>
                <a:gd name="connsiteY9" fmla="*/ 338789 h 1088057"/>
                <a:gd name="connsiteX10" fmla="*/ 953872 w 982805"/>
                <a:gd name="connsiteY10" fmla="*/ 593859 h 1088057"/>
                <a:gd name="connsiteX11" fmla="*/ 982624 w 982805"/>
                <a:gd name="connsiteY11" fmla="*/ 661482 h 1088057"/>
                <a:gd name="connsiteX12" fmla="*/ 982624 w 982805"/>
                <a:gd name="connsiteY12" fmla="*/ 964496 h 1088057"/>
                <a:gd name="connsiteX13" fmla="*/ 982624 w 982805"/>
                <a:gd name="connsiteY13" fmla="*/ 964496 h 1088057"/>
                <a:gd name="connsiteX14" fmla="*/ 871594 w 982805"/>
                <a:gd name="connsiteY14" fmla="*/ 1088018 h 1088057"/>
                <a:gd name="connsiteX15" fmla="*/ 110919 w 982805"/>
                <a:gd name="connsiteY15" fmla="*/ 1088018 h 1088057"/>
                <a:gd name="connsiteX16" fmla="*/ -181 w 982805"/>
                <a:gd name="connsiteY16" fmla="*/ 976360 h 1088057"/>
                <a:gd name="connsiteX17" fmla="*/ -181 w 982805"/>
                <a:gd name="connsiteY17" fmla="*/ 976360 h 1088057"/>
                <a:gd name="connsiteX18" fmla="*/ -181 w 982805"/>
                <a:gd name="connsiteY18" fmla="*/ 713334 h 1088057"/>
                <a:gd name="connsiteX19" fmla="*/ 4006 w 982805"/>
                <a:gd name="connsiteY19" fmla="*/ 713334 h 1088057"/>
                <a:gd name="connsiteX20" fmla="*/ 4006 w 982805"/>
                <a:gd name="connsiteY20" fmla="*/ 709356 h 1088057"/>
                <a:gd name="connsiteX21" fmla="*/ 332911 w 982805"/>
                <a:gd name="connsiteY21" fmla="*/ 709356 h 1088057"/>
                <a:gd name="connsiteX22" fmla="*/ 332911 w 982805"/>
                <a:gd name="connsiteY22" fmla="*/ 713334 h 1088057"/>
                <a:gd name="connsiteX23" fmla="*/ 337168 w 982805"/>
                <a:gd name="connsiteY23" fmla="*/ 713334 h 1088057"/>
                <a:gd name="connsiteX24" fmla="*/ 337168 w 982805"/>
                <a:gd name="connsiteY24" fmla="*/ 848859 h 1088057"/>
                <a:gd name="connsiteX25" fmla="*/ 645555 w 982805"/>
                <a:gd name="connsiteY25" fmla="*/ 848859 h 1088057"/>
                <a:gd name="connsiteX26" fmla="*/ 645555 w 982805"/>
                <a:gd name="connsiteY26" fmla="*/ 749204 h 1088057"/>
                <a:gd name="connsiteX27" fmla="*/ 50693 w 982805"/>
                <a:gd name="connsiteY27" fmla="*/ 508789 h 1088057"/>
                <a:gd name="connsiteX28" fmla="*/ 45459 w 982805"/>
                <a:gd name="connsiteY28" fmla="*/ 506067 h 1088057"/>
                <a:gd name="connsiteX29" fmla="*/ 168 w 982805"/>
                <a:gd name="connsiteY29" fmla="*/ 438444 h 1088057"/>
                <a:gd name="connsiteX30" fmla="*/ 168 w 982805"/>
                <a:gd name="connsiteY30" fmla="*/ 438444 h 1088057"/>
                <a:gd name="connsiteX31" fmla="*/ 168 w 982805"/>
                <a:gd name="connsiteY31" fmla="*/ 115541 h 1088057"/>
                <a:gd name="connsiteX32" fmla="*/ 168 w 982805"/>
                <a:gd name="connsiteY32" fmla="*/ 115541 h 1088057"/>
                <a:gd name="connsiteX33" fmla="*/ 119364 w 982805"/>
                <a:gd name="connsiteY33" fmla="*/ -26 h 108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2805" h="1088057">
                  <a:moveTo>
                    <a:pt x="119364" y="-26"/>
                  </a:moveTo>
                  <a:lnTo>
                    <a:pt x="863289" y="-26"/>
                  </a:lnTo>
                  <a:cubicBezTo>
                    <a:pt x="928149" y="-1003"/>
                    <a:pt x="981515" y="50786"/>
                    <a:pt x="982492" y="115646"/>
                  </a:cubicBezTo>
                  <a:cubicBezTo>
                    <a:pt x="982513" y="116937"/>
                    <a:pt x="982506" y="118228"/>
                    <a:pt x="982485" y="119519"/>
                  </a:cubicBezTo>
                  <a:lnTo>
                    <a:pt x="982485" y="119519"/>
                  </a:lnTo>
                  <a:lnTo>
                    <a:pt x="982485" y="358678"/>
                  </a:lnTo>
                  <a:lnTo>
                    <a:pt x="645555" y="358678"/>
                  </a:lnTo>
                  <a:lnTo>
                    <a:pt x="645555" y="239203"/>
                  </a:lnTo>
                  <a:lnTo>
                    <a:pt x="337307" y="239203"/>
                  </a:lnTo>
                  <a:lnTo>
                    <a:pt x="337307" y="338789"/>
                  </a:lnTo>
                  <a:cubicBezTo>
                    <a:pt x="381133" y="362027"/>
                    <a:pt x="949964" y="591137"/>
                    <a:pt x="953872" y="593859"/>
                  </a:cubicBezTo>
                  <a:cubicBezTo>
                    <a:pt x="981787" y="613120"/>
                    <a:pt x="982206" y="630008"/>
                    <a:pt x="982624" y="661482"/>
                  </a:cubicBezTo>
                  <a:lnTo>
                    <a:pt x="982624" y="964496"/>
                  </a:lnTo>
                  <a:lnTo>
                    <a:pt x="982624" y="964496"/>
                  </a:lnTo>
                  <a:cubicBezTo>
                    <a:pt x="982624" y="1033515"/>
                    <a:pt x="931122" y="1088018"/>
                    <a:pt x="871594" y="1088018"/>
                  </a:cubicBezTo>
                  <a:lnTo>
                    <a:pt x="110919" y="1088018"/>
                  </a:lnTo>
                  <a:cubicBezTo>
                    <a:pt x="57463" y="1088018"/>
                    <a:pt x="-181" y="1033515"/>
                    <a:pt x="-181" y="976360"/>
                  </a:cubicBezTo>
                  <a:lnTo>
                    <a:pt x="-181" y="976360"/>
                  </a:lnTo>
                  <a:lnTo>
                    <a:pt x="-181" y="713334"/>
                  </a:lnTo>
                  <a:lnTo>
                    <a:pt x="4006" y="713334"/>
                  </a:lnTo>
                  <a:lnTo>
                    <a:pt x="4006" y="709356"/>
                  </a:lnTo>
                  <a:lnTo>
                    <a:pt x="332911" y="709356"/>
                  </a:lnTo>
                  <a:lnTo>
                    <a:pt x="332911" y="713334"/>
                  </a:lnTo>
                  <a:lnTo>
                    <a:pt x="337168" y="713334"/>
                  </a:lnTo>
                  <a:lnTo>
                    <a:pt x="337168" y="848859"/>
                  </a:lnTo>
                  <a:lnTo>
                    <a:pt x="645555" y="848859"/>
                  </a:lnTo>
                  <a:lnTo>
                    <a:pt x="645555" y="749204"/>
                  </a:lnTo>
                  <a:cubicBezTo>
                    <a:pt x="574093" y="723383"/>
                    <a:pt x="85517" y="523235"/>
                    <a:pt x="50693" y="508789"/>
                  </a:cubicBezTo>
                  <a:lnTo>
                    <a:pt x="45459" y="506067"/>
                  </a:lnTo>
                  <a:cubicBezTo>
                    <a:pt x="46437" y="506905"/>
                    <a:pt x="15381" y="497344"/>
                    <a:pt x="168" y="438444"/>
                  </a:cubicBezTo>
                  <a:lnTo>
                    <a:pt x="168" y="438444"/>
                  </a:lnTo>
                  <a:lnTo>
                    <a:pt x="168" y="115541"/>
                  </a:lnTo>
                  <a:lnTo>
                    <a:pt x="168" y="115541"/>
                  </a:lnTo>
                  <a:cubicBezTo>
                    <a:pt x="168" y="45824"/>
                    <a:pt x="66744" y="-26"/>
                    <a:pt x="119364" y="-26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54418837-BB5A-4C60-A267-425CA26E28C2}"/>
                </a:ext>
              </a:extLst>
            </p:cNvPr>
            <p:cNvSpPr/>
            <p:nvPr/>
          </p:nvSpPr>
          <p:spPr>
            <a:xfrm>
              <a:off x="5609447" y="2840628"/>
              <a:ext cx="1019443" cy="1088113"/>
            </a:xfrm>
            <a:custGeom>
              <a:avLst/>
              <a:gdLst>
                <a:gd name="connsiteX0" fmla="*/ 0 w 1019443"/>
                <a:gd name="connsiteY0" fmla="*/ 1088113 h 1088113"/>
                <a:gd name="connsiteX1" fmla="*/ 332952 w 1019443"/>
                <a:gd name="connsiteY1" fmla="*/ 1088113 h 1088113"/>
                <a:gd name="connsiteX2" fmla="*/ 332952 w 1019443"/>
                <a:gd name="connsiteY2" fmla="*/ 693540 h 1088113"/>
                <a:gd name="connsiteX3" fmla="*/ 337069 w 1019443"/>
                <a:gd name="connsiteY3" fmla="*/ 693540 h 1088113"/>
                <a:gd name="connsiteX4" fmla="*/ 337069 w 1019443"/>
                <a:gd name="connsiteY4" fmla="*/ 689562 h 1088113"/>
                <a:gd name="connsiteX5" fmla="*/ 682374 w 1019443"/>
                <a:gd name="connsiteY5" fmla="*/ 689562 h 1088113"/>
                <a:gd name="connsiteX6" fmla="*/ 682374 w 1019443"/>
                <a:gd name="connsiteY6" fmla="*/ 1088113 h 1088113"/>
                <a:gd name="connsiteX7" fmla="*/ 1015256 w 1019443"/>
                <a:gd name="connsiteY7" fmla="*/ 1088113 h 1088113"/>
                <a:gd name="connsiteX8" fmla="*/ 1015256 w 1019443"/>
                <a:gd name="connsiteY8" fmla="*/ 1084136 h 1088113"/>
                <a:gd name="connsiteX9" fmla="*/ 1019443 w 1019443"/>
                <a:gd name="connsiteY9" fmla="*/ 1084136 h 1088113"/>
                <a:gd name="connsiteX10" fmla="*/ 1019443 w 1019443"/>
                <a:gd name="connsiteY10" fmla="*/ 4048 h 1088113"/>
                <a:gd name="connsiteX11" fmla="*/ 1015256 w 1019443"/>
                <a:gd name="connsiteY11" fmla="*/ 4048 h 1088113"/>
                <a:gd name="connsiteX12" fmla="*/ 1015256 w 1019443"/>
                <a:gd name="connsiteY12" fmla="*/ 0 h 1088113"/>
                <a:gd name="connsiteX13" fmla="*/ 682374 w 1019443"/>
                <a:gd name="connsiteY13" fmla="*/ 0 h 1088113"/>
                <a:gd name="connsiteX14" fmla="*/ 682374 w 1019443"/>
                <a:gd name="connsiteY14" fmla="*/ 402529 h 1088113"/>
                <a:gd name="connsiteX15" fmla="*/ 332952 w 1019443"/>
                <a:gd name="connsiteY15" fmla="*/ 402529 h 1088113"/>
                <a:gd name="connsiteX16" fmla="*/ 332952 w 1019443"/>
                <a:gd name="connsiteY16" fmla="*/ 0 h 1088113"/>
                <a:gd name="connsiteX17" fmla="*/ 0 w 1019443"/>
                <a:gd name="connsiteY17" fmla="*/ 0 h 1088113"/>
                <a:gd name="connsiteX18" fmla="*/ 0 w 1019443"/>
                <a:gd name="connsiteY18" fmla="*/ 1088113 h 108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443" h="1088113">
                  <a:moveTo>
                    <a:pt x="0" y="1088113"/>
                  </a:moveTo>
                  <a:lnTo>
                    <a:pt x="332952" y="1088113"/>
                  </a:lnTo>
                  <a:lnTo>
                    <a:pt x="332952" y="693540"/>
                  </a:lnTo>
                  <a:lnTo>
                    <a:pt x="337069" y="693540"/>
                  </a:lnTo>
                  <a:lnTo>
                    <a:pt x="337069" y="689562"/>
                  </a:lnTo>
                  <a:lnTo>
                    <a:pt x="682374" y="689562"/>
                  </a:lnTo>
                  <a:lnTo>
                    <a:pt x="682374" y="1088113"/>
                  </a:lnTo>
                  <a:lnTo>
                    <a:pt x="1015256" y="1088113"/>
                  </a:lnTo>
                  <a:lnTo>
                    <a:pt x="1015256" y="1084136"/>
                  </a:lnTo>
                  <a:lnTo>
                    <a:pt x="1019443" y="1084136"/>
                  </a:lnTo>
                  <a:lnTo>
                    <a:pt x="1019443" y="4048"/>
                  </a:lnTo>
                  <a:lnTo>
                    <a:pt x="1015256" y="4048"/>
                  </a:lnTo>
                  <a:lnTo>
                    <a:pt x="1015256" y="0"/>
                  </a:lnTo>
                  <a:lnTo>
                    <a:pt x="682374" y="0"/>
                  </a:lnTo>
                  <a:lnTo>
                    <a:pt x="682374" y="402529"/>
                  </a:lnTo>
                  <a:lnTo>
                    <a:pt x="332952" y="402529"/>
                  </a:lnTo>
                  <a:lnTo>
                    <a:pt x="332952" y="0"/>
                  </a:lnTo>
                  <a:lnTo>
                    <a:pt x="0" y="0"/>
                  </a:lnTo>
                  <a:lnTo>
                    <a:pt x="0" y="1088113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CB5FF782-385E-499F-A981-02E965BBE60D}"/>
                </a:ext>
              </a:extLst>
            </p:cNvPr>
            <p:cNvSpPr/>
            <p:nvPr/>
          </p:nvSpPr>
          <p:spPr>
            <a:xfrm>
              <a:off x="4446591" y="2840698"/>
              <a:ext cx="1019513" cy="1088113"/>
            </a:xfrm>
            <a:custGeom>
              <a:avLst/>
              <a:gdLst>
                <a:gd name="connsiteX0" fmla="*/ -181 w 1019513"/>
                <a:gd name="connsiteY0" fmla="*/ 972438 h 1088113"/>
                <a:gd name="connsiteX1" fmla="*/ 110920 w 1019513"/>
                <a:gd name="connsiteY1" fmla="*/ 1088074 h 1088113"/>
                <a:gd name="connsiteX2" fmla="*/ 908372 w 1019513"/>
                <a:gd name="connsiteY2" fmla="*/ 1088074 h 1088113"/>
                <a:gd name="connsiteX3" fmla="*/ 1019333 w 1019513"/>
                <a:gd name="connsiteY3" fmla="*/ 972438 h 1088113"/>
                <a:gd name="connsiteX4" fmla="*/ 1019333 w 1019513"/>
                <a:gd name="connsiteY4" fmla="*/ 972438 h 1088113"/>
                <a:gd name="connsiteX5" fmla="*/ 1019333 w 1019513"/>
                <a:gd name="connsiteY5" fmla="*/ -39 h 1088113"/>
                <a:gd name="connsiteX6" fmla="*/ 682333 w 1019513"/>
                <a:gd name="connsiteY6" fmla="*/ -39 h 1088113"/>
                <a:gd name="connsiteX7" fmla="*/ 682333 w 1019513"/>
                <a:gd name="connsiteY7" fmla="*/ 828887 h 1088113"/>
                <a:gd name="connsiteX8" fmla="*/ 332841 w 1019513"/>
                <a:gd name="connsiteY8" fmla="*/ 828887 h 1088113"/>
                <a:gd name="connsiteX9" fmla="*/ 332841 w 1019513"/>
                <a:gd name="connsiteY9" fmla="*/ -39 h 1088113"/>
                <a:gd name="connsiteX10" fmla="*/ -181 w 1019513"/>
                <a:gd name="connsiteY10" fmla="*/ -39 h 108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9513" h="1088113">
                  <a:moveTo>
                    <a:pt x="-181" y="972438"/>
                  </a:moveTo>
                  <a:cubicBezTo>
                    <a:pt x="-181" y="1029383"/>
                    <a:pt x="50484" y="1088074"/>
                    <a:pt x="110920" y="1088074"/>
                  </a:cubicBezTo>
                  <a:lnTo>
                    <a:pt x="908372" y="1088074"/>
                  </a:lnTo>
                  <a:cubicBezTo>
                    <a:pt x="977321" y="1088074"/>
                    <a:pt x="1019333" y="1025266"/>
                    <a:pt x="1019333" y="972438"/>
                  </a:cubicBezTo>
                  <a:lnTo>
                    <a:pt x="1019333" y="972438"/>
                  </a:lnTo>
                  <a:lnTo>
                    <a:pt x="1019333" y="-39"/>
                  </a:lnTo>
                  <a:lnTo>
                    <a:pt x="682333" y="-39"/>
                  </a:lnTo>
                  <a:lnTo>
                    <a:pt x="682333" y="828887"/>
                  </a:lnTo>
                  <a:lnTo>
                    <a:pt x="332841" y="828887"/>
                  </a:lnTo>
                  <a:lnTo>
                    <a:pt x="332841" y="-39"/>
                  </a:lnTo>
                  <a:lnTo>
                    <a:pt x="-181" y="-39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E9D60862-D344-45B8-A4EB-4E8E79ABE4F8}"/>
                </a:ext>
              </a:extLst>
            </p:cNvPr>
            <p:cNvSpPr/>
            <p:nvPr/>
          </p:nvSpPr>
          <p:spPr>
            <a:xfrm>
              <a:off x="6742502" y="2840558"/>
              <a:ext cx="1126636" cy="1088113"/>
            </a:xfrm>
            <a:custGeom>
              <a:avLst/>
              <a:gdLst>
                <a:gd name="connsiteX0" fmla="*/ 567185 w 1126636"/>
                <a:gd name="connsiteY0" fmla="*/ 358804 h 1088113"/>
                <a:gd name="connsiteX1" fmla="*/ 657908 w 1126636"/>
                <a:gd name="connsiteY1" fmla="*/ 689662 h 1088113"/>
                <a:gd name="connsiteX2" fmla="*/ 468716 w 1126636"/>
                <a:gd name="connsiteY2" fmla="*/ 689662 h 1088113"/>
                <a:gd name="connsiteX3" fmla="*/ 567464 w 1126636"/>
                <a:gd name="connsiteY3" fmla="*/ 358804 h 1088113"/>
                <a:gd name="connsiteX4" fmla="*/ -181 w 1126636"/>
                <a:gd name="connsiteY4" fmla="*/ 1088074 h 1088113"/>
                <a:gd name="connsiteX5" fmla="*/ 341146 w 1126636"/>
                <a:gd name="connsiteY5" fmla="*/ 1088074 h 1088113"/>
                <a:gd name="connsiteX6" fmla="*/ 382181 w 1126636"/>
                <a:gd name="connsiteY6" fmla="*/ 936637 h 1088113"/>
                <a:gd name="connsiteX7" fmla="*/ 743954 w 1126636"/>
                <a:gd name="connsiteY7" fmla="*/ 936637 h 1088113"/>
                <a:gd name="connsiteX8" fmla="*/ 785129 w 1126636"/>
                <a:gd name="connsiteY8" fmla="*/ 1088074 h 1088113"/>
                <a:gd name="connsiteX9" fmla="*/ 1126455 w 1126636"/>
                <a:gd name="connsiteY9" fmla="*/ 1088074 h 1088113"/>
                <a:gd name="connsiteX10" fmla="*/ 739837 w 1126636"/>
                <a:gd name="connsiteY10" fmla="*/ -39 h 1088113"/>
                <a:gd name="connsiteX11" fmla="*/ 386437 w 1126636"/>
                <a:gd name="connsiteY11" fmla="*/ -39 h 1088113"/>
                <a:gd name="connsiteX12" fmla="*/ -181 w 1126636"/>
                <a:gd name="connsiteY12" fmla="*/ 1088074 h 108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6636" h="1088113">
                  <a:moveTo>
                    <a:pt x="567185" y="358804"/>
                  </a:moveTo>
                  <a:lnTo>
                    <a:pt x="657908" y="689662"/>
                  </a:lnTo>
                  <a:lnTo>
                    <a:pt x="468716" y="689662"/>
                  </a:lnTo>
                  <a:lnTo>
                    <a:pt x="567464" y="358804"/>
                  </a:lnTo>
                  <a:close/>
                  <a:moveTo>
                    <a:pt x="-181" y="1088074"/>
                  </a:moveTo>
                  <a:lnTo>
                    <a:pt x="341146" y="1088074"/>
                  </a:lnTo>
                  <a:lnTo>
                    <a:pt x="382181" y="936637"/>
                  </a:lnTo>
                  <a:lnTo>
                    <a:pt x="743954" y="936637"/>
                  </a:lnTo>
                  <a:lnTo>
                    <a:pt x="785129" y="1088074"/>
                  </a:lnTo>
                  <a:lnTo>
                    <a:pt x="1126455" y="1088074"/>
                  </a:lnTo>
                  <a:lnTo>
                    <a:pt x="739837" y="-39"/>
                  </a:lnTo>
                  <a:lnTo>
                    <a:pt x="386437" y="-39"/>
                  </a:lnTo>
                  <a:cubicBezTo>
                    <a:pt x="335912" y="142674"/>
                    <a:pt x="-181" y="1026313"/>
                    <a:pt x="-181" y="1088074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DF14C965-2ED1-421A-AB79-1CEAB2755D31}"/>
                </a:ext>
              </a:extLst>
            </p:cNvPr>
            <p:cNvSpPr/>
            <p:nvPr/>
          </p:nvSpPr>
          <p:spPr>
            <a:xfrm>
              <a:off x="7979750" y="2840628"/>
              <a:ext cx="333021" cy="1088113"/>
            </a:xfrm>
            <a:custGeom>
              <a:avLst/>
              <a:gdLst>
                <a:gd name="connsiteX0" fmla="*/ 0 w 333021"/>
                <a:gd name="connsiteY0" fmla="*/ 0 h 1088113"/>
                <a:gd name="connsiteX1" fmla="*/ 333022 w 333021"/>
                <a:gd name="connsiteY1" fmla="*/ 0 h 1088113"/>
                <a:gd name="connsiteX2" fmla="*/ 333022 w 333021"/>
                <a:gd name="connsiteY2" fmla="*/ 1088114 h 1088113"/>
                <a:gd name="connsiteX3" fmla="*/ 0 w 333021"/>
                <a:gd name="connsiteY3" fmla="*/ 1088114 h 108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021" h="1088113">
                  <a:moveTo>
                    <a:pt x="0" y="0"/>
                  </a:moveTo>
                  <a:lnTo>
                    <a:pt x="333022" y="0"/>
                  </a:lnTo>
                  <a:lnTo>
                    <a:pt x="333022" y="1088114"/>
                  </a:lnTo>
                  <a:lnTo>
                    <a:pt x="0" y="1088114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E3175EC-CB36-496F-AD80-04EA59125746}"/>
                </a:ext>
              </a:extLst>
            </p:cNvPr>
            <p:cNvSpPr/>
            <p:nvPr/>
          </p:nvSpPr>
          <p:spPr>
            <a:xfrm>
              <a:off x="4572068" y="4058959"/>
              <a:ext cx="167348" cy="286547"/>
            </a:xfrm>
            <a:custGeom>
              <a:avLst/>
              <a:gdLst>
                <a:gd name="connsiteX0" fmla="*/ 9240 w 167348"/>
                <a:gd name="connsiteY0" fmla="*/ 238076 h 286547"/>
                <a:gd name="connsiteX1" fmla="*/ 73025 w 167348"/>
                <a:gd name="connsiteY1" fmla="*/ 256151 h 286547"/>
                <a:gd name="connsiteX2" fmla="*/ 130948 w 167348"/>
                <a:gd name="connsiteY2" fmla="*/ 208905 h 286547"/>
                <a:gd name="connsiteX3" fmla="*/ 78748 w 167348"/>
                <a:gd name="connsiteY3" fmla="*/ 154193 h 286547"/>
                <a:gd name="connsiteX4" fmla="*/ 5542 w 167348"/>
                <a:gd name="connsiteY4" fmla="*/ 75264 h 286547"/>
                <a:gd name="connsiteX5" fmla="*/ 95217 w 167348"/>
                <a:gd name="connsiteY5" fmla="*/ 34 h 286547"/>
                <a:gd name="connsiteX6" fmla="*/ 156071 w 167348"/>
                <a:gd name="connsiteY6" fmla="*/ 13573 h 286547"/>
                <a:gd name="connsiteX7" fmla="*/ 146162 w 167348"/>
                <a:gd name="connsiteY7" fmla="*/ 42813 h 286547"/>
                <a:gd name="connsiteX8" fmla="*/ 93961 w 167348"/>
                <a:gd name="connsiteY8" fmla="*/ 29624 h 286547"/>
                <a:gd name="connsiteX9" fmla="*/ 41761 w 167348"/>
                <a:gd name="connsiteY9" fmla="*/ 71496 h 286547"/>
                <a:gd name="connsiteX10" fmla="*/ 96822 w 167348"/>
                <a:gd name="connsiteY10" fmla="*/ 124952 h 286547"/>
                <a:gd name="connsiteX11" fmla="*/ 167167 w 167348"/>
                <a:gd name="connsiteY11" fmla="*/ 206323 h 286547"/>
                <a:gd name="connsiteX12" fmla="*/ 70513 w 167348"/>
                <a:gd name="connsiteY12" fmla="*/ 286508 h 286547"/>
                <a:gd name="connsiteX13" fmla="*/ -181 w 167348"/>
                <a:gd name="connsiteY13" fmla="*/ 268434 h 28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348" h="286547">
                  <a:moveTo>
                    <a:pt x="9240" y="238076"/>
                  </a:moveTo>
                  <a:cubicBezTo>
                    <a:pt x="28417" y="249891"/>
                    <a:pt x="50498" y="256151"/>
                    <a:pt x="73025" y="256151"/>
                  </a:cubicBezTo>
                  <a:cubicBezTo>
                    <a:pt x="109593" y="256151"/>
                    <a:pt x="130948" y="236820"/>
                    <a:pt x="130948" y="208905"/>
                  </a:cubicBezTo>
                  <a:cubicBezTo>
                    <a:pt x="130948" y="183364"/>
                    <a:pt x="116153" y="168150"/>
                    <a:pt x="78748" y="154193"/>
                  </a:cubicBezTo>
                  <a:cubicBezTo>
                    <a:pt x="33526" y="137793"/>
                    <a:pt x="5542" y="113926"/>
                    <a:pt x="5542" y="75264"/>
                  </a:cubicBezTo>
                  <a:cubicBezTo>
                    <a:pt x="5542" y="32136"/>
                    <a:pt x="41342" y="34"/>
                    <a:pt x="95217" y="34"/>
                  </a:cubicBezTo>
                  <a:cubicBezTo>
                    <a:pt x="116321" y="-692"/>
                    <a:pt x="137264" y="3970"/>
                    <a:pt x="156071" y="13573"/>
                  </a:cubicBezTo>
                  <a:lnTo>
                    <a:pt x="146162" y="42813"/>
                  </a:lnTo>
                  <a:cubicBezTo>
                    <a:pt x="130250" y="33832"/>
                    <a:pt x="112224" y="29282"/>
                    <a:pt x="93961" y="29624"/>
                  </a:cubicBezTo>
                  <a:cubicBezTo>
                    <a:pt x="56137" y="29624"/>
                    <a:pt x="41761" y="52234"/>
                    <a:pt x="41761" y="71496"/>
                  </a:cubicBezTo>
                  <a:cubicBezTo>
                    <a:pt x="41761" y="97387"/>
                    <a:pt x="58579" y="110158"/>
                    <a:pt x="96822" y="124952"/>
                  </a:cubicBezTo>
                  <a:cubicBezTo>
                    <a:pt x="143719" y="143027"/>
                    <a:pt x="167167" y="165638"/>
                    <a:pt x="167167" y="206323"/>
                  </a:cubicBezTo>
                  <a:cubicBezTo>
                    <a:pt x="167167" y="249103"/>
                    <a:pt x="135903" y="286508"/>
                    <a:pt x="70513" y="286508"/>
                  </a:cubicBezTo>
                  <a:cubicBezTo>
                    <a:pt x="43785" y="286508"/>
                    <a:pt x="14684" y="278343"/>
                    <a:pt x="-181" y="268434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AA251FA-5553-4608-96D2-90B6E37490C3}"/>
                </a:ext>
              </a:extLst>
            </p:cNvPr>
            <p:cNvSpPr/>
            <p:nvPr/>
          </p:nvSpPr>
          <p:spPr>
            <a:xfrm>
              <a:off x="4796502" y="4063360"/>
              <a:ext cx="156182" cy="277053"/>
            </a:xfrm>
            <a:custGeom>
              <a:avLst/>
              <a:gdLst>
                <a:gd name="connsiteX0" fmla="*/ 143301 w 156182"/>
                <a:gd name="connsiteY0" fmla="*/ 147350 h 277053"/>
                <a:gd name="connsiteX1" fmla="*/ 35969 w 156182"/>
                <a:gd name="connsiteY1" fmla="*/ 147350 h 277053"/>
                <a:gd name="connsiteX2" fmla="*/ 35969 w 156182"/>
                <a:gd name="connsiteY2" fmla="*/ 247285 h 277053"/>
                <a:gd name="connsiteX3" fmla="*/ 156002 w 156182"/>
                <a:gd name="connsiteY3" fmla="*/ 247285 h 277053"/>
                <a:gd name="connsiteX4" fmla="*/ 156002 w 156182"/>
                <a:gd name="connsiteY4" fmla="*/ 277014 h 277053"/>
                <a:gd name="connsiteX5" fmla="*/ -181 w 156182"/>
                <a:gd name="connsiteY5" fmla="*/ 277014 h 277053"/>
                <a:gd name="connsiteX6" fmla="*/ -181 w 156182"/>
                <a:gd name="connsiteY6" fmla="*/ -39 h 277053"/>
                <a:gd name="connsiteX7" fmla="*/ 149860 w 156182"/>
                <a:gd name="connsiteY7" fmla="*/ -39 h 277053"/>
                <a:gd name="connsiteX8" fmla="*/ 149860 w 156182"/>
                <a:gd name="connsiteY8" fmla="*/ 29969 h 277053"/>
                <a:gd name="connsiteX9" fmla="*/ 35969 w 156182"/>
                <a:gd name="connsiteY9" fmla="*/ 29969 h 277053"/>
                <a:gd name="connsiteX10" fmla="*/ 35969 w 156182"/>
                <a:gd name="connsiteY10" fmla="*/ 117551 h 277053"/>
                <a:gd name="connsiteX11" fmla="*/ 143301 w 156182"/>
                <a:gd name="connsiteY11" fmla="*/ 117551 h 2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82" h="277053">
                  <a:moveTo>
                    <a:pt x="143301" y="147350"/>
                  </a:moveTo>
                  <a:lnTo>
                    <a:pt x="35969" y="147350"/>
                  </a:lnTo>
                  <a:lnTo>
                    <a:pt x="35969" y="247285"/>
                  </a:lnTo>
                  <a:lnTo>
                    <a:pt x="156002" y="247285"/>
                  </a:lnTo>
                  <a:lnTo>
                    <a:pt x="156002" y="277014"/>
                  </a:lnTo>
                  <a:lnTo>
                    <a:pt x="-181" y="277014"/>
                  </a:lnTo>
                  <a:lnTo>
                    <a:pt x="-181" y="-39"/>
                  </a:lnTo>
                  <a:lnTo>
                    <a:pt x="149860" y="-39"/>
                  </a:lnTo>
                  <a:lnTo>
                    <a:pt x="149860" y="29969"/>
                  </a:lnTo>
                  <a:lnTo>
                    <a:pt x="35969" y="29969"/>
                  </a:lnTo>
                  <a:lnTo>
                    <a:pt x="35969" y="117551"/>
                  </a:lnTo>
                  <a:lnTo>
                    <a:pt x="143301" y="117551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8C98FC42-0C55-43C9-BBB3-327690AF430E}"/>
                </a:ext>
              </a:extLst>
            </p:cNvPr>
            <p:cNvSpPr/>
            <p:nvPr/>
          </p:nvSpPr>
          <p:spPr>
            <a:xfrm>
              <a:off x="4990927" y="4060649"/>
              <a:ext cx="227923" cy="282904"/>
            </a:xfrm>
            <a:custGeom>
              <a:avLst/>
              <a:gdLst>
                <a:gd name="connsiteX0" fmla="*/ 227603 w 227923"/>
                <a:gd name="connsiteY0" fmla="*/ 267651 h 282904"/>
                <a:gd name="connsiteX1" fmla="*/ 142044 w 227923"/>
                <a:gd name="connsiteY1" fmla="*/ 282865 h 282904"/>
                <a:gd name="connsiteX2" fmla="*/ 38481 w 227923"/>
                <a:gd name="connsiteY2" fmla="*/ 246227 h 282904"/>
                <a:gd name="connsiteX3" fmla="*/ -181 w 227923"/>
                <a:gd name="connsiteY3" fmla="*/ 143082 h 282904"/>
                <a:gd name="connsiteX4" fmla="*/ 149860 w 227923"/>
                <a:gd name="connsiteY4" fmla="*/ 19 h 282904"/>
                <a:gd name="connsiteX5" fmla="*/ 219647 w 227923"/>
                <a:gd name="connsiteY5" fmla="*/ 12720 h 282904"/>
                <a:gd name="connsiteX6" fmla="*/ 210575 w 227923"/>
                <a:gd name="connsiteY6" fmla="*/ 41891 h 282904"/>
                <a:gd name="connsiteX7" fmla="*/ 149372 w 227923"/>
                <a:gd name="connsiteY7" fmla="*/ 29958 h 282904"/>
                <a:gd name="connsiteX8" fmla="*/ 37713 w 227923"/>
                <a:gd name="connsiteY8" fmla="*/ 141617 h 282904"/>
                <a:gd name="connsiteX9" fmla="*/ 144626 w 227923"/>
                <a:gd name="connsiteY9" fmla="*/ 253275 h 282904"/>
                <a:gd name="connsiteX10" fmla="*/ 192291 w 227923"/>
                <a:gd name="connsiteY10" fmla="*/ 245878 h 282904"/>
                <a:gd name="connsiteX11" fmla="*/ 192291 w 227923"/>
                <a:gd name="connsiteY11" fmla="*/ 163180 h 282904"/>
                <a:gd name="connsiteX12" fmla="*/ 136462 w 227923"/>
                <a:gd name="connsiteY12" fmla="*/ 163180 h 282904"/>
                <a:gd name="connsiteX13" fmla="*/ 136462 w 227923"/>
                <a:gd name="connsiteY13" fmla="*/ 134428 h 282904"/>
                <a:gd name="connsiteX14" fmla="*/ 227743 w 227923"/>
                <a:gd name="connsiteY14" fmla="*/ 134428 h 2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23" h="282904">
                  <a:moveTo>
                    <a:pt x="227603" y="267651"/>
                  </a:moveTo>
                  <a:cubicBezTo>
                    <a:pt x="200184" y="277652"/>
                    <a:pt x="171229" y="282802"/>
                    <a:pt x="142044" y="282865"/>
                  </a:cubicBezTo>
                  <a:cubicBezTo>
                    <a:pt x="100172" y="282865"/>
                    <a:pt x="65279" y="272187"/>
                    <a:pt x="38481" y="246227"/>
                  </a:cubicBezTo>
                  <a:cubicBezTo>
                    <a:pt x="14614" y="223197"/>
                    <a:pt x="-181" y="186210"/>
                    <a:pt x="-181" y="143082"/>
                  </a:cubicBezTo>
                  <a:cubicBezTo>
                    <a:pt x="-181" y="60385"/>
                    <a:pt x="56974" y="19"/>
                    <a:pt x="149860" y="19"/>
                  </a:cubicBezTo>
                  <a:cubicBezTo>
                    <a:pt x="173749" y="-602"/>
                    <a:pt x="197511" y="3718"/>
                    <a:pt x="219647" y="12720"/>
                  </a:cubicBezTo>
                  <a:lnTo>
                    <a:pt x="210575" y="41891"/>
                  </a:lnTo>
                  <a:cubicBezTo>
                    <a:pt x="191356" y="33279"/>
                    <a:pt x="170420" y="29197"/>
                    <a:pt x="149372" y="29958"/>
                  </a:cubicBezTo>
                  <a:cubicBezTo>
                    <a:pt x="81888" y="29958"/>
                    <a:pt x="37713" y="71830"/>
                    <a:pt x="37713" y="141617"/>
                  </a:cubicBezTo>
                  <a:cubicBezTo>
                    <a:pt x="37713" y="211403"/>
                    <a:pt x="79585" y="253275"/>
                    <a:pt x="144626" y="253275"/>
                  </a:cubicBezTo>
                  <a:cubicBezTo>
                    <a:pt x="168075" y="253275"/>
                    <a:pt x="184056" y="249995"/>
                    <a:pt x="192291" y="245878"/>
                  </a:cubicBezTo>
                  <a:lnTo>
                    <a:pt x="192291" y="163180"/>
                  </a:lnTo>
                  <a:lnTo>
                    <a:pt x="136462" y="163180"/>
                  </a:lnTo>
                  <a:lnTo>
                    <a:pt x="136462" y="134428"/>
                  </a:lnTo>
                  <a:lnTo>
                    <a:pt x="227743" y="134428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ED993D60-FE18-435B-BFC8-C0AE86E3539C}"/>
                </a:ext>
              </a:extLst>
            </p:cNvPr>
            <p:cNvSpPr/>
            <p:nvPr/>
          </p:nvSpPr>
          <p:spPr>
            <a:xfrm>
              <a:off x="5280961" y="4063569"/>
              <a:ext cx="204125" cy="281588"/>
            </a:xfrm>
            <a:custGeom>
              <a:avLst/>
              <a:gdLst>
                <a:gd name="connsiteX0" fmla="*/ 35759 w 204125"/>
                <a:gd name="connsiteY0" fmla="*/ -39 h 281588"/>
                <a:gd name="connsiteX1" fmla="*/ 35759 w 204125"/>
                <a:gd name="connsiteY1" fmla="*/ 164378 h 281588"/>
                <a:gd name="connsiteX2" fmla="*/ 100312 w 204125"/>
                <a:gd name="connsiteY2" fmla="*/ 252379 h 281588"/>
                <a:gd name="connsiteX3" fmla="*/ 167726 w 204125"/>
                <a:gd name="connsiteY3" fmla="*/ 164378 h 281588"/>
                <a:gd name="connsiteX4" fmla="*/ 167726 w 204125"/>
                <a:gd name="connsiteY4" fmla="*/ -39 h 281588"/>
                <a:gd name="connsiteX5" fmla="*/ 203945 w 204125"/>
                <a:gd name="connsiteY5" fmla="*/ -39 h 281588"/>
                <a:gd name="connsiteX6" fmla="*/ 203945 w 204125"/>
                <a:gd name="connsiteY6" fmla="*/ 161935 h 281588"/>
                <a:gd name="connsiteX7" fmla="*/ 99265 w 204125"/>
                <a:gd name="connsiteY7" fmla="*/ 281550 h 281588"/>
                <a:gd name="connsiteX8" fmla="*/ -181 w 204125"/>
                <a:gd name="connsiteY8" fmla="*/ 162912 h 281588"/>
                <a:gd name="connsiteX9" fmla="*/ -181 w 204125"/>
                <a:gd name="connsiteY9" fmla="*/ -39 h 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25" h="281588">
                  <a:moveTo>
                    <a:pt x="35759" y="-39"/>
                  </a:moveTo>
                  <a:lnTo>
                    <a:pt x="35759" y="164378"/>
                  </a:lnTo>
                  <a:cubicBezTo>
                    <a:pt x="35759" y="226069"/>
                    <a:pt x="63325" y="252379"/>
                    <a:pt x="100312" y="252379"/>
                  </a:cubicBezTo>
                  <a:cubicBezTo>
                    <a:pt x="140998" y="252379"/>
                    <a:pt x="167726" y="225232"/>
                    <a:pt x="167726" y="164378"/>
                  </a:cubicBezTo>
                  <a:lnTo>
                    <a:pt x="167726" y="-39"/>
                  </a:lnTo>
                  <a:lnTo>
                    <a:pt x="203945" y="-39"/>
                  </a:lnTo>
                  <a:lnTo>
                    <a:pt x="203945" y="161935"/>
                  </a:lnTo>
                  <a:cubicBezTo>
                    <a:pt x="203945" y="247075"/>
                    <a:pt x="159072" y="281550"/>
                    <a:pt x="99265" y="281550"/>
                  </a:cubicBezTo>
                  <a:cubicBezTo>
                    <a:pt x="42529" y="281550"/>
                    <a:pt x="-181" y="249518"/>
                    <a:pt x="-181" y="162912"/>
                  </a:cubicBezTo>
                  <a:lnTo>
                    <a:pt x="-181" y="-39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9BE16442-13BA-456C-B6CE-3D18F9B31BC7}"/>
                </a:ext>
              </a:extLst>
            </p:cNvPr>
            <p:cNvSpPr/>
            <p:nvPr/>
          </p:nvSpPr>
          <p:spPr>
            <a:xfrm>
              <a:off x="5555292" y="4061476"/>
              <a:ext cx="180538" cy="279355"/>
            </a:xfrm>
            <a:custGeom>
              <a:avLst/>
              <a:gdLst>
                <a:gd name="connsiteX0" fmla="*/ -181 w 180538"/>
                <a:gd name="connsiteY0" fmla="*/ 5753 h 279355"/>
                <a:gd name="connsiteX1" fmla="*/ 68489 w 180538"/>
                <a:gd name="connsiteY1" fmla="*/ -39 h 279355"/>
                <a:gd name="connsiteX2" fmla="*/ 148674 w 180538"/>
                <a:gd name="connsiteY2" fmla="*/ 22571 h 279355"/>
                <a:gd name="connsiteX3" fmla="*/ 170448 w 180538"/>
                <a:gd name="connsiteY3" fmla="*/ 75609 h 279355"/>
                <a:gd name="connsiteX4" fmla="*/ 118666 w 180538"/>
                <a:gd name="connsiteY4" fmla="*/ 146303 h 279355"/>
                <a:gd name="connsiteX5" fmla="*/ 118666 w 180538"/>
                <a:gd name="connsiteY5" fmla="*/ 147489 h 279355"/>
                <a:gd name="connsiteX6" fmla="*/ 158933 w 180538"/>
                <a:gd name="connsiteY6" fmla="*/ 203319 h 279355"/>
                <a:gd name="connsiteX7" fmla="*/ 180357 w 180538"/>
                <a:gd name="connsiteY7" fmla="*/ 279316 h 279355"/>
                <a:gd name="connsiteX8" fmla="*/ 143301 w 180538"/>
                <a:gd name="connsiteY8" fmla="*/ 279316 h 279355"/>
                <a:gd name="connsiteX9" fmla="*/ 125226 w 180538"/>
                <a:gd name="connsiteY9" fmla="*/ 213159 h 279355"/>
                <a:gd name="connsiteX10" fmla="*/ 69397 w 180538"/>
                <a:gd name="connsiteY10" fmla="*/ 159283 h 279355"/>
                <a:gd name="connsiteX11" fmla="*/ 35690 w 180538"/>
                <a:gd name="connsiteY11" fmla="*/ 159283 h 279355"/>
                <a:gd name="connsiteX12" fmla="*/ 35690 w 180538"/>
                <a:gd name="connsiteY12" fmla="*/ 278898 h 279355"/>
                <a:gd name="connsiteX13" fmla="*/ -111 w 180538"/>
                <a:gd name="connsiteY13" fmla="*/ 278898 h 279355"/>
                <a:gd name="connsiteX14" fmla="*/ 35620 w 180538"/>
                <a:gd name="connsiteY14" fmla="*/ 131927 h 279355"/>
                <a:gd name="connsiteX15" fmla="*/ 72188 w 180538"/>
                <a:gd name="connsiteY15" fmla="*/ 131927 h 279355"/>
                <a:gd name="connsiteX16" fmla="*/ 134996 w 180538"/>
                <a:gd name="connsiteY16" fmla="*/ 79308 h 279355"/>
                <a:gd name="connsiteX17" fmla="*/ 71211 w 180538"/>
                <a:gd name="connsiteY17" fmla="*/ 27945 h 279355"/>
                <a:gd name="connsiteX18" fmla="*/ 35899 w 180538"/>
                <a:gd name="connsiteY18" fmla="*/ 30806 h 27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538" h="279355">
                  <a:moveTo>
                    <a:pt x="-181" y="5753"/>
                  </a:moveTo>
                  <a:cubicBezTo>
                    <a:pt x="22514" y="1935"/>
                    <a:pt x="45481" y="-5"/>
                    <a:pt x="68489" y="-39"/>
                  </a:cubicBezTo>
                  <a:cubicBezTo>
                    <a:pt x="106732" y="-39"/>
                    <a:pt x="131856" y="7358"/>
                    <a:pt x="148674" y="22571"/>
                  </a:cubicBezTo>
                  <a:cubicBezTo>
                    <a:pt x="163099" y="36382"/>
                    <a:pt x="171006" y="55650"/>
                    <a:pt x="170448" y="75609"/>
                  </a:cubicBezTo>
                  <a:cubicBezTo>
                    <a:pt x="170874" y="108081"/>
                    <a:pt x="149756" y="136910"/>
                    <a:pt x="118666" y="146303"/>
                  </a:cubicBezTo>
                  <a:lnTo>
                    <a:pt x="118666" y="147489"/>
                  </a:lnTo>
                  <a:cubicBezTo>
                    <a:pt x="139602" y="154887"/>
                    <a:pt x="152373" y="174636"/>
                    <a:pt x="158933" y="203319"/>
                  </a:cubicBezTo>
                  <a:cubicBezTo>
                    <a:pt x="168005" y="241911"/>
                    <a:pt x="174565" y="268639"/>
                    <a:pt x="180357" y="279316"/>
                  </a:cubicBezTo>
                  <a:lnTo>
                    <a:pt x="143301" y="279316"/>
                  </a:lnTo>
                  <a:cubicBezTo>
                    <a:pt x="138834" y="271151"/>
                    <a:pt x="132623" y="247703"/>
                    <a:pt x="125226" y="213159"/>
                  </a:cubicBezTo>
                  <a:cubicBezTo>
                    <a:pt x="116991" y="174915"/>
                    <a:pt x="101778" y="160539"/>
                    <a:pt x="69397" y="159283"/>
                  </a:cubicBezTo>
                  <a:lnTo>
                    <a:pt x="35690" y="159283"/>
                  </a:lnTo>
                  <a:lnTo>
                    <a:pt x="35690" y="278898"/>
                  </a:lnTo>
                  <a:lnTo>
                    <a:pt x="-111" y="278898"/>
                  </a:lnTo>
                  <a:close/>
                  <a:moveTo>
                    <a:pt x="35620" y="131927"/>
                  </a:moveTo>
                  <a:lnTo>
                    <a:pt x="72188" y="131927"/>
                  </a:lnTo>
                  <a:cubicBezTo>
                    <a:pt x="110431" y="131927"/>
                    <a:pt x="134996" y="110991"/>
                    <a:pt x="134996" y="79308"/>
                  </a:cubicBezTo>
                  <a:cubicBezTo>
                    <a:pt x="134996" y="43577"/>
                    <a:pt x="109105" y="27945"/>
                    <a:pt x="71211" y="27945"/>
                  </a:cubicBezTo>
                  <a:cubicBezTo>
                    <a:pt x="59368" y="27547"/>
                    <a:pt x="47519" y="28503"/>
                    <a:pt x="35899" y="30806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488E74B3-ECF7-4406-9B4B-857D25D22585}"/>
                </a:ext>
              </a:extLst>
            </p:cNvPr>
            <p:cNvSpPr/>
            <p:nvPr/>
          </p:nvSpPr>
          <p:spPr>
            <a:xfrm>
              <a:off x="5765769" y="4063360"/>
              <a:ext cx="231900" cy="277053"/>
            </a:xfrm>
            <a:custGeom>
              <a:avLst/>
              <a:gdLst>
                <a:gd name="connsiteX0" fmla="*/ 65558 w 231900"/>
                <a:gd name="connsiteY0" fmla="*/ 190059 h 277053"/>
                <a:gd name="connsiteX1" fmla="*/ 36806 w 231900"/>
                <a:gd name="connsiteY1" fmla="*/ 277014 h 277053"/>
                <a:gd name="connsiteX2" fmla="*/ -181 w 231900"/>
                <a:gd name="connsiteY2" fmla="*/ 277014 h 277053"/>
                <a:gd name="connsiteX3" fmla="*/ 94380 w 231900"/>
                <a:gd name="connsiteY3" fmla="*/ -39 h 277053"/>
                <a:gd name="connsiteX4" fmla="*/ 137159 w 231900"/>
                <a:gd name="connsiteY4" fmla="*/ -39 h 277053"/>
                <a:gd name="connsiteX5" fmla="*/ 231720 w 231900"/>
                <a:gd name="connsiteY5" fmla="*/ 277014 h 277053"/>
                <a:gd name="connsiteX6" fmla="*/ 193477 w 231900"/>
                <a:gd name="connsiteY6" fmla="*/ 277014 h 277053"/>
                <a:gd name="connsiteX7" fmla="*/ 163748 w 231900"/>
                <a:gd name="connsiteY7" fmla="*/ 190059 h 277053"/>
                <a:gd name="connsiteX8" fmla="*/ 156839 w 231900"/>
                <a:gd name="connsiteY8" fmla="*/ 162145 h 277053"/>
                <a:gd name="connsiteX9" fmla="*/ 129343 w 231900"/>
                <a:gd name="connsiteY9" fmla="*/ 82379 h 277053"/>
                <a:gd name="connsiteX10" fmla="*/ 114967 w 231900"/>
                <a:gd name="connsiteY10" fmla="*/ 31783 h 277053"/>
                <a:gd name="connsiteX11" fmla="*/ 114130 w 231900"/>
                <a:gd name="connsiteY11" fmla="*/ 31783 h 277053"/>
                <a:gd name="connsiteX12" fmla="*/ 100172 w 231900"/>
                <a:gd name="connsiteY12" fmla="*/ 81960 h 277053"/>
                <a:gd name="connsiteX13" fmla="*/ 73025 w 231900"/>
                <a:gd name="connsiteY13" fmla="*/ 162145 h 2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900" h="277053">
                  <a:moveTo>
                    <a:pt x="65558" y="190059"/>
                  </a:moveTo>
                  <a:lnTo>
                    <a:pt x="36806" y="277014"/>
                  </a:lnTo>
                  <a:lnTo>
                    <a:pt x="-181" y="277014"/>
                  </a:lnTo>
                  <a:lnTo>
                    <a:pt x="94380" y="-39"/>
                  </a:lnTo>
                  <a:lnTo>
                    <a:pt x="137159" y="-39"/>
                  </a:lnTo>
                  <a:lnTo>
                    <a:pt x="231720" y="277014"/>
                  </a:lnTo>
                  <a:lnTo>
                    <a:pt x="193477" y="277014"/>
                  </a:lnTo>
                  <a:lnTo>
                    <a:pt x="163748" y="190059"/>
                  </a:lnTo>
                  <a:close/>
                  <a:moveTo>
                    <a:pt x="156839" y="162145"/>
                  </a:moveTo>
                  <a:lnTo>
                    <a:pt x="129343" y="82379"/>
                  </a:lnTo>
                  <a:cubicBezTo>
                    <a:pt x="123132" y="64304"/>
                    <a:pt x="119015" y="47485"/>
                    <a:pt x="114967" y="31783"/>
                  </a:cubicBezTo>
                  <a:lnTo>
                    <a:pt x="114130" y="31783"/>
                  </a:lnTo>
                  <a:cubicBezTo>
                    <a:pt x="110012" y="47834"/>
                    <a:pt x="105895" y="65142"/>
                    <a:pt x="100172" y="81960"/>
                  </a:cubicBezTo>
                  <a:lnTo>
                    <a:pt x="73025" y="162145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B3E2172C-D1F5-4854-8AD0-6C825DDF0FFA}"/>
                </a:ext>
              </a:extLst>
            </p:cNvPr>
            <p:cNvSpPr/>
            <p:nvPr/>
          </p:nvSpPr>
          <p:spPr>
            <a:xfrm>
              <a:off x="6046520" y="4061475"/>
              <a:ext cx="227783" cy="282019"/>
            </a:xfrm>
            <a:custGeom>
              <a:avLst/>
              <a:gdLst>
                <a:gd name="connsiteX0" fmla="*/ -181 w 227783"/>
                <a:gd name="connsiteY0" fmla="*/ 6102 h 282019"/>
                <a:gd name="connsiteX1" fmla="*/ 75887 w 227783"/>
                <a:gd name="connsiteY1" fmla="*/ -39 h 282019"/>
                <a:gd name="connsiteX2" fmla="*/ 188103 w 227783"/>
                <a:gd name="connsiteY2" fmla="*/ 34854 h 282019"/>
                <a:gd name="connsiteX3" fmla="*/ 227603 w 227783"/>
                <a:gd name="connsiteY3" fmla="*/ 134370 h 282019"/>
                <a:gd name="connsiteX4" fmla="*/ 187685 w 227783"/>
                <a:gd name="connsiteY4" fmla="*/ 242050 h 282019"/>
                <a:gd name="connsiteX5" fmla="*/ 64791 w 227783"/>
                <a:gd name="connsiteY5" fmla="*/ 281969 h 282019"/>
                <a:gd name="connsiteX6" fmla="*/ -181 w 227783"/>
                <a:gd name="connsiteY6" fmla="*/ 278619 h 282019"/>
                <a:gd name="connsiteX7" fmla="*/ 35620 w 227783"/>
                <a:gd name="connsiteY7" fmla="*/ 250983 h 282019"/>
                <a:gd name="connsiteX8" fmla="*/ 71769 w 227783"/>
                <a:gd name="connsiteY8" fmla="*/ 252588 h 282019"/>
                <a:gd name="connsiteX9" fmla="*/ 189779 w 227783"/>
                <a:gd name="connsiteY9" fmla="*/ 135068 h 282019"/>
                <a:gd name="connsiteX10" fmla="*/ 77492 w 227783"/>
                <a:gd name="connsiteY10" fmla="*/ 28155 h 282019"/>
                <a:gd name="connsiteX11" fmla="*/ 35620 w 227783"/>
                <a:gd name="connsiteY11" fmla="*/ 31853 h 2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783" h="282019">
                  <a:moveTo>
                    <a:pt x="-181" y="6102"/>
                  </a:moveTo>
                  <a:cubicBezTo>
                    <a:pt x="24963" y="1985"/>
                    <a:pt x="50408" y="-67"/>
                    <a:pt x="75887" y="-39"/>
                  </a:cubicBezTo>
                  <a:cubicBezTo>
                    <a:pt x="127320" y="-39"/>
                    <a:pt x="163888" y="12313"/>
                    <a:pt x="188103" y="34854"/>
                  </a:cubicBezTo>
                  <a:cubicBezTo>
                    <a:pt x="212320" y="57395"/>
                    <a:pt x="227603" y="89567"/>
                    <a:pt x="227603" y="134370"/>
                  </a:cubicBezTo>
                  <a:cubicBezTo>
                    <a:pt x="227603" y="179173"/>
                    <a:pt x="213157" y="216579"/>
                    <a:pt x="187685" y="242050"/>
                  </a:cubicBezTo>
                  <a:cubicBezTo>
                    <a:pt x="162213" y="267523"/>
                    <a:pt x="118666" y="281969"/>
                    <a:pt x="64791" y="281969"/>
                  </a:cubicBezTo>
                  <a:cubicBezTo>
                    <a:pt x="43087" y="282108"/>
                    <a:pt x="21390" y="280991"/>
                    <a:pt x="-181" y="278619"/>
                  </a:cubicBezTo>
                  <a:close/>
                  <a:moveTo>
                    <a:pt x="35620" y="250983"/>
                  </a:moveTo>
                  <a:cubicBezTo>
                    <a:pt x="47623" y="252260"/>
                    <a:pt x="59696" y="252798"/>
                    <a:pt x="71769" y="252588"/>
                  </a:cubicBezTo>
                  <a:cubicBezTo>
                    <a:pt x="148535" y="252588"/>
                    <a:pt x="189779" y="209879"/>
                    <a:pt x="189779" y="135068"/>
                  </a:cubicBezTo>
                  <a:cubicBezTo>
                    <a:pt x="190197" y="69678"/>
                    <a:pt x="153141" y="28155"/>
                    <a:pt x="77492" y="28155"/>
                  </a:cubicBezTo>
                  <a:cubicBezTo>
                    <a:pt x="63444" y="27910"/>
                    <a:pt x="49410" y="29153"/>
                    <a:pt x="35620" y="31853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AFB1EAA8-DA9C-4F2B-B229-E149FE8D9284}"/>
                </a:ext>
              </a:extLst>
            </p:cNvPr>
            <p:cNvSpPr/>
            <p:nvPr/>
          </p:nvSpPr>
          <p:spPr>
            <a:xfrm>
              <a:off x="6312058" y="4058614"/>
              <a:ext cx="253256" cy="286543"/>
            </a:xfrm>
            <a:custGeom>
              <a:avLst/>
              <a:gdLst>
                <a:gd name="connsiteX0" fmla="*/ 253075 w 253256"/>
                <a:gd name="connsiteY0" fmla="*/ 140581 h 286543"/>
                <a:gd name="connsiteX1" fmla="*/ 124389 w 253256"/>
                <a:gd name="connsiteY1" fmla="*/ 286505 h 286543"/>
                <a:gd name="connsiteX2" fmla="*/ -181 w 253256"/>
                <a:gd name="connsiteY2" fmla="*/ 145466 h 286543"/>
                <a:gd name="connsiteX3" fmla="*/ 128087 w 253256"/>
                <a:gd name="connsiteY3" fmla="*/ -39 h 286543"/>
                <a:gd name="connsiteX4" fmla="*/ 253075 w 253256"/>
                <a:gd name="connsiteY4" fmla="*/ 140581 h 286543"/>
                <a:gd name="connsiteX5" fmla="*/ 37644 w 253256"/>
                <a:gd name="connsiteY5" fmla="*/ 144698 h 286543"/>
                <a:gd name="connsiteX6" fmla="*/ 126412 w 253256"/>
                <a:gd name="connsiteY6" fmla="*/ 257334 h 286543"/>
                <a:gd name="connsiteX7" fmla="*/ 215251 w 253256"/>
                <a:gd name="connsiteY7" fmla="*/ 142186 h 286543"/>
                <a:gd name="connsiteX8" fmla="*/ 126901 w 253256"/>
                <a:gd name="connsiteY8" fmla="*/ 29131 h 286543"/>
                <a:gd name="connsiteX9" fmla="*/ 37644 w 253256"/>
                <a:gd name="connsiteY9" fmla="*/ 144698 h 28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256" h="286543">
                  <a:moveTo>
                    <a:pt x="253075" y="140581"/>
                  </a:moveTo>
                  <a:cubicBezTo>
                    <a:pt x="253075" y="235560"/>
                    <a:pt x="195083" y="286505"/>
                    <a:pt x="124389" y="286505"/>
                  </a:cubicBezTo>
                  <a:cubicBezTo>
                    <a:pt x="50833" y="286505"/>
                    <a:pt x="-181" y="229349"/>
                    <a:pt x="-181" y="145466"/>
                  </a:cubicBezTo>
                  <a:cubicBezTo>
                    <a:pt x="-181" y="57535"/>
                    <a:pt x="54113" y="-39"/>
                    <a:pt x="128087" y="-39"/>
                  </a:cubicBezTo>
                  <a:cubicBezTo>
                    <a:pt x="204155" y="-39"/>
                    <a:pt x="253075" y="57953"/>
                    <a:pt x="253075" y="140581"/>
                  </a:cubicBezTo>
                  <a:close/>
                  <a:moveTo>
                    <a:pt x="37644" y="144698"/>
                  </a:moveTo>
                  <a:cubicBezTo>
                    <a:pt x="37644" y="204296"/>
                    <a:pt x="69676" y="257334"/>
                    <a:pt x="126412" y="257334"/>
                  </a:cubicBezTo>
                  <a:cubicBezTo>
                    <a:pt x="183149" y="257334"/>
                    <a:pt x="215251" y="205134"/>
                    <a:pt x="215251" y="142186"/>
                  </a:cubicBezTo>
                  <a:cubicBezTo>
                    <a:pt x="215251" y="86357"/>
                    <a:pt x="186498" y="29131"/>
                    <a:pt x="126901" y="29131"/>
                  </a:cubicBezTo>
                  <a:cubicBezTo>
                    <a:pt x="67303" y="29131"/>
                    <a:pt x="37644" y="84263"/>
                    <a:pt x="37644" y="144698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2AA54010-4BC6-4293-9EA2-CC63BD505A30}"/>
                </a:ext>
              </a:extLst>
            </p:cNvPr>
            <p:cNvSpPr/>
            <p:nvPr/>
          </p:nvSpPr>
          <p:spPr>
            <a:xfrm>
              <a:off x="6619748" y="4061476"/>
              <a:ext cx="180677" cy="279006"/>
            </a:xfrm>
            <a:custGeom>
              <a:avLst/>
              <a:gdLst>
                <a:gd name="connsiteX0" fmla="*/ 28 w 180677"/>
                <a:gd name="connsiteY0" fmla="*/ 5753 h 279006"/>
                <a:gd name="connsiteX1" fmla="*/ 68629 w 180677"/>
                <a:gd name="connsiteY1" fmla="*/ -39 h 279006"/>
                <a:gd name="connsiteX2" fmla="*/ 148814 w 180677"/>
                <a:gd name="connsiteY2" fmla="*/ 22571 h 279006"/>
                <a:gd name="connsiteX3" fmla="*/ 170587 w 180677"/>
                <a:gd name="connsiteY3" fmla="*/ 75609 h 279006"/>
                <a:gd name="connsiteX4" fmla="*/ 118806 w 180677"/>
                <a:gd name="connsiteY4" fmla="*/ 145954 h 279006"/>
                <a:gd name="connsiteX5" fmla="*/ 118806 w 180677"/>
                <a:gd name="connsiteY5" fmla="*/ 147140 h 279006"/>
                <a:gd name="connsiteX6" fmla="*/ 159142 w 180677"/>
                <a:gd name="connsiteY6" fmla="*/ 202970 h 279006"/>
                <a:gd name="connsiteX7" fmla="*/ 180497 w 180677"/>
                <a:gd name="connsiteY7" fmla="*/ 278968 h 279006"/>
                <a:gd name="connsiteX8" fmla="*/ 143510 w 180677"/>
                <a:gd name="connsiteY8" fmla="*/ 278968 h 279006"/>
                <a:gd name="connsiteX9" fmla="*/ 125435 w 180677"/>
                <a:gd name="connsiteY9" fmla="*/ 212810 h 279006"/>
                <a:gd name="connsiteX10" fmla="*/ 69606 w 180677"/>
                <a:gd name="connsiteY10" fmla="*/ 158934 h 279006"/>
                <a:gd name="connsiteX11" fmla="*/ 35550 w 180677"/>
                <a:gd name="connsiteY11" fmla="*/ 158934 h 279006"/>
                <a:gd name="connsiteX12" fmla="*/ 35550 w 180677"/>
                <a:gd name="connsiteY12" fmla="*/ 278898 h 279006"/>
                <a:gd name="connsiteX13" fmla="*/ -181 w 180677"/>
                <a:gd name="connsiteY13" fmla="*/ 278898 h 279006"/>
                <a:gd name="connsiteX14" fmla="*/ 35759 w 180677"/>
                <a:gd name="connsiteY14" fmla="*/ 131927 h 279006"/>
                <a:gd name="connsiteX15" fmla="*/ 72328 w 180677"/>
                <a:gd name="connsiteY15" fmla="*/ 131927 h 279006"/>
                <a:gd name="connsiteX16" fmla="*/ 135136 w 180677"/>
                <a:gd name="connsiteY16" fmla="*/ 79308 h 279006"/>
                <a:gd name="connsiteX17" fmla="*/ 71420 w 180677"/>
                <a:gd name="connsiteY17" fmla="*/ 27945 h 279006"/>
                <a:gd name="connsiteX18" fmla="*/ 36038 w 180677"/>
                <a:gd name="connsiteY18" fmla="*/ 30806 h 27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677" h="279006">
                  <a:moveTo>
                    <a:pt x="28" y="5753"/>
                  </a:moveTo>
                  <a:cubicBezTo>
                    <a:pt x="22709" y="1928"/>
                    <a:pt x="45669" y="-5"/>
                    <a:pt x="68629" y="-39"/>
                  </a:cubicBezTo>
                  <a:cubicBezTo>
                    <a:pt x="106872" y="-39"/>
                    <a:pt x="131995" y="7358"/>
                    <a:pt x="148814" y="22571"/>
                  </a:cubicBezTo>
                  <a:cubicBezTo>
                    <a:pt x="163260" y="36382"/>
                    <a:pt x="171146" y="55650"/>
                    <a:pt x="170587" y="75609"/>
                  </a:cubicBezTo>
                  <a:cubicBezTo>
                    <a:pt x="170866" y="107955"/>
                    <a:pt x="149791" y="136596"/>
                    <a:pt x="118806" y="145954"/>
                  </a:cubicBezTo>
                  <a:lnTo>
                    <a:pt x="118806" y="147140"/>
                  </a:lnTo>
                  <a:cubicBezTo>
                    <a:pt x="139742" y="154538"/>
                    <a:pt x="152512" y="174288"/>
                    <a:pt x="159142" y="202970"/>
                  </a:cubicBezTo>
                  <a:cubicBezTo>
                    <a:pt x="168145" y="241562"/>
                    <a:pt x="174704" y="268290"/>
                    <a:pt x="180497" y="278968"/>
                  </a:cubicBezTo>
                  <a:lnTo>
                    <a:pt x="143510" y="278968"/>
                  </a:lnTo>
                  <a:cubicBezTo>
                    <a:pt x="138973" y="270803"/>
                    <a:pt x="132832" y="247354"/>
                    <a:pt x="125435" y="212810"/>
                  </a:cubicBezTo>
                  <a:cubicBezTo>
                    <a:pt x="117200" y="174567"/>
                    <a:pt x="101987" y="160190"/>
                    <a:pt x="69606" y="158934"/>
                  </a:cubicBezTo>
                  <a:lnTo>
                    <a:pt x="35550" y="158934"/>
                  </a:lnTo>
                  <a:lnTo>
                    <a:pt x="35550" y="278898"/>
                  </a:lnTo>
                  <a:lnTo>
                    <a:pt x="-181" y="278898"/>
                  </a:lnTo>
                  <a:close/>
                  <a:moveTo>
                    <a:pt x="35759" y="131927"/>
                  </a:moveTo>
                  <a:lnTo>
                    <a:pt x="72328" y="131927"/>
                  </a:lnTo>
                  <a:cubicBezTo>
                    <a:pt x="110640" y="131927"/>
                    <a:pt x="135136" y="110991"/>
                    <a:pt x="135136" y="79308"/>
                  </a:cubicBezTo>
                  <a:cubicBezTo>
                    <a:pt x="135136" y="43577"/>
                    <a:pt x="109245" y="27945"/>
                    <a:pt x="71420" y="27945"/>
                  </a:cubicBezTo>
                  <a:cubicBezTo>
                    <a:pt x="59556" y="27547"/>
                    <a:pt x="47693" y="28510"/>
                    <a:pt x="36038" y="30806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5907821-8E4B-42EA-8780-5C45F33E1E6B}"/>
                </a:ext>
              </a:extLst>
            </p:cNvPr>
            <p:cNvSpPr/>
            <p:nvPr/>
          </p:nvSpPr>
          <p:spPr>
            <a:xfrm>
              <a:off x="6830364" y="4063360"/>
              <a:ext cx="231900" cy="277053"/>
            </a:xfrm>
            <a:custGeom>
              <a:avLst/>
              <a:gdLst>
                <a:gd name="connsiteX0" fmla="*/ 65628 w 231900"/>
                <a:gd name="connsiteY0" fmla="*/ 190059 h 277053"/>
                <a:gd name="connsiteX1" fmla="*/ 36875 w 231900"/>
                <a:gd name="connsiteY1" fmla="*/ 277014 h 277053"/>
                <a:gd name="connsiteX2" fmla="*/ -181 w 231900"/>
                <a:gd name="connsiteY2" fmla="*/ 277014 h 277053"/>
                <a:gd name="connsiteX3" fmla="*/ 94449 w 231900"/>
                <a:gd name="connsiteY3" fmla="*/ -39 h 277053"/>
                <a:gd name="connsiteX4" fmla="*/ 137159 w 231900"/>
                <a:gd name="connsiteY4" fmla="*/ -39 h 277053"/>
                <a:gd name="connsiteX5" fmla="*/ 231720 w 231900"/>
                <a:gd name="connsiteY5" fmla="*/ 277014 h 277053"/>
                <a:gd name="connsiteX6" fmla="*/ 193477 w 231900"/>
                <a:gd name="connsiteY6" fmla="*/ 277014 h 277053"/>
                <a:gd name="connsiteX7" fmla="*/ 163887 w 231900"/>
                <a:gd name="connsiteY7" fmla="*/ 189850 h 277053"/>
                <a:gd name="connsiteX8" fmla="*/ 156908 w 231900"/>
                <a:gd name="connsiteY8" fmla="*/ 162145 h 277053"/>
                <a:gd name="connsiteX9" fmla="*/ 128993 w 231900"/>
                <a:gd name="connsiteY9" fmla="*/ 82379 h 277053"/>
                <a:gd name="connsiteX10" fmla="*/ 114618 w 231900"/>
                <a:gd name="connsiteY10" fmla="*/ 31783 h 277053"/>
                <a:gd name="connsiteX11" fmla="*/ 113780 w 231900"/>
                <a:gd name="connsiteY11" fmla="*/ 31783 h 277053"/>
                <a:gd name="connsiteX12" fmla="*/ 99823 w 231900"/>
                <a:gd name="connsiteY12" fmla="*/ 81960 h 277053"/>
                <a:gd name="connsiteX13" fmla="*/ 72676 w 231900"/>
                <a:gd name="connsiteY13" fmla="*/ 162145 h 2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900" h="277053">
                  <a:moveTo>
                    <a:pt x="65628" y="190059"/>
                  </a:moveTo>
                  <a:lnTo>
                    <a:pt x="36875" y="277014"/>
                  </a:lnTo>
                  <a:lnTo>
                    <a:pt x="-181" y="277014"/>
                  </a:lnTo>
                  <a:lnTo>
                    <a:pt x="94449" y="-39"/>
                  </a:lnTo>
                  <a:lnTo>
                    <a:pt x="137159" y="-39"/>
                  </a:lnTo>
                  <a:lnTo>
                    <a:pt x="231720" y="277014"/>
                  </a:lnTo>
                  <a:lnTo>
                    <a:pt x="193477" y="277014"/>
                  </a:lnTo>
                  <a:lnTo>
                    <a:pt x="163887" y="189850"/>
                  </a:lnTo>
                  <a:close/>
                  <a:moveTo>
                    <a:pt x="156908" y="162145"/>
                  </a:moveTo>
                  <a:lnTo>
                    <a:pt x="128993" y="82379"/>
                  </a:lnTo>
                  <a:cubicBezTo>
                    <a:pt x="122852" y="64304"/>
                    <a:pt x="118735" y="47485"/>
                    <a:pt x="114618" y="31783"/>
                  </a:cubicBezTo>
                  <a:lnTo>
                    <a:pt x="113780" y="31783"/>
                  </a:lnTo>
                  <a:cubicBezTo>
                    <a:pt x="109663" y="47834"/>
                    <a:pt x="105545" y="65142"/>
                    <a:pt x="99823" y="81960"/>
                  </a:cubicBezTo>
                  <a:lnTo>
                    <a:pt x="72676" y="162145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5204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8D3E37B-B988-4BF0-8826-B344749B6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72" y="376320"/>
            <a:ext cx="5588428" cy="507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pPr algn="l"/>
            <a:r>
              <a:rPr lang="pt-BR" sz="2500">
                <a:solidFill>
                  <a:srgbClr val="003A2F"/>
                </a:solidFill>
                <a:latin typeface="Branding SF SemiBold" panose="00000700000000000000" pitchFamily="50" charset="0"/>
              </a:rPr>
              <a:t>Insira o título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A5C358E2-E687-4BB5-9C87-E75D1F89FB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1975" y="2592388"/>
            <a:ext cx="3025775" cy="2187575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pt-BR"/>
              <a:t>Insira o texto/comentário aqui .</a:t>
            </a:r>
          </a:p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diam</a:t>
            </a:r>
            <a:r>
              <a:rPr lang="pt-BR"/>
              <a:t> </a:t>
            </a:r>
            <a:r>
              <a:rPr lang="pt-BR" err="1"/>
              <a:t>nonummy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euismod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ut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dolore</a:t>
            </a:r>
            <a:r>
              <a:rPr lang="pt-BR"/>
              <a:t> magna </a:t>
            </a:r>
            <a:r>
              <a:rPr lang="pt-BR" err="1"/>
              <a:t>aliquam</a:t>
            </a:r>
            <a:r>
              <a:rPr lang="pt-BR"/>
              <a:t> erat </a:t>
            </a:r>
            <a:r>
              <a:rPr lang="pt-BR" err="1"/>
              <a:t>volutpat</a:t>
            </a:r>
            <a:r>
              <a:rPr lang="pt-BR"/>
              <a:t>. </a:t>
            </a:r>
          </a:p>
        </p:txBody>
      </p:sp>
      <p:grpSp>
        <p:nvGrpSpPr>
          <p:cNvPr id="5" name="Gráfico 12">
            <a:extLst>
              <a:ext uri="{FF2B5EF4-FFF2-40B4-BE49-F238E27FC236}">
                <a16:creationId xmlns:a16="http://schemas.microsoft.com/office/drawing/2014/main" id="{0FCE03CC-1FF5-4BD2-837A-14D4D0C437F5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C2B2678-22C7-4195-86F4-1A8604A9A90B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C4C6E259-B416-4F40-947B-170E5D325C8E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F5C3131-20DE-498A-B877-08F1396B8DDC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A819B73-0B60-488F-8792-88922467D8E8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B8E09F46-4FAF-458C-8FD8-54608881593B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39FFC4FE-2626-4EE1-B31B-5648FD396BE6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F9B26FE0-5196-41EE-8E03-2E87EBE8E874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092CEC41-DD6E-452B-A5B6-4595124AE2BE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7917E82-E3CD-4BA0-B233-9609BA02D634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1BC1D730-8F27-45FE-A419-5A2982483E8E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095685FC-0F20-406C-B0BE-B885F5FC8B86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FC39BAC1-5FCB-4569-8B12-B505CDF7B5D4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7AEC676F-BE36-4491-B572-5E200E9B4AE5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15953F2D-FCDC-4503-9774-59B70462F52D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591AD699-D78A-4E9E-A946-34AA2239BFAE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8558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8D3E37B-B988-4BF0-8826-B344749B6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72" y="376320"/>
            <a:ext cx="5588428" cy="507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6CB33F"/>
                </a:solidFill>
              </a:defRPr>
            </a:lvl1pPr>
          </a:lstStyle>
          <a:p>
            <a:pPr algn="l"/>
            <a:r>
              <a:rPr lang="pt-BR" sz="2500">
                <a:solidFill>
                  <a:srgbClr val="003A2F"/>
                </a:solidFill>
                <a:latin typeface="Branding SF SemiBold" panose="00000700000000000000" pitchFamily="50" charset="0"/>
              </a:rPr>
              <a:t>Insira o título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79579A9-7E0B-48E3-84B7-91746E20F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1975" y="2592388"/>
            <a:ext cx="3025775" cy="2187575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pt-BR"/>
              <a:t>Insira o texto/comentário aqui .</a:t>
            </a:r>
          </a:p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diam</a:t>
            </a:r>
            <a:r>
              <a:rPr lang="pt-BR"/>
              <a:t> </a:t>
            </a:r>
            <a:r>
              <a:rPr lang="pt-BR" err="1"/>
              <a:t>nonummy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euismod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ut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dolore</a:t>
            </a:r>
            <a:r>
              <a:rPr lang="pt-BR"/>
              <a:t> magna </a:t>
            </a:r>
            <a:r>
              <a:rPr lang="pt-BR" err="1"/>
              <a:t>aliquam</a:t>
            </a:r>
            <a:r>
              <a:rPr lang="pt-BR"/>
              <a:t> erat </a:t>
            </a:r>
            <a:r>
              <a:rPr lang="pt-BR" err="1"/>
              <a:t>volutpat</a:t>
            </a:r>
            <a:r>
              <a:rPr lang="pt-BR"/>
              <a:t>. </a:t>
            </a:r>
          </a:p>
        </p:txBody>
      </p:sp>
      <p:grpSp>
        <p:nvGrpSpPr>
          <p:cNvPr id="5" name="Gráfico 12">
            <a:extLst>
              <a:ext uri="{FF2B5EF4-FFF2-40B4-BE49-F238E27FC236}">
                <a16:creationId xmlns:a16="http://schemas.microsoft.com/office/drawing/2014/main" id="{3C825109-41DA-436F-9F26-AF375379F482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428D53A8-8336-425B-8ED3-92ED65D3B383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E9363A7B-93CA-4227-956A-05A7F2196619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D11C123C-BAC9-415C-A0BA-79310BDE0577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02ABE5BF-27B7-46D0-984C-3157AC0C11E7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5A25C4BB-8769-49CC-A53D-10EE226D0880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F757DCFE-7984-47CE-947E-0DE9B079AF9B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439FF802-D993-44A8-8DCE-AE3E1C0A6FF0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E5015CF4-CC2C-455F-9F23-846FC0FD4FA0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71C1AE3F-142D-40EF-AE9C-8AF07F329C8B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23DE76-91D3-43C2-A117-7640A9A9F7D9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D3517409-1C08-47A8-B0C6-D081AF47108F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E893CDC9-7552-4EC0-8F82-DC8AC9BB08C2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769E660-ED84-415F-8B50-12A3243774B3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09F23656-46B6-4F06-A341-9BDECF8A5476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E7F66E3-6B03-4F0C-8F60-F57751EF9E15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4155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lin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8D3E37B-B988-4BF0-8826-B344749B6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72" y="376320"/>
            <a:ext cx="5588428" cy="507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pt-BR" sz="2500">
                <a:solidFill>
                  <a:srgbClr val="003A2F"/>
                </a:solidFill>
                <a:latin typeface="Branding SF SemiBold" panose="00000700000000000000" pitchFamily="50" charset="0"/>
              </a:rPr>
              <a:t>Insira o título aqui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0C034AB-92A7-4F66-99D8-5E6003E312F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05312992"/>
              </p:ext>
            </p:extLst>
          </p:nvPr>
        </p:nvGraphicFramePr>
        <p:xfrm>
          <a:off x="559724" y="1537993"/>
          <a:ext cx="6530109" cy="435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964206DC-AB2E-4704-8238-B3393D172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1975" y="2592388"/>
            <a:ext cx="3025775" cy="2187575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pt-BR"/>
              <a:t>Insira o texto/comentário aqui .</a:t>
            </a:r>
          </a:p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diam</a:t>
            </a:r>
            <a:r>
              <a:rPr lang="pt-BR"/>
              <a:t> </a:t>
            </a:r>
            <a:r>
              <a:rPr lang="pt-BR" err="1"/>
              <a:t>nonummy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euismod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ut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dolore</a:t>
            </a:r>
            <a:r>
              <a:rPr lang="pt-BR"/>
              <a:t> magna </a:t>
            </a:r>
            <a:r>
              <a:rPr lang="pt-BR" err="1"/>
              <a:t>aliquam</a:t>
            </a:r>
            <a:r>
              <a:rPr lang="pt-BR"/>
              <a:t> erat </a:t>
            </a:r>
            <a:r>
              <a:rPr lang="pt-BR" err="1"/>
              <a:t>volutpat</a:t>
            </a:r>
            <a:r>
              <a:rPr lang="pt-BR"/>
              <a:t>. </a:t>
            </a:r>
          </a:p>
        </p:txBody>
      </p:sp>
      <p:grpSp>
        <p:nvGrpSpPr>
          <p:cNvPr id="9" name="Gráfico 12">
            <a:extLst>
              <a:ext uri="{FF2B5EF4-FFF2-40B4-BE49-F238E27FC236}">
                <a16:creationId xmlns:a16="http://schemas.microsoft.com/office/drawing/2014/main" id="{11AA51CA-2CB7-4C2B-A5FB-5F3EB99B92EE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4FE4025E-7F12-4F5C-A6FE-70309056374A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1560E9CE-017C-4B50-8905-4D2FE3A76591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DF1364EB-3BF7-4DDC-AB0F-97ECFBCEF64C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DCBEEFE-62ED-45F3-9041-3B5AC66F6B1B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9D3E0302-2DD2-462D-A473-B9B89452C03F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1400B0F2-E49F-49FD-8A4B-58A3D5C6468E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9A1858FC-0356-45E5-BA45-C49A50536375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307CDB5-03A9-405A-9457-A51D686F17B1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7E0D3A64-1283-49B7-A63B-066ABA994A97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71C93DD8-C815-44DB-B128-06B9181ECD1C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6D797F85-53FA-4BE1-9400-214C640B45A2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6EEEEC1D-0617-406C-8C64-B5B2F36CF725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61853F2-D13D-4AFC-8B4F-B482611E8775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C5E8FF51-A18E-4BCB-B98C-A412B472839D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5CBD1A7-AD54-43B0-844A-E8A63622D3D4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6747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BC0C32B9-C9F1-43FD-8EEC-EC7E834F2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0254" y="4170836"/>
            <a:ext cx="4712706" cy="932091"/>
          </a:xfrm>
        </p:spPr>
        <p:txBody>
          <a:bodyPr>
            <a:noAutofit/>
          </a:bodyPr>
          <a:lstStyle>
            <a:lvl1pPr marL="0" indent="0" algn="ctr">
              <a:buNone/>
              <a:defRPr lang="pt-BR" sz="6000" kern="1200" dirty="0" err="1" smtClean="0">
                <a:solidFill>
                  <a:srgbClr val="6CB33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85%</a:t>
            </a:r>
          </a:p>
        </p:txBody>
      </p:sp>
      <p:sp>
        <p:nvSpPr>
          <p:cNvPr id="10" name="Espaço Reservado para Texto 11">
            <a:extLst>
              <a:ext uri="{FF2B5EF4-FFF2-40B4-BE49-F238E27FC236}">
                <a16:creationId xmlns:a16="http://schemas.microsoft.com/office/drawing/2014/main" id="{8C7CC248-0431-4425-BEE4-4237C37E91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0254" y="2459439"/>
            <a:ext cx="4712706" cy="932091"/>
          </a:xfrm>
        </p:spPr>
        <p:txBody>
          <a:bodyPr>
            <a:noAutofit/>
          </a:bodyPr>
          <a:lstStyle>
            <a:lvl1pPr marL="0" indent="0" algn="ctr">
              <a:buNone/>
              <a:defRPr lang="pt-BR" sz="6000" kern="1200" dirty="0" err="1" smtClean="0">
                <a:solidFill>
                  <a:srgbClr val="6CB33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540.650</a:t>
            </a:r>
          </a:p>
        </p:txBody>
      </p:sp>
      <p:sp>
        <p:nvSpPr>
          <p:cNvPr id="9" name="Espaço Reservado para Texto 11">
            <a:extLst>
              <a:ext uri="{FF2B5EF4-FFF2-40B4-BE49-F238E27FC236}">
                <a16:creationId xmlns:a16="http://schemas.microsoft.com/office/drawing/2014/main" id="{DBF2A8F5-2ECC-4F92-AB8A-F703B88DD0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254" y="844062"/>
            <a:ext cx="4712706" cy="932091"/>
          </a:xfrm>
        </p:spPr>
        <p:txBody>
          <a:bodyPr>
            <a:noAutofit/>
          </a:bodyPr>
          <a:lstStyle>
            <a:lvl1pPr marL="0" indent="0" algn="ctr">
              <a:buNone/>
              <a:defRPr lang="pt-BR" sz="6000" kern="1200" dirty="0" err="1" smtClean="0">
                <a:solidFill>
                  <a:srgbClr val="6CB33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8.540.650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91F715-87E9-438A-A1DC-6C642600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201" y="1674823"/>
            <a:ext cx="9040812" cy="463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Branding SF SemiBold" panose="00000700000000000000"/>
              </a:defRPr>
            </a:lvl1pPr>
            <a:lvl2pPr marL="457200" indent="0">
              <a:buNone/>
              <a:defRPr sz="1800">
                <a:latin typeface="Branding SF SemiBold" panose="00000700000000000000"/>
              </a:defRPr>
            </a:lvl2pPr>
            <a:lvl3pPr marL="914400" indent="0">
              <a:buNone/>
              <a:defRPr sz="1800">
                <a:latin typeface="Branding SF SemiBold" panose="00000700000000000000"/>
              </a:defRPr>
            </a:lvl3pPr>
            <a:lvl4pPr marL="1371600" indent="0">
              <a:buNone/>
              <a:defRPr sz="1800">
                <a:latin typeface="Branding SF SemiBold" panose="00000700000000000000"/>
              </a:defRPr>
            </a:lvl4pPr>
            <a:lvl5pPr marL="1828800" indent="0">
              <a:buNone/>
              <a:defRPr sz="1800">
                <a:latin typeface="Branding SF SemiBold" panose="00000700000000000000"/>
              </a:defRPr>
            </a:lvl5pPr>
          </a:lstStyle>
          <a:p>
            <a:pPr lvl="0"/>
            <a:r>
              <a:rPr lang="pt-BR"/>
              <a:t>Clique para editar os estilos de textos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F2AD2C64-B614-4452-8F79-D853D57F9D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6201" y="3308206"/>
            <a:ext cx="9040812" cy="463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Branding SF SemiBold" panose="00000700000000000000"/>
              </a:defRPr>
            </a:lvl1pPr>
            <a:lvl2pPr marL="457200" indent="0">
              <a:buNone/>
              <a:defRPr sz="1800">
                <a:latin typeface="Branding SF SemiBold" panose="00000700000000000000"/>
              </a:defRPr>
            </a:lvl2pPr>
            <a:lvl3pPr marL="914400" indent="0">
              <a:buNone/>
              <a:defRPr sz="1800">
                <a:latin typeface="Branding SF SemiBold" panose="00000700000000000000"/>
              </a:defRPr>
            </a:lvl3pPr>
            <a:lvl4pPr marL="1371600" indent="0">
              <a:buNone/>
              <a:defRPr sz="1800">
                <a:latin typeface="Branding SF SemiBold" panose="00000700000000000000"/>
              </a:defRPr>
            </a:lvl4pPr>
            <a:lvl5pPr marL="1828800" indent="0">
              <a:buNone/>
              <a:defRPr sz="1800">
                <a:latin typeface="Branding SF SemiBold" panose="00000700000000000000"/>
              </a:defRPr>
            </a:lvl5pPr>
          </a:lstStyle>
          <a:p>
            <a:pPr lvl="0"/>
            <a:r>
              <a:rPr lang="pt-BR"/>
              <a:t>Clique para editar os estilos de textos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674E5E60-85E8-4A8B-87FD-C1718C506D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6201" y="5017005"/>
            <a:ext cx="9040812" cy="46355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Branding SF SemiBold" panose="00000700000000000000"/>
              </a:defRPr>
            </a:lvl1pPr>
            <a:lvl2pPr marL="457200" indent="0">
              <a:buNone/>
              <a:defRPr sz="1800">
                <a:latin typeface="Branding SF SemiBold" panose="00000700000000000000"/>
              </a:defRPr>
            </a:lvl2pPr>
            <a:lvl3pPr marL="914400" indent="0">
              <a:buNone/>
              <a:defRPr sz="1800">
                <a:latin typeface="Branding SF SemiBold" panose="00000700000000000000"/>
              </a:defRPr>
            </a:lvl3pPr>
            <a:lvl4pPr marL="1371600" indent="0">
              <a:buNone/>
              <a:defRPr sz="1800">
                <a:latin typeface="Branding SF SemiBold" panose="00000700000000000000"/>
              </a:defRPr>
            </a:lvl4pPr>
            <a:lvl5pPr marL="1828800" indent="0">
              <a:buNone/>
              <a:defRPr sz="1800">
                <a:latin typeface="Branding SF SemiBold" panose="00000700000000000000"/>
              </a:defRPr>
            </a:lvl5pPr>
          </a:lstStyle>
          <a:p>
            <a:pPr lvl="0"/>
            <a:r>
              <a:rPr lang="pt-BR"/>
              <a:t>Clique para editar os estilos de textos</a:t>
            </a:r>
          </a:p>
        </p:txBody>
      </p:sp>
      <p:grpSp>
        <p:nvGrpSpPr>
          <p:cNvPr id="12" name="Gráfico 12">
            <a:extLst>
              <a:ext uri="{FF2B5EF4-FFF2-40B4-BE49-F238E27FC236}">
                <a16:creationId xmlns:a16="http://schemas.microsoft.com/office/drawing/2014/main" id="{720B887D-1393-4495-9814-F6413FE6D253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F1E59D86-C0BB-452E-A00E-8FCEFACE9190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8B3A59C-0552-4B55-AB1A-2F8FCAADFE7A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80FE2AEF-A45B-427B-9E00-0C815DBF20C8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1C7973F5-67FA-4211-865B-5AB642088A32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9BAA1A2-C667-4DFF-A2D7-A2FB9C7F70A1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FCB1BE5-542A-4366-A908-F09C7F0FB784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4F9DAB0B-C51F-4711-BBCE-D4E522072F3C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9D1B7CFB-E574-47BC-86D6-82ED0B0AEE0A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3548AE26-6364-4ACC-B34B-4EC5480D8C42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C836158C-6289-4212-BAB0-8CFF27E1212A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E7B4D6A4-D144-405E-8E3D-E5985FE2AD25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D0B51048-3693-419A-A2B3-EFF241B7997D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2E06CDE7-039C-4A21-A051-82B00CE90360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8058B52A-FF23-47D3-9900-E0B99091749D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5B7239FC-8888-4A99-9674-E7EA45706BCB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5390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-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1">
            <a:extLst>
              <a:ext uri="{FF2B5EF4-FFF2-40B4-BE49-F238E27FC236}">
                <a16:creationId xmlns:a16="http://schemas.microsoft.com/office/drawing/2014/main" id="{BAE5D925-EA14-41C9-9669-7F8CEE7A899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852857" y="3555078"/>
            <a:ext cx="1960798" cy="1658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A2F"/>
                </a:solidFill>
              </a:defRPr>
            </a:lvl1pPr>
          </a:lstStyle>
          <a:p>
            <a:pPr lvl="0"/>
            <a:r>
              <a:rPr lang="pt-BR"/>
              <a:t>Insira o texto/comentário aqui</a:t>
            </a:r>
          </a:p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endParaRPr lang="pt-BR"/>
          </a:p>
        </p:txBody>
      </p:sp>
      <p:grpSp>
        <p:nvGrpSpPr>
          <p:cNvPr id="6" name="Gráfico 12">
            <a:extLst>
              <a:ext uri="{FF2B5EF4-FFF2-40B4-BE49-F238E27FC236}">
                <a16:creationId xmlns:a16="http://schemas.microsoft.com/office/drawing/2014/main" id="{CCCAACD6-6A24-4DFB-9BAB-7BC728E2D293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59F9F4E8-E778-4D7A-9014-BCC72B1255B8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DA1EB0DD-1D99-487E-B526-6D624AFC3F4E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939826D3-604C-482C-BF15-4202EDD5C575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04766924-0FAD-42EF-BD73-5471C077181C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CD5314B6-1B33-4565-BF47-7A17EFD7C8FC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949E768C-3C08-4BF9-BFEA-72DA5E61C03E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FEA2130-C216-4ACE-AA6D-CF69BD796E58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E037556B-432E-4D5F-AF69-206DBA92310B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5381FCF8-B864-4B36-96EA-E4286208FA7E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29047C9B-5C1B-4D29-8086-06B2D23ACD32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7B496DF-9D12-4527-8F34-2222E607097E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1098FC75-5A8F-430D-9DB6-EE6F1AA9F9B0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6672D00-C0A9-4A50-AF7D-C650EAE963DF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C78C106E-DF8F-4CB6-87D3-D05B72BA710E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8CBD2ED1-00ED-412B-B9F4-298E70C1DCF0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2639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x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E4FEE9-D788-4FE4-95FA-CFAB2E061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0" y="3308350"/>
            <a:ext cx="6230938" cy="2093209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3A2F"/>
                </a:solidFill>
              </a:defRPr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</a:lstStyle>
          <a:p>
            <a:pPr lvl="0"/>
            <a:r>
              <a:rPr lang="pt-BR"/>
              <a:t>Insira o texto desejado. </a:t>
            </a:r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consectetuer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,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diam</a:t>
            </a:r>
            <a:r>
              <a:rPr lang="pt-BR"/>
              <a:t> </a:t>
            </a:r>
            <a:r>
              <a:rPr lang="pt-BR" err="1"/>
              <a:t>nonummy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euismod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ut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dolore</a:t>
            </a:r>
            <a:r>
              <a:rPr lang="pt-BR"/>
              <a:t>”</a:t>
            </a:r>
          </a:p>
        </p:txBody>
      </p:sp>
      <p:grpSp>
        <p:nvGrpSpPr>
          <p:cNvPr id="6" name="Gráfico 12">
            <a:extLst>
              <a:ext uri="{FF2B5EF4-FFF2-40B4-BE49-F238E27FC236}">
                <a16:creationId xmlns:a16="http://schemas.microsoft.com/office/drawing/2014/main" id="{D8D227BF-D31E-4A0F-BB08-AA659D0B9183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942D5BD7-CB0B-4A25-87C4-C819BA8D365F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83DE066F-8D17-4BEB-A526-7D5A73BC050E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61FFA8E-EE92-42AE-8F23-305366E0DA10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7F07C8CB-75DF-4D0B-90C0-46BE4B51F538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E5E9119-3EBB-483C-B4C3-AC65DD68D2B9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D9C24DA4-6D78-40CE-BD8E-FCE94796DE88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5BF86D65-40DB-4F2E-B58C-1A062BDD0A39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C0308A42-F58E-4114-BB3D-79B244D72DBA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A56B3E4-75C4-4EB7-AABD-967437C7A92F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54FA50F0-5964-4AE5-A5C3-6CF8E203C25A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1C40FF84-81F5-469E-8C2E-BDC97A002CC3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1BAE897-261D-4B95-B619-B67B4CA6C9B3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B4FE28E6-A275-4807-8211-52150F527599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AC2C3BAB-BCCF-415C-A315-3B3455C57498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37581B6C-4F49-443F-9BEA-6B5A6619DB6D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8911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947E4F1D-0EAD-4903-B136-0B63FF92E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0127" y="2397535"/>
            <a:ext cx="1494225" cy="1489200"/>
          </a:xfrm>
          <a:prstGeom prst="ellipse">
            <a:avLst/>
          </a:prstGeom>
          <a:ln>
            <a:solidFill>
              <a:srgbClr val="6CB33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500">
                <a:noFill/>
              </a:defRPr>
            </a:lvl1pPr>
          </a:lstStyle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19903D-72C4-4653-9ED4-EE87327C98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1083" y="785772"/>
            <a:ext cx="7480300" cy="712787"/>
          </a:xfrm>
        </p:spPr>
        <p:txBody>
          <a:bodyPr>
            <a:noAutofit/>
          </a:bodyPr>
          <a:lstStyle>
            <a:lvl1pPr marL="0" indent="0" algn="ctr">
              <a:buNone/>
              <a:defRPr sz="5000"/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pt-BR"/>
              <a:t>Apresentação do time</a:t>
            </a:r>
          </a:p>
        </p:txBody>
      </p:sp>
      <p:sp>
        <p:nvSpPr>
          <p:cNvPr id="19" name="Espaço Reservado para Imagem 4">
            <a:extLst>
              <a:ext uri="{FF2B5EF4-FFF2-40B4-BE49-F238E27FC236}">
                <a16:creationId xmlns:a16="http://schemas.microsoft.com/office/drawing/2014/main" id="{143A4653-E8CD-4EE1-9E7E-DE7676A98F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8264" y="2397535"/>
            <a:ext cx="1494225" cy="1489200"/>
          </a:xfrm>
          <a:prstGeom prst="ellipse">
            <a:avLst/>
          </a:prstGeom>
          <a:ln>
            <a:solidFill>
              <a:srgbClr val="6CB33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500">
                <a:noFill/>
              </a:defRPr>
            </a:lvl1pPr>
          </a:lstStyle>
          <a:p>
            <a:endParaRPr lang="pt-BR"/>
          </a:p>
        </p:txBody>
      </p:sp>
      <p:sp>
        <p:nvSpPr>
          <p:cNvPr id="20" name="Espaço Reservado para Imagem 4">
            <a:extLst>
              <a:ext uri="{FF2B5EF4-FFF2-40B4-BE49-F238E27FC236}">
                <a16:creationId xmlns:a16="http://schemas.microsoft.com/office/drawing/2014/main" id="{10BFFAE9-7E4D-4DD7-BF83-327763EB2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6401" y="2397535"/>
            <a:ext cx="1494225" cy="1489200"/>
          </a:xfrm>
          <a:prstGeom prst="ellipse">
            <a:avLst/>
          </a:prstGeom>
          <a:ln>
            <a:solidFill>
              <a:srgbClr val="6CB33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500">
                <a:noFill/>
              </a:defRPr>
            </a:lvl1pPr>
          </a:lstStyle>
          <a:p>
            <a:endParaRPr lang="pt-BR"/>
          </a:p>
        </p:txBody>
      </p:sp>
      <p:sp>
        <p:nvSpPr>
          <p:cNvPr id="21" name="Espaço Reservado para Imagem 4">
            <a:extLst>
              <a:ext uri="{FF2B5EF4-FFF2-40B4-BE49-F238E27FC236}">
                <a16:creationId xmlns:a16="http://schemas.microsoft.com/office/drawing/2014/main" id="{B71146AC-E6A5-4DA6-B134-DBF80A345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4538" y="2397535"/>
            <a:ext cx="1494225" cy="1489200"/>
          </a:xfrm>
          <a:prstGeom prst="ellipse">
            <a:avLst/>
          </a:prstGeom>
          <a:ln>
            <a:solidFill>
              <a:srgbClr val="6CB33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500">
                <a:noFill/>
              </a:defRPr>
            </a:lvl1pPr>
          </a:lstStyle>
          <a:p>
            <a:endParaRPr lang="pt-BR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78D1DE46-55A9-4AA0-B880-B1FF8615DC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8122" y="3992421"/>
            <a:ext cx="2174264" cy="274186"/>
          </a:xfrm>
        </p:spPr>
        <p:txBody>
          <a:bodyPr/>
          <a:lstStyle>
            <a:lvl1pPr marL="0" indent="0" algn="ctr">
              <a:buNone/>
              <a:defRPr sz="1200"/>
            </a:lvl1pPr>
            <a:lvl5pPr>
              <a:defRPr/>
            </a:lvl5pPr>
          </a:lstStyle>
          <a:p>
            <a:pPr lvl="0"/>
            <a:r>
              <a:rPr lang="pt-BR"/>
              <a:t>Nome </a:t>
            </a:r>
          </a:p>
        </p:txBody>
      </p:sp>
      <p:sp>
        <p:nvSpPr>
          <p:cNvPr id="24" name="Espaço Reservado para Texto 22">
            <a:extLst>
              <a:ext uri="{FF2B5EF4-FFF2-40B4-BE49-F238E27FC236}">
                <a16:creationId xmlns:a16="http://schemas.microsoft.com/office/drawing/2014/main" id="{2C67BC91-2646-4BEA-B57A-8D81720CC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7623" y="4154848"/>
            <a:ext cx="2174264" cy="274187"/>
          </a:xfrm>
        </p:spPr>
        <p:txBody>
          <a:bodyPr/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pt-BR"/>
              <a:t>Cargo </a:t>
            </a:r>
          </a:p>
        </p:txBody>
      </p:sp>
      <p:sp>
        <p:nvSpPr>
          <p:cNvPr id="25" name="Espaço Reservado para Texto 22">
            <a:extLst>
              <a:ext uri="{FF2B5EF4-FFF2-40B4-BE49-F238E27FC236}">
                <a16:creationId xmlns:a16="http://schemas.microsoft.com/office/drawing/2014/main" id="{1032F4F6-4C09-4029-B7F6-3BBCCDA8F3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7623" y="4344192"/>
            <a:ext cx="2174264" cy="509587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en-US"/>
              <a:t>Blue is the </a:t>
            </a:r>
            <a:r>
              <a:rPr lang="en-US" err="1"/>
              <a:t>colour</a:t>
            </a:r>
            <a:r>
              <a:rPr lang="en-US"/>
              <a:t> of the clear sky and the deep sea</a:t>
            </a:r>
          </a:p>
        </p:txBody>
      </p:sp>
      <p:sp>
        <p:nvSpPr>
          <p:cNvPr id="26" name="Espaço Reservado para Texto 22">
            <a:extLst>
              <a:ext uri="{FF2B5EF4-FFF2-40B4-BE49-F238E27FC236}">
                <a16:creationId xmlns:a16="http://schemas.microsoft.com/office/drawing/2014/main" id="{68098280-45D8-4280-9FED-EE87D83E6F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9957" y="3992421"/>
            <a:ext cx="2174264" cy="274186"/>
          </a:xfrm>
        </p:spPr>
        <p:txBody>
          <a:bodyPr/>
          <a:lstStyle>
            <a:lvl1pPr marL="0" indent="0" algn="ctr">
              <a:buNone/>
              <a:defRPr sz="1200"/>
            </a:lvl1pPr>
            <a:lvl5pPr>
              <a:defRPr/>
            </a:lvl5pPr>
          </a:lstStyle>
          <a:p>
            <a:pPr lvl="0"/>
            <a:r>
              <a:rPr lang="pt-BR"/>
              <a:t>Nome </a:t>
            </a:r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063BB25D-7403-49A7-8FCD-291FC62447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9458" y="4154848"/>
            <a:ext cx="2174264" cy="274187"/>
          </a:xfrm>
        </p:spPr>
        <p:txBody>
          <a:bodyPr/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pt-BR"/>
              <a:t>Cargo </a:t>
            </a:r>
          </a:p>
        </p:txBody>
      </p:sp>
      <p:sp>
        <p:nvSpPr>
          <p:cNvPr id="28" name="Espaço Reservado para Texto 22">
            <a:extLst>
              <a:ext uri="{FF2B5EF4-FFF2-40B4-BE49-F238E27FC236}">
                <a16:creationId xmlns:a16="http://schemas.microsoft.com/office/drawing/2014/main" id="{F76917EA-F469-4D4D-9CA0-2C476940D8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9458" y="4344192"/>
            <a:ext cx="2174264" cy="509587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en-US"/>
              <a:t>Blue is the </a:t>
            </a:r>
            <a:r>
              <a:rPr lang="en-US" err="1"/>
              <a:t>colour</a:t>
            </a:r>
            <a:r>
              <a:rPr lang="en-US"/>
              <a:t> of the clear sky and the deep sea</a:t>
            </a:r>
          </a:p>
        </p:txBody>
      </p:sp>
      <p:sp>
        <p:nvSpPr>
          <p:cNvPr id="29" name="Espaço Reservado para Texto 22">
            <a:extLst>
              <a:ext uri="{FF2B5EF4-FFF2-40B4-BE49-F238E27FC236}">
                <a16:creationId xmlns:a16="http://schemas.microsoft.com/office/drawing/2014/main" id="{912C6E66-81E5-47D2-B7FE-17353A733A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1792" y="3992421"/>
            <a:ext cx="2174264" cy="274186"/>
          </a:xfrm>
        </p:spPr>
        <p:txBody>
          <a:bodyPr/>
          <a:lstStyle>
            <a:lvl1pPr marL="0" indent="0" algn="ctr">
              <a:buNone/>
              <a:defRPr sz="1200"/>
            </a:lvl1pPr>
            <a:lvl5pPr>
              <a:defRPr/>
            </a:lvl5pPr>
          </a:lstStyle>
          <a:p>
            <a:pPr lvl="0"/>
            <a:r>
              <a:rPr lang="pt-BR"/>
              <a:t>Nome </a:t>
            </a:r>
          </a:p>
        </p:txBody>
      </p:sp>
      <p:sp>
        <p:nvSpPr>
          <p:cNvPr id="30" name="Espaço Reservado para Texto 22">
            <a:extLst>
              <a:ext uri="{FF2B5EF4-FFF2-40B4-BE49-F238E27FC236}">
                <a16:creationId xmlns:a16="http://schemas.microsoft.com/office/drawing/2014/main" id="{73843226-5EAA-4000-8CDC-857B43D3A2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1293" y="4154848"/>
            <a:ext cx="2174264" cy="274187"/>
          </a:xfrm>
        </p:spPr>
        <p:txBody>
          <a:bodyPr/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pt-BR"/>
              <a:t>Cargo </a:t>
            </a:r>
          </a:p>
        </p:txBody>
      </p:sp>
      <p:sp>
        <p:nvSpPr>
          <p:cNvPr id="31" name="Espaço Reservado para Texto 22">
            <a:extLst>
              <a:ext uri="{FF2B5EF4-FFF2-40B4-BE49-F238E27FC236}">
                <a16:creationId xmlns:a16="http://schemas.microsoft.com/office/drawing/2014/main" id="{14FADA30-CAA9-470A-A705-3B6106136A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41293" y="4344192"/>
            <a:ext cx="2174264" cy="509587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en-US"/>
              <a:t>Blue is the </a:t>
            </a:r>
            <a:r>
              <a:rPr lang="en-US" err="1"/>
              <a:t>colour</a:t>
            </a:r>
            <a:r>
              <a:rPr lang="en-US"/>
              <a:t> of the clear sky and the deep sea</a:t>
            </a:r>
          </a:p>
        </p:txBody>
      </p:sp>
      <p:sp>
        <p:nvSpPr>
          <p:cNvPr id="32" name="Espaço Reservado para Texto 22">
            <a:extLst>
              <a:ext uri="{FF2B5EF4-FFF2-40B4-BE49-F238E27FC236}">
                <a16:creationId xmlns:a16="http://schemas.microsoft.com/office/drawing/2014/main" id="{65A388D9-DE72-4F1C-8D34-83FC4621A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23627" y="3992421"/>
            <a:ext cx="2174264" cy="274186"/>
          </a:xfrm>
        </p:spPr>
        <p:txBody>
          <a:bodyPr/>
          <a:lstStyle>
            <a:lvl1pPr marL="0" indent="0" algn="ctr">
              <a:buNone/>
              <a:defRPr sz="1200"/>
            </a:lvl1pPr>
            <a:lvl5pPr>
              <a:defRPr/>
            </a:lvl5pPr>
          </a:lstStyle>
          <a:p>
            <a:pPr lvl="0"/>
            <a:r>
              <a:rPr lang="pt-BR"/>
              <a:t>Nome </a:t>
            </a:r>
          </a:p>
        </p:txBody>
      </p:sp>
      <p:sp>
        <p:nvSpPr>
          <p:cNvPr id="33" name="Espaço Reservado para Texto 22">
            <a:extLst>
              <a:ext uri="{FF2B5EF4-FFF2-40B4-BE49-F238E27FC236}">
                <a16:creationId xmlns:a16="http://schemas.microsoft.com/office/drawing/2014/main" id="{39FDF284-3B6E-402D-8998-D55ECDCE72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23128" y="4154848"/>
            <a:ext cx="2174264" cy="274187"/>
          </a:xfrm>
        </p:spPr>
        <p:txBody>
          <a:bodyPr/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pt-BR"/>
              <a:t>Cargo </a:t>
            </a:r>
          </a:p>
        </p:txBody>
      </p:sp>
      <p:sp>
        <p:nvSpPr>
          <p:cNvPr id="34" name="Espaço Reservado para Texto 22">
            <a:extLst>
              <a:ext uri="{FF2B5EF4-FFF2-40B4-BE49-F238E27FC236}">
                <a16:creationId xmlns:a16="http://schemas.microsoft.com/office/drawing/2014/main" id="{8E72312C-988A-4825-840C-4861442F18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23128" y="4344192"/>
            <a:ext cx="2174264" cy="509587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5pPr>
              <a:defRPr/>
            </a:lvl5pPr>
          </a:lstStyle>
          <a:p>
            <a:pPr lvl="0"/>
            <a:r>
              <a:rPr lang="en-US"/>
              <a:t>Blue is the </a:t>
            </a:r>
            <a:r>
              <a:rPr lang="en-US" err="1"/>
              <a:t>colour</a:t>
            </a:r>
            <a:r>
              <a:rPr lang="en-US"/>
              <a:t> of the clear sky and the deep sea</a:t>
            </a:r>
          </a:p>
        </p:txBody>
      </p:sp>
      <p:grpSp>
        <p:nvGrpSpPr>
          <p:cNvPr id="22" name="Gráfico 12">
            <a:extLst>
              <a:ext uri="{FF2B5EF4-FFF2-40B4-BE49-F238E27FC236}">
                <a16:creationId xmlns:a16="http://schemas.microsoft.com/office/drawing/2014/main" id="{6CC9EB42-06A5-4ECE-B048-5958E9895C76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D111771F-55CA-4192-9B3C-92D381476A09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1EBE40FE-73EA-4C10-B42D-3B8967AA42CB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9D95137E-2C58-4F25-8E17-BA34B3FA3842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5517275D-1A5F-43B2-B7ED-01BCC44E581C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9CF0E214-2DE3-4B56-9160-D400C7558D2B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EABC6EEF-C415-499A-BA97-F6C25D58D2B1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C8DD9532-897B-4523-95BB-F0B67788EA18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815D92A8-5A6B-41AD-82AE-2010BA9BAEC7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E06AB04D-82C6-4334-855D-C7754FC89F2F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E47AA3C1-D071-4FAC-9B44-B9F96988B09E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FC66F276-D2BE-4A50-B2AE-9ADFBDC2A8BB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C25EEAE9-50F2-4345-92CB-236E6EF444D9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D1516E2A-6CCF-415D-9B43-D2642FC263C2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5F004434-E715-4085-97A7-CD6A0F5BE1D4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1AE9C149-275B-4BC5-B7F8-5593A88F3DB2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4845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14;p45">
            <a:extLst>
              <a:ext uri="{FF2B5EF4-FFF2-40B4-BE49-F238E27FC236}">
                <a16:creationId xmlns:a16="http://schemas.microsoft.com/office/drawing/2014/main" id="{A5F24564-2898-4674-A379-C147A9FD3866}"/>
              </a:ext>
            </a:extLst>
          </p:cNvPr>
          <p:cNvSpPr txBox="1">
            <a:spLocks/>
          </p:cNvSpPr>
          <p:nvPr userDrawn="1"/>
        </p:nvSpPr>
        <p:spPr>
          <a:xfrm>
            <a:off x="5787633" y="699616"/>
            <a:ext cx="4391256" cy="7320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500">
                <a:solidFill>
                  <a:srgbClr val="003A2F"/>
                </a:solidFill>
                <a:latin typeface="Branding SF Bold" panose="00000800000000000000" pitchFamily="50" charset="0"/>
              </a:rPr>
              <a:t>Salve o meu contato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7F398F43-B7DA-4752-A09C-153493AE8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3762" y="1849393"/>
            <a:ext cx="1667937" cy="167104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8E2CAE8E-E24B-40F8-B7E9-393362E2AD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2898" y="611037"/>
            <a:ext cx="4014842" cy="4989929"/>
          </a:xfrm>
          <a:custGeom>
            <a:avLst/>
            <a:gdLst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3599 w 4003599"/>
              <a:gd name="connsiteY3" fmla="*/ 4989663 h 4989663"/>
              <a:gd name="connsiteX4" fmla="*/ 4003599 w 4003599"/>
              <a:gd name="connsiteY4" fmla="*/ 4989663 h 4989663"/>
              <a:gd name="connsiteX5" fmla="*/ 0 w 4003599"/>
              <a:gd name="connsiteY5" fmla="*/ 4989663 h 4989663"/>
              <a:gd name="connsiteX6" fmla="*/ 0 w 4003599"/>
              <a:gd name="connsiteY6" fmla="*/ 4989663 h 4989663"/>
              <a:gd name="connsiteX7" fmla="*/ 0 w 4003599"/>
              <a:gd name="connsiteY7" fmla="*/ 90201 h 4989663"/>
              <a:gd name="connsiteX8" fmla="*/ 90201 w 4003599"/>
              <a:gd name="connsiteY8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3599 w 4003599"/>
              <a:gd name="connsiteY3" fmla="*/ 4989663 h 4989663"/>
              <a:gd name="connsiteX4" fmla="*/ 4003599 w 4003599"/>
              <a:gd name="connsiteY4" fmla="*/ 4989663 h 4989663"/>
              <a:gd name="connsiteX5" fmla="*/ 0 w 4003599"/>
              <a:gd name="connsiteY5" fmla="*/ 4989663 h 4989663"/>
              <a:gd name="connsiteX6" fmla="*/ 0 w 4003599"/>
              <a:gd name="connsiteY6" fmla="*/ 4989663 h 4989663"/>
              <a:gd name="connsiteX7" fmla="*/ 0 w 4003599"/>
              <a:gd name="connsiteY7" fmla="*/ 90201 h 4989663"/>
              <a:gd name="connsiteX8" fmla="*/ 90201 w 4003599"/>
              <a:gd name="connsiteY8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3599 w 4003599"/>
              <a:gd name="connsiteY3" fmla="*/ 4989663 h 4989663"/>
              <a:gd name="connsiteX4" fmla="*/ 4003599 w 4003599"/>
              <a:gd name="connsiteY4" fmla="*/ 4989663 h 4989663"/>
              <a:gd name="connsiteX5" fmla="*/ 0 w 4003599"/>
              <a:gd name="connsiteY5" fmla="*/ 4989663 h 4989663"/>
              <a:gd name="connsiteX6" fmla="*/ 0 w 4003599"/>
              <a:gd name="connsiteY6" fmla="*/ 4989663 h 4989663"/>
              <a:gd name="connsiteX7" fmla="*/ 0 w 4003599"/>
              <a:gd name="connsiteY7" fmla="*/ 90201 h 4989663"/>
              <a:gd name="connsiteX8" fmla="*/ 90201 w 4003599"/>
              <a:gd name="connsiteY8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1247 w 4003599"/>
              <a:gd name="connsiteY3" fmla="*/ 4818214 h 4989663"/>
              <a:gd name="connsiteX4" fmla="*/ 4003599 w 4003599"/>
              <a:gd name="connsiteY4" fmla="*/ 4989663 h 4989663"/>
              <a:gd name="connsiteX5" fmla="*/ 4003599 w 4003599"/>
              <a:gd name="connsiteY5" fmla="*/ 4989663 h 4989663"/>
              <a:gd name="connsiteX6" fmla="*/ 0 w 4003599"/>
              <a:gd name="connsiteY6" fmla="*/ 4989663 h 4989663"/>
              <a:gd name="connsiteX7" fmla="*/ 0 w 4003599"/>
              <a:gd name="connsiteY7" fmla="*/ 4989663 h 4989663"/>
              <a:gd name="connsiteX8" fmla="*/ 0 w 4003599"/>
              <a:gd name="connsiteY8" fmla="*/ 90201 h 4989663"/>
              <a:gd name="connsiteX9" fmla="*/ 90201 w 4003599"/>
              <a:gd name="connsiteY9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1247 w 4003599"/>
              <a:gd name="connsiteY3" fmla="*/ 4818214 h 4989663"/>
              <a:gd name="connsiteX4" fmla="*/ 4003599 w 4003599"/>
              <a:gd name="connsiteY4" fmla="*/ 4989663 h 4989663"/>
              <a:gd name="connsiteX5" fmla="*/ 4003599 w 4003599"/>
              <a:gd name="connsiteY5" fmla="*/ 4989663 h 4989663"/>
              <a:gd name="connsiteX6" fmla="*/ 3795507 w 4003599"/>
              <a:gd name="connsiteY6" fmla="*/ 4987759 h 4989663"/>
              <a:gd name="connsiteX7" fmla="*/ 0 w 4003599"/>
              <a:gd name="connsiteY7" fmla="*/ 4989663 h 4989663"/>
              <a:gd name="connsiteX8" fmla="*/ 0 w 4003599"/>
              <a:gd name="connsiteY8" fmla="*/ 4989663 h 4989663"/>
              <a:gd name="connsiteX9" fmla="*/ 0 w 4003599"/>
              <a:gd name="connsiteY9" fmla="*/ 90201 h 4989663"/>
              <a:gd name="connsiteX10" fmla="*/ 90201 w 4003599"/>
              <a:gd name="connsiteY10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1247 w 4003599"/>
              <a:gd name="connsiteY3" fmla="*/ 4818214 h 4989663"/>
              <a:gd name="connsiteX4" fmla="*/ 4003599 w 4003599"/>
              <a:gd name="connsiteY4" fmla="*/ 4989663 h 4989663"/>
              <a:gd name="connsiteX5" fmla="*/ 3795507 w 4003599"/>
              <a:gd name="connsiteY5" fmla="*/ 4987759 h 4989663"/>
              <a:gd name="connsiteX6" fmla="*/ 0 w 4003599"/>
              <a:gd name="connsiteY6" fmla="*/ 4989663 h 4989663"/>
              <a:gd name="connsiteX7" fmla="*/ 0 w 4003599"/>
              <a:gd name="connsiteY7" fmla="*/ 4989663 h 4989663"/>
              <a:gd name="connsiteX8" fmla="*/ 0 w 4003599"/>
              <a:gd name="connsiteY8" fmla="*/ 90201 h 4989663"/>
              <a:gd name="connsiteX9" fmla="*/ 90201 w 4003599"/>
              <a:gd name="connsiteY9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1247 w 4003599"/>
              <a:gd name="connsiteY3" fmla="*/ 4818214 h 4989663"/>
              <a:gd name="connsiteX4" fmla="*/ 3959784 w 4003599"/>
              <a:gd name="connsiteY4" fmla="*/ 4989663 h 4989663"/>
              <a:gd name="connsiteX5" fmla="*/ 3795507 w 4003599"/>
              <a:gd name="connsiteY5" fmla="*/ 4987759 h 4989663"/>
              <a:gd name="connsiteX6" fmla="*/ 0 w 4003599"/>
              <a:gd name="connsiteY6" fmla="*/ 4989663 h 4989663"/>
              <a:gd name="connsiteX7" fmla="*/ 0 w 4003599"/>
              <a:gd name="connsiteY7" fmla="*/ 4989663 h 4989663"/>
              <a:gd name="connsiteX8" fmla="*/ 0 w 4003599"/>
              <a:gd name="connsiteY8" fmla="*/ 90201 h 4989663"/>
              <a:gd name="connsiteX9" fmla="*/ 90201 w 4003599"/>
              <a:gd name="connsiteY9" fmla="*/ 0 h 4989663"/>
              <a:gd name="connsiteX0" fmla="*/ 90201 w 4004926"/>
              <a:gd name="connsiteY0" fmla="*/ 0 h 4989663"/>
              <a:gd name="connsiteX1" fmla="*/ 3913398 w 4004926"/>
              <a:gd name="connsiteY1" fmla="*/ 0 h 4989663"/>
              <a:gd name="connsiteX2" fmla="*/ 4003599 w 4004926"/>
              <a:gd name="connsiteY2" fmla="*/ 90201 h 4989663"/>
              <a:gd name="connsiteX3" fmla="*/ 4001247 w 4004926"/>
              <a:gd name="connsiteY3" fmla="*/ 4818214 h 4989663"/>
              <a:gd name="connsiteX4" fmla="*/ 3959784 w 4004926"/>
              <a:gd name="connsiteY4" fmla="*/ 4989663 h 4989663"/>
              <a:gd name="connsiteX5" fmla="*/ 3795507 w 4004926"/>
              <a:gd name="connsiteY5" fmla="*/ 4987759 h 4989663"/>
              <a:gd name="connsiteX6" fmla="*/ 0 w 4004926"/>
              <a:gd name="connsiteY6" fmla="*/ 4989663 h 4989663"/>
              <a:gd name="connsiteX7" fmla="*/ 0 w 4004926"/>
              <a:gd name="connsiteY7" fmla="*/ 4989663 h 4989663"/>
              <a:gd name="connsiteX8" fmla="*/ 0 w 4004926"/>
              <a:gd name="connsiteY8" fmla="*/ 90201 h 4989663"/>
              <a:gd name="connsiteX9" fmla="*/ 90201 w 4004926"/>
              <a:gd name="connsiteY9" fmla="*/ 0 h 4989663"/>
              <a:gd name="connsiteX0" fmla="*/ 90201 w 4004926"/>
              <a:gd name="connsiteY0" fmla="*/ 0 h 4989663"/>
              <a:gd name="connsiteX1" fmla="*/ 3913398 w 4004926"/>
              <a:gd name="connsiteY1" fmla="*/ 0 h 4989663"/>
              <a:gd name="connsiteX2" fmla="*/ 4003599 w 4004926"/>
              <a:gd name="connsiteY2" fmla="*/ 90201 h 4989663"/>
              <a:gd name="connsiteX3" fmla="*/ 4001247 w 4004926"/>
              <a:gd name="connsiteY3" fmla="*/ 4818214 h 4989663"/>
              <a:gd name="connsiteX4" fmla="*/ 3959784 w 4004926"/>
              <a:gd name="connsiteY4" fmla="*/ 4989663 h 4989663"/>
              <a:gd name="connsiteX5" fmla="*/ 3795507 w 4004926"/>
              <a:gd name="connsiteY5" fmla="*/ 4987759 h 4989663"/>
              <a:gd name="connsiteX6" fmla="*/ 0 w 4004926"/>
              <a:gd name="connsiteY6" fmla="*/ 4989663 h 4989663"/>
              <a:gd name="connsiteX7" fmla="*/ 0 w 4004926"/>
              <a:gd name="connsiteY7" fmla="*/ 4989663 h 4989663"/>
              <a:gd name="connsiteX8" fmla="*/ 0 w 4004926"/>
              <a:gd name="connsiteY8" fmla="*/ 90201 h 4989663"/>
              <a:gd name="connsiteX9" fmla="*/ 90201 w 4004926"/>
              <a:gd name="connsiteY9" fmla="*/ 0 h 4989663"/>
              <a:gd name="connsiteX0" fmla="*/ 90201 w 4004926"/>
              <a:gd name="connsiteY0" fmla="*/ 0 h 4989663"/>
              <a:gd name="connsiteX1" fmla="*/ 3913398 w 4004926"/>
              <a:gd name="connsiteY1" fmla="*/ 0 h 4989663"/>
              <a:gd name="connsiteX2" fmla="*/ 4003599 w 4004926"/>
              <a:gd name="connsiteY2" fmla="*/ 90201 h 4989663"/>
              <a:gd name="connsiteX3" fmla="*/ 4001247 w 4004926"/>
              <a:gd name="connsiteY3" fmla="*/ 4818214 h 4989663"/>
              <a:gd name="connsiteX4" fmla="*/ 3959784 w 4004926"/>
              <a:gd name="connsiteY4" fmla="*/ 4989663 h 4989663"/>
              <a:gd name="connsiteX5" fmla="*/ 3795507 w 4004926"/>
              <a:gd name="connsiteY5" fmla="*/ 4987759 h 4989663"/>
              <a:gd name="connsiteX6" fmla="*/ 0 w 4004926"/>
              <a:gd name="connsiteY6" fmla="*/ 4989663 h 4989663"/>
              <a:gd name="connsiteX7" fmla="*/ 0 w 4004926"/>
              <a:gd name="connsiteY7" fmla="*/ 4989663 h 4989663"/>
              <a:gd name="connsiteX8" fmla="*/ 0 w 4004926"/>
              <a:gd name="connsiteY8" fmla="*/ 90201 h 4989663"/>
              <a:gd name="connsiteX9" fmla="*/ 90201 w 4004926"/>
              <a:gd name="connsiteY9" fmla="*/ 0 h 4989663"/>
              <a:gd name="connsiteX0" fmla="*/ 90201 w 4146119"/>
              <a:gd name="connsiteY0" fmla="*/ 0 h 5223077"/>
              <a:gd name="connsiteX1" fmla="*/ 3913398 w 4146119"/>
              <a:gd name="connsiteY1" fmla="*/ 0 h 5223077"/>
              <a:gd name="connsiteX2" fmla="*/ 4003599 w 4146119"/>
              <a:gd name="connsiteY2" fmla="*/ 90201 h 5223077"/>
              <a:gd name="connsiteX3" fmla="*/ 4001247 w 4146119"/>
              <a:gd name="connsiteY3" fmla="*/ 4818214 h 5223077"/>
              <a:gd name="connsiteX4" fmla="*/ 3795507 w 4146119"/>
              <a:gd name="connsiteY4" fmla="*/ 4987759 h 5223077"/>
              <a:gd name="connsiteX5" fmla="*/ 0 w 4146119"/>
              <a:gd name="connsiteY5" fmla="*/ 4989663 h 5223077"/>
              <a:gd name="connsiteX6" fmla="*/ 0 w 4146119"/>
              <a:gd name="connsiteY6" fmla="*/ 4989663 h 5223077"/>
              <a:gd name="connsiteX7" fmla="*/ 0 w 4146119"/>
              <a:gd name="connsiteY7" fmla="*/ 90201 h 5223077"/>
              <a:gd name="connsiteX8" fmla="*/ 90201 w 4146119"/>
              <a:gd name="connsiteY8" fmla="*/ 0 h 5223077"/>
              <a:gd name="connsiteX0" fmla="*/ 90201 w 4003599"/>
              <a:gd name="connsiteY0" fmla="*/ 0 h 5230321"/>
              <a:gd name="connsiteX1" fmla="*/ 3913398 w 4003599"/>
              <a:gd name="connsiteY1" fmla="*/ 0 h 5230321"/>
              <a:gd name="connsiteX2" fmla="*/ 4003599 w 4003599"/>
              <a:gd name="connsiteY2" fmla="*/ 90201 h 5230321"/>
              <a:gd name="connsiteX3" fmla="*/ 4001247 w 4003599"/>
              <a:gd name="connsiteY3" fmla="*/ 4818214 h 5230321"/>
              <a:gd name="connsiteX4" fmla="*/ 3795507 w 4003599"/>
              <a:gd name="connsiteY4" fmla="*/ 4987759 h 5230321"/>
              <a:gd name="connsiteX5" fmla="*/ 0 w 4003599"/>
              <a:gd name="connsiteY5" fmla="*/ 4989663 h 5230321"/>
              <a:gd name="connsiteX6" fmla="*/ 0 w 4003599"/>
              <a:gd name="connsiteY6" fmla="*/ 4989663 h 5230321"/>
              <a:gd name="connsiteX7" fmla="*/ 0 w 4003599"/>
              <a:gd name="connsiteY7" fmla="*/ 90201 h 5230321"/>
              <a:gd name="connsiteX8" fmla="*/ 90201 w 4003599"/>
              <a:gd name="connsiteY8" fmla="*/ 0 h 5230321"/>
              <a:gd name="connsiteX0" fmla="*/ 90201 w 4134148"/>
              <a:gd name="connsiteY0" fmla="*/ 0 h 5269283"/>
              <a:gd name="connsiteX1" fmla="*/ 3913398 w 4134148"/>
              <a:gd name="connsiteY1" fmla="*/ 0 h 5269283"/>
              <a:gd name="connsiteX2" fmla="*/ 4003599 w 4134148"/>
              <a:gd name="connsiteY2" fmla="*/ 90201 h 5269283"/>
              <a:gd name="connsiteX3" fmla="*/ 4001247 w 4134148"/>
              <a:gd name="connsiteY3" fmla="*/ 4818214 h 5269283"/>
              <a:gd name="connsiteX4" fmla="*/ 3976481 w 4134148"/>
              <a:gd name="connsiteY4" fmla="*/ 5071579 h 5269283"/>
              <a:gd name="connsiteX5" fmla="*/ 3795507 w 4134148"/>
              <a:gd name="connsiteY5" fmla="*/ 4987759 h 5269283"/>
              <a:gd name="connsiteX6" fmla="*/ 0 w 4134148"/>
              <a:gd name="connsiteY6" fmla="*/ 4989663 h 5269283"/>
              <a:gd name="connsiteX7" fmla="*/ 0 w 4134148"/>
              <a:gd name="connsiteY7" fmla="*/ 4989663 h 5269283"/>
              <a:gd name="connsiteX8" fmla="*/ 0 w 4134148"/>
              <a:gd name="connsiteY8" fmla="*/ 90201 h 5269283"/>
              <a:gd name="connsiteX9" fmla="*/ 90201 w 4134148"/>
              <a:gd name="connsiteY9" fmla="*/ 0 h 5269283"/>
              <a:gd name="connsiteX0" fmla="*/ 90201 w 4146119"/>
              <a:gd name="connsiteY0" fmla="*/ 0 h 5223077"/>
              <a:gd name="connsiteX1" fmla="*/ 3913398 w 4146119"/>
              <a:gd name="connsiteY1" fmla="*/ 0 h 5223077"/>
              <a:gd name="connsiteX2" fmla="*/ 4003599 w 4146119"/>
              <a:gd name="connsiteY2" fmla="*/ 90201 h 5223077"/>
              <a:gd name="connsiteX3" fmla="*/ 4001247 w 4146119"/>
              <a:gd name="connsiteY3" fmla="*/ 4818214 h 5223077"/>
              <a:gd name="connsiteX4" fmla="*/ 3795507 w 4146119"/>
              <a:gd name="connsiteY4" fmla="*/ 4987759 h 5223077"/>
              <a:gd name="connsiteX5" fmla="*/ 0 w 4146119"/>
              <a:gd name="connsiteY5" fmla="*/ 4989663 h 5223077"/>
              <a:gd name="connsiteX6" fmla="*/ 0 w 4146119"/>
              <a:gd name="connsiteY6" fmla="*/ 4989663 h 5223077"/>
              <a:gd name="connsiteX7" fmla="*/ 0 w 4146119"/>
              <a:gd name="connsiteY7" fmla="*/ 90201 h 5223077"/>
              <a:gd name="connsiteX8" fmla="*/ 90201 w 4146119"/>
              <a:gd name="connsiteY8" fmla="*/ 0 h 5223077"/>
              <a:gd name="connsiteX0" fmla="*/ 90201 w 4157613"/>
              <a:gd name="connsiteY0" fmla="*/ 0 h 4989663"/>
              <a:gd name="connsiteX1" fmla="*/ 3913398 w 4157613"/>
              <a:gd name="connsiteY1" fmla="*/ 0 h 4989663"/>
              <a:gd name="connsiteX2" fmla="*/ 4003599 w 4157613"/>
              <a:gd name="connsiteY2" fmla="*/ 90201 h 4989663"/>
              <a:gd name="connsiteX3" fmla="*/ 4001247 w 4157613"/>
              <a:gd name="connsiteY3" fmla="*/ 4818214 h 4989663"/>
              <a:gd name="connsiteX4" fmla="*/ 3795507 w 4157613"/>
              <a:gd name="connsiteY4" fmla="*/ 4987759 h 4989663"/>
              <a:gd name="connsiteX5" fmla="*/ 0 w 4157613"/>
              <a:gd name="connsiteY5" fmla="*/ 4989663 h 4989663"/>
              <a:gd name="connsiteX6" fmla="*/ 0 w 4157613"/>
              <a:gd name="connsiteY6" fmla="*/ 4989663 h 4989663"/>
              <a:gd name="connsiteX7" fmla="*/ 0 w 4157613"/>
              <a:gd name="connsiteY7" fmla="*/ 90201 h 4989663"/>
              <a:gd name="connsiteX8" fmla="*/ 90201 w 4157613"/>
              <a:gd name="connsiteY8" fmla="*/ 0 h 4989663"/>
              <a:gd name="connsiteX0" fmla="*/ 90201 w 4003599"/>
              <a:gd name="connsiteY0" fmla="*/ 0 h 4996670"/>
              <a:gd name="connsiteX1" fmla="*/ 3913398 w 4003599"/>
              <a:gd name="connsiteY1" fmla="*/ 0 h 4996670"/>
              <a:gd name="connsiteX2" fmla="*/ 4003599 w 4003599"/>
              <a:gd name="connsiteY2" fmla="*/ 90201 h 4996670"/>
              <a:gd name="connsiteX3" fmla="*/ 4001247 w 4003599"/>
              <a:gd name="connsiteY3" fmla="*/ 4818214 h 4996670"/>
              <a:gd name="connsiteX4" fmla="*/ 3795507 w 4003599"/>
              <a:gd name="connsiteY4" fmla="*/ 4987759 h 4996670"/>
              <a:gd name="connsiteX5" fmla="*/ 0 w 4003599"/>
              <a:gd name="connsiteY5" fmla="*/ 4989663 h 4996670"/>
              <a:gd name="connsiteX6" fmla="*/ 0 w 4003599"/>
              <a:gd name="connsiteY6" fmla="*/ 4989663 h 4996670"/>
              <a:gd name="connsiteX7" fmla="*/ 0 w 4003599"/>
              <a:gd name="connsiteY7" fmla="*/ 90201 h 4996670"/>
              <a:gd name="connsiteX8" fmla="*/ 90201 w 4003599"/>
              <a:gd name="connsiteY8" fmla="*/ 0 h 4996670"/>
              <a:gd name="connsiteX0" fmla="*/ 90201 w 4005472"/>
              <a:gd name="connsiteY0" fmla="*/ 0 h 4989663"/>
              <a:gd name="connsiteX1" fmla="*/ 3913398 w 4005472"/>
              <a:gd name="connsiteY1" fmla="*/ 0 h 4989663"/>
              <a:gd name="connsiteX2" fmla="*/ 4003599 w 4005472"/>
              <a:gd name="connsiteY2" fmla="*/ 90201 h 4989663"/>
              <a:gd name="connsiteX3" fmla="*/ 4001247 w 4005472"/>
              <a:gd name="connsiteY3" fmla="*/ 4818214 h 4989663"/>
              <a:gd name="connsiteX4" fmla="*/ 3795507 w 4005472"/>
              <a:gd name="connsiteY4" fmla="*/ 4987759 h 4989663"/>
              <a:gd name="connsiteX5" fmla="*/ 0 w 4005472"/>
              <a:gd name="connsiteY5" fmla="*/ 4989663 h 4989663"/>
              <a:gd name="connsiteX6" fmla="*/ 0 w 4005472"/>
              <a:gd name="connsiteY6" fmla="*/ 4989663 h 4989663"/>
              <a:gd name="connsiteX7" fmla="*/ 0 w 4005472"/>
              <a:gd name="connsiteY7" fmla="*/ 90201 h 4989663"/>
              <a:gd name="connsiteX8" fmla="*/ 90201 w 4005472"/>
              <a:gd name="connsiteY8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1247 w 4003599"/>
              <a:gd name="connsiteY3" fmla="*/ 4818214 h 4989663"/>
              <a:gd name="connsiteX4" fmla="*/ 3795507 w 4003599"/>
              <a:gd name="connsiteY4" fmla="*/ 4987759 h 4989663"/>
              <a:gd name="connsiteX5" fmla="*/ 0 w 4003599"/>
              <a:gd name="connsiteY5" fmla="*/ 4989663 h 4989663"/>
              <a:gd name="connsiteX6" fmla="*/ 0 w 4003599"/>
              <a:gd name="connsiteY6" fmla="*/ 4989663 h 4989663"/>
              <a:gd name="connsiteX7" fmla="*/ 0 w 4003599"/>
              <a:gd name="connsiteY7" fmla="*/ 90201 h 4989663"/>
              <a:gd name="connsiteX8" fmla="*/ 90201 w 4003599"/>
              <a:gd name="connsiteY8" fmla="*/ 0 h 4989663"/>
              <a:gd name="connsiteX0" fmla="*/ 90201 w 4003599"/>
              <a:gd name="connsiteY0" fmla="*/ 0 h 4989663"/>
              <a:gd name="connsiteX1" fmla="*/ 3913398 w 4003599"/>
              <a:gd name="connsiteY1" fmla="*/ 0 h 4989663"/>
              <a:gd name="connsiteX2" fmla="*/ 4003599 w 4003599"/>
              <a:gd name="connsiteY2" fmla="*/ 90201 h 4989663"/>
              <a:gd name="connsiteX3" fmla="*/ 4001247 w 4003599"/>
              <a:gd name="connsiteY3" fmla="*/ 4818214 h 4989663"/>
              <a:gd name="connsiteX4" fmla="*/ 3795507 w 4003599"/>
              <a:gd name="connsiteY4" fmla="*/ 4987759 h 4989663"/>
              <a:gd name="connsiteX5" fmla="*/ 0 w 4003599"/>
              <a:gd name="connsiteY5" fmla="*/ 4989663 h 4989663"/>
              <a:gd name="connsiteX6" fmla="*/ 0 w 4003599"/>
              <a:gd name="connsiteY6" fmla="*/ 4989663 h 4989663"/>
              <a:gd name="connsiteX7" fmla="*/ 555 w 4003599"/>
              <a:gd name="connsiteY7" fmla="*/ 4833454 h 4989663"/>
              <a:gd name="connsiteX8" fmla="*/ 0 w 4003599"/>
              <a:gd name="connsiteY8" fmla="*/ 90201 h 4989663"/>
              <a:gd name="connsiteX9" fmla="*/ 90201 w 4003599"/>
              <a:gd name="connsiteY9" fmla="*/ 0 h 4989663"/>
              <a:gd name="connsiteX0" fmla="*/ 90201 w 4003599"/>
              <a:gd name="connsiteY0" fmla="*/ 0 h 4989664"/>
              <a:gd name="connsiteX1" fmla="*/ 3913398 w 4003599"/>
              <a:gd name="connsiteY1" fmla="*/ 0 h 4989664"/>
              <a:gd name="connsiteX2" fmla="*/ 4003599 w 4003599"/>
              <a:gd name="connsiteY2" fmla="*/ 90201 h 4989664"/>
              <a:gd name="connsiteX3" fmla="*/ 4001247 w 4003599"/>
              <a:gd name="connsiteY3" fmla="*/ 4818214 h 4989664"/>
              <a:gd name="connsiteX4" fmla="*/ 3795507 w 4003599"/>
              <a:gd name="connsiteY4" fmla="*/ 4987759 h 4989664"/>
              <a:gd name="connsiteX5" fmla="*/ 116435 w 4003599"/>
              <a:gd name="connsiteY5" fmla="*/ 4989664 h 4989664"/>
              <a:gd name="connsiteX6" fmla="*/ 0 w 4003599"/>
              <a:gd name="connsiteY6" fmla="*/ 4989663 h 4989664"/>
              <a:gd name="connsiteX7" fmla="*/ 0 w 4003599"/>
              <a:gd name="connsiteY7" fmla="*/ 4989663 h 4989664"/>
              <a:gd name="connsiteX8" fmla="*/ 555 w 4003599"/>
              <a:gd name="connsiteY8" fmla="*/ 4833454 h 4989664"/>
              <a:gd name="connsiteX9" fmla="*/ 0 w 4003599"/>
              <a:gd name="connsiteY9" fmla="*/ 90201 h 4989664"/>
              <a:gd name="connsiteX10" fmla="*/ 90201 w 4003599"/>
              <a:gd name="connsiteY10" fmla="*/ 0 h 4989664"/>
              <a:gd name="connsiteX0" fmla="*/ 90201 w 4003599"/>
              <a:gd name="connsiteY0" fmla="*/ 0 h 4989664"/>
              <a:gd name="connsiteX1" fmla="*/ 3913398 w 4003599"/>
              <a:gd name="connsiteY1" fmla="*/ 0 h 4989664"/>
              <a:gd name="connsiteX2" fmla="*/ 4003599 w 4003599"/>
              <a:gd name="connsiteY2" fmla="*/ 90201 h 4989664"/>
              <a:gd name="connsiteX3" fmla="*/ 4001247 w 4003599"/>
              <a:gd name="connsiteY3" fmla="*/ 4818214 h 4989664"/>
              <a:gd name="connsiteX4" fmla="*/ 3795507 w 4003599"/>
              <a:gd name="connsiteY4" fmla="*/ 4987759 h 4989664"/>
              <a:gd name="connsiteX5" fmla="*/ 116435 w 4003599"/>
              <a:gd name="connsiteY5" fmla="*/ 4989664 h 4989664"/>
              <a:gd name="connsiteX6" fmla="*/ 0 w 4003599"/>
              <a:gd name="connsiteY6" fmla="*/ 4989663 h 4989664"/>
              <a:gd name="connsiteX7" fmla="*/ 555 w 4003599"/>
              <a:gd name="connsiteY7" fmla="*/ 4833454 h 4989664"/>
              <a:gd name="connsiteX8" fmla="*/ 0 w 4003599"/>
              <a:gd name="connsiteY8" fmla="*/ 90201 h 4989664"/>
              <a:gd name="connsiteX9" fmla="*/ 90201 w 4003599"/>
              <a:gd name="connsiteY9" fmla="*/ 0 h 4989664"/>
              <a:gd name="connsiteX0" fmla="*/ 90201 w 4003599"/>
              <a:gd name="connsiteY0" fmla="*/ 0 h 4989664"/>
              <a:gd name="connsiteX1" fmla="*/ 3913398 w 4003599"/>
              <a:gd name="connsiteY1" fmla="*/ 0 h 4989664"/>
              <a:gd name="connsiteX2" fmla="*/ 4003599 w 4003599"/>
              <a:gd name="connsiteY2" fmla="*/ 90201 h 4989664"/>
              <a:gd name="connsiteX3" fmla="*/ 4001247 w 4003599"/>
              <a:gd name="connsiteY3" fmla="*/ 4818214 h 4989664"/>
              <a:gd name="connsiteX4" fmla="*/ 3795507 w 4003599"/>
              <a:gd name="connsiteY4" fmla="*/ 4987759 h 4989664"/>
              <a:gd name="connsiteX5" fmla="*/ 116435 w 4003599"/>
              <a:gd name="connsiteY5" fmla="*/ 4989664 h 4989664"/>
              <a:gd name="connsiteX6" fmla="*/ 555 w 4003599"/>
              <a:gd name="connsiteY6" fmla="*/ 4833454 h 4989664"/>
              <a:gd name="connsiteX7" fmla="*/ 0 w 4003599"/>
              <a:gd name="connsiteY7" fmla="*/ 90201 h 4989664"/>
              <a:gd name="connsiteX8" fmla="*/ 90201 w 4003599"/>
              <a:gd name="connsiteY8" fmla="*/ 0 h 4989664"/>
              <a:gd name="connsiteX0" fmla="*/ 283267 w 4196665"/>
              <a:gd name="connsiteY0" fmla="*/ 0 h 5234947"/>
              <a:gd name="connsiteX1" fmla="*/ 4106464 w 4196665"/>
              <a:gd name="connsiteY1" fmla="*/ 0 h 5234947"/>
              <a:gd name="connsiteX2" fmla="*/ 4196665 w 4196665"/>
              <a:gd name="connsiteY2" fmla="*/ 90201 h 5234947"/>
              <a:gd name="connsiteX3" fmla="*/ 4194313 w 4196665"/>
              <a:gd name="connsiteY3" fmla="*/ 4818214 h 5234947"/>
              <a:gd name="connsiteX4" fmla="*/ 3988573 w 4196665"/>
              <a:gd name="connsiteY4" fmla="*/ 4987759 h 5234947"/>
              <a:gd name="connsiteX5" fmla="*/ 309501 w 4196665"/>
              <a:gd name="connsiteY5" fmla="*/ 4989664 h 5234947"/>
              <a:gd name="connsiteX6" fmla="*/ 193621 w 4196665"/>
              <a:gd name="connsiteY6" fmla="*/ 4833454 h 5234947"/>
              <a:gd name="connsiteX7" fmla="*/ 193066 w 4196665"/>
              <a:gd name="connsiteY7" fmla="*/ 90201 h 5234947"/>
              <a:gd name="connsiteX8" fmla="*/ 283267 w 4196665"/>
              <a:gd name="connsiteY8" fmla="*/ 0 h 5234947"/>
              <a:gd name="connsiteX0" fmla="*/ 90201 w 4003599"/>
              <a:gd name="connsiteY0" fmla="*/ 0 h 5241569"/>
              <a:gd name="connsiteX1" fmla="*/ 3913398 w 4003599"/>
              <a:gd name="connsiteY1" fmla="*/ 0 h 5241569"/>
              <a:gd name="connsiteX2" fmla="*/ 4003599 w 4003599"/>
              <a:gd name="connsiteY2" fmla="*/ 90201 h 5241569"/>
              <a:gd name="connsiteX3" fmla="*/ 4001247 w 4003599"/>
              <a:gd name="connsiteY3" fmla="*/ 4818214 h 5241569"/>
              <a:gd name="connsiteX4" fmla="*/ 3795507 w 4003599"/>
              <a:gd name="connsiteY4" fmla="*/ 4987759 h 5241569"/>
              <a:gd name="connsiteX5" fmla="*/ 116435 w 4003599"/>
              <a:gd name="connsiteY5" fmla="*/ 4989664 h 5241569"/>
              <a:gd name="connsiteX6" fmla="*/ 555 w 4003599"/>
              <a:gd name="connsiteY6" fmla="*/ 4833454 h 5241569"/>
              <a:gd name="connsiteX7" fmla="*/ 0 w 4003599"/>
              <a:gd name="connsiteY7" fmla="*/ 90201 h 5241569"/>
              <a:gd name="connsiteX8" fmla="*/ 90201 w 4003599"/>
              <a:gd name="connsiteY8" fmla="*/ 0 h 5241569"/>
              <a:gd name="connsiteX0" fmla="*/ 90201 w 4003599"/>
              <a:gd name="connsiteY0" fmla="*/ 0 h 4989664"/>
              <a:gd name="connsiteX1" fmla="*/ 3913398 w 4003599"/>
              <a:gd name="connsiteY1" fmla="*/ 0 h 4989664"/>
              <a:gd name="connsiteX2" fmla="*/ 4003599 w 4003599"/>
              <a:gd name="connsiteY2" fmla="*/ 90201 h 4989664"/>
              <a:gd name="connsiteX3" fmla="*/ 4001247 w 4003599"/>
              <a:gd name="connsiteY3" fmla="*/ 4818214 h 4989664"/>
              <a:gd name="connsiteX4" fmla="*/ 3795507 w 4003599"/>
              <a:gd name="connsiteY4" fmla="*/ 4987759 h 4989664"/>
              <a:gd name="connsiteX5" fmla="*/ 116435 w 4003599"/>
              <a:gd name="connsiteY5" fmla="*/ 4989664 h 4989664"/>
              <a:gd name="connsiteX6" fmla="*/ 555 w 4003599"/>
              <a:gd name="connsiteY6" fmla="*/ 4833454 h 4989664"/>
              <a:gd name="connsiteX7" fmla="*/ 0 w 4003599"/>
              <a:gd name="connsiteY7" fmla="*/ 90201 h 4989664"/>
              <a:gd name="connsiteX8" fmla="*/ 90201 w 4003599"/>
              <a:gd name="connsiteY8" fmla="*/ 0 h 4989664"/>
              <a:gd name="connsiteX0" fmla="*/ 90201 w 4003599"/>
              <a:gd name="connsiteY0" fmla="*/ 0 h 4989664"/>
              <a:gd name="connsiteX1" fmla="*/ 3913398 w 4003599"/>
              <a:gd name="connsiteY1" fmla="*/ 0 h 4989664"/>
              <a:gd name="connsiteX2" fmla="*/ 4003599 w 4003599"/>
              <a:gd name="connsiteY2" fmla="*/ 90201 h 4989664"/>
              <a:gd name="connsiteX3" fmla="*/ 4001247 w 4003599"/>
              <a:gd name="connsiteY3" fmla="*/ 4818214 h 4989664"/>
              <a:gd name="connsiteX4" fmla="*/ 3795507 w 4003599"/>
              <a:gd name="connsiteY4" fmla="*/ 4987759 h 4989664"/>
              <a:gd name="connsiteX5" fmla="*/ 116435 w 4003599"/>
              <a:gd name="connsiteY5" fmla="*/ 4989664 h 4989664"/>
              <a:gd name="connsiteX6" fmla="*/ 555 w 4003599"/>
              <a:gd name="connsiteY6" fmla="*/ 4833454 h 4989664"/>
              <a:gd name="connsiteX7" fmla="*/ 0 w 4003599"/>
              <a:gd name="connsiteY7" fmla="*/ 90201 h 4989664"/>
              <a:gd name="connsiteX8" fmla="*/ 90201 w 4003599"/>
              <a:gd name="connsiteY8" fmla="*/ 0 h 4989664"/>
              <a:gd name="connsiteX0" fmla="*/ 90201 w 4003599"/>
              <a:gd name="connsiteY0" fmla="*/ 0 h 4989664"/>
              <a:gd name="connsiteX1" fmla="*/ 3913398 w 4003599"/>
              <a:gd name="connsiteY1" fmla="*/ 0 h 4989664"/>
              <a:gd name="connsiteX2" fmla="*/ 4003599 w 4003599"/>
              <a:gd name="connsiteY2" fmla="*/ 90201 h 4989664"/>
              <a:gd name="connsiteX3" fmla="*/ 4001247 w 4003599"/>
              <a:gd name="connsiteY3" fmla="*/ 4818214 h 4989664"/>
              <a:gd name="connsiteX4" fmla="*/ 3795507 w 4003599"/>
              <a:gd name="connsiteY4" fmla="*/ 4987759 h 4989664"/>
              <a:gd name="connsiteX5" fmla="*/ 116435 w 4003599"/>
              <a:gd name="connsiteY5" fmla="*/ 4989664 h 4989664"/>
              <a:gd name="connsiteX6" fmla="*/ 555 w 4003599"/>
              <a:gd name="connsiteY6" fmla="*/ 4833454 h 4989664"/>
              <a:gd name="connsiteX7" fmla="*/ 0 w 4003599"/>
              <a:gd name="connsiteY7" fmla="*/ 90201 h 4989664"/>
              <a:gd name="connsiteX8" fmla="*/ 90201 w 4003599"/>
              <a:gd name="connsiteY8" fmla="*/ 0 h 4989664"/>
              <a:gd name="connsiteX0" fmla="*/ 90201 w 4003599"/>
              <a:gd name="connsiteY0" fmla="*/ 0 h 4989929"/>
              <a:gd name="connsiteX1" fmla="*/ 3913398 w 4003599"/>
              <a:gd name="connsiteY1" fmla="*/ 0 h 4989929"/>
              <a:gd name="connsiteX2" fmla="*/ 4003599 w 4003599"/>
              <a:gd name="connsiteY2" fmla="*/ 90201 h 4989929"/>
              <a:gd name="connsiteX3" fmla="*/ 4001247 w 4003599"/>
              <a:gd name="connsiteY3" fmla="*/ 4818214 h 4989929"/>
              <a:gd name="connsiteX4" fmla="*/ 3795507 w 4003599"/>
              <a:gd name="connsiteY4" fmla="*/ 4987759 h 4989929"/>
              <a:gd name="connsiteX5" fmla="*/ 116435 w 4003599"/>
              <a:gd name="connsiteY5" fmla="*/ 4989664 h 4989929"/>
              <a:gd name="connsiteX6" fmla="*/ 555 w 4003599"/>
              <a:gd name="connsiteY6" fmla="*/ 4833454 h 4989929"/>
              <a:gd name="connsiteX7" fmla="*/ 0 w 4003599"/>
              <a:gd name="connsiteY7" fmla="*/ 90201 h 4989929"/>
              <a:gd name="connsiteX8" fmla="*/ 90201 w 4003599"/>
              <a:gd name="connsiteY8" fmla="*/ 0 h 4989929"/>
              <a:gd name="connsiteX0" fmla="*/ 90201 w 4003599"/>
              <a:gd name="connsiteY0" fmla="*/ 0 h 4989929"/>
              <a:gd name="connsiteX1" fmla="*/ 3913398 w 4003599"/>
              <a:gd name="connsiteY1" fmla="*/ 0 h 4989929"/>
              <a:gd name="connsiteX2" fmla="*/ 4003599 w 4003599"/>
              <a:gd name="connsiteY2" fmla="*/ 90201 h 4989929"/>
              <a:gd name="connsiteX3" fmla="*/ 4001247 w 4003599"/>
              <a:gd name="connsiteY3" fmla="*/ 4818214 h 4989929"/>
              <a:gd name="connsiteX4" fmla="*/ 3795507 w 4003599"/>
              <a:gd name="connsiteY4" fmla="*/ 4987759 h 4989929"/>
              <a:gd name="connsiteX5" fmla="*/ 116435 w 4003599"/>
              <a:gd name="connsiteY5" fmla="*/ 4989664 h 4989929"/>
              <a:gd name="connsiteX6" fmla="*/ 555 w 4003599"/>
              <a:gd name="connsiteY6" fmla="*/ 4833454 h 4989929"/>
              <a:gd name="connsiteX7" fmla="*/ 0 w 4003599"/>
              <a:gd name="connsiteY7" fmla="*/ 90201 h 4989929"/>
              <a:gd name="connsiteX8" fmla="*/ 90201 w 4003599"/>
              <a:gd name="connsiteY8" fmla="*/ 0 h 49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3599" h="4989929">
                <a:moveTo>
                  <a:pt x="90201" y="0"/>
                </a:moveTo>
                <a:lnTo>
                  <a:pt x="3913398" y="0"/>
                </a:lnTo>
                <a:cubicBezTo>
                  <a:pt x="3963215" y="0"/>
                  <a:pt x="4003599" y="40384"/>
                  <a:pt x="4003599" y="90201"/>
                </a:cubicBezTo>
                <a:lnTo>
                  <a:pt x="4001247" y="4818214"/>
                </a:lnTo>
                <a:cubicBezTo>
                  <a:pt x="4002760" y="5009634"/>
                  <a:pt x="3991847" y="4987759"/>
                  <a:pt x="3795507" y="4987759"/>
                </a:cubicBezTo>
                <a:lnTo>
                  <a:pt x="116435" y="4989664"/>
                </a:lnTo>
                <a:cubicBezTo>
                  <a:pt x="13950" y="4990617"/>
                  <a:pt x="964" y="4996616"/>
                  <a:pt x="555" y="4833454"/>
                </a:cubicBezTo>
                <a:lnTo>
                  <a:pt x="0" y="90201"/>
                </a:lnTo>
                <a:cubicBezTo>
                  <a:pt x="0" y="40384"/>
                  <a:pt x="40384" y="0"/>
                  <a:pt x="90201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5B07212-6073-459C-95A2-EB7126A6B5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3900" y="4150457"/>
            <a:ext cx="3473450" cy="495300"/>
          </a:xfrm>
        </p:spPr>
        <p:txBody>
          <a:bodyPr>
            <a:noAutofit/>
          </a:bodyPr>
          <a:lstStyle>
            <a:lvl1pPr marL="0" indent="0">
              <a:buNone/>
              <a:defRPr lang="pt-BR" sz="30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sz="3000">
                <a:latin typeface="Branding SF Bold" panose="00000800000000000000"/>
              </a:defRPr>
            </a:lvl2pPr>
            <a:lvl3pPr marL="914400" indent="0">
              <a:buNone/>
              <a:defRPr sz="3000">
                <a:latin typeface="Branding SF Bold" panose="00000800000000000000"/>
              </a:defRPr>
            </a:lvl3pPr>
            <a:lvl4pPr marL="1371600" indent="0">
              <a:buNone/>
              <a:defRPr sz="3000">
                <a:latin typeface="Branding SF Bold" panose="00000800000000000000"/>
              </a:defRPr>
            </a:lvl4pPr>
            <a:lvl5pPr marL="1828800" indent="0">
              <a:buNone/>
              <a:defRPr sz="3000">
                <a:latin typeface="Branding SF Bold" panose="00000800000000000000"/>
              </a:defRPr>
            </a:lvl5pPr>
          </a:lstStyle>
          <a:p>
            <a:pPr lvl="0"/>
            <a:r>
              <a:rPr lang="pt-BR"/>
              <a:t>Joana Alves</a:t>
            </a:r>
          </a:p>
        </p:txBody>
      </p:sp>
      <p:sp>
        <p:nvSpPr>
          <p:cNvPr id="30" name="Espaço Reservado para Texto 9">
            <a:extLst>
              <a:ext uri="{FF2B5EF4-FFF2-40B4-BE49-F238E27FC236}">
                <a16:creationId xmlns:a16="http://schemas.microsoft.com/office/drawing/2014/main" id="{B1430694-3C44-47EA-B245-C6EAD66E7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3900" y="4618488"/>
            <a:ext cx="5725640" cy="383986"/>
          </a:xfrm>
        </p:spPr>
        <p:txBody>
          <a:bodyPr>
            <a:noAutofit/>
          </a:bodyPr>
          <a:lstStyle>
            <a:lvl1pPr marL="0" indent="0">
              <a:buNone/>
              <a:defRPr lang="pt-BR" sz="2000" kern="1200" dirty="0">
                <a:solidFill>
                  <a:srgbClr val="6CB33F"/>
                </a:solidFill>
                <a:latin typeface="Branding SF Medium" panose="000006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sz="3000">
                <a:latin typeface="Branding SF Bold" panose="00000800000000000000"/>
              </a:defRPr>
            </a:lvl2pPr>
            <a:lvl3pPr marL="914400" indent="0">
              <a:buNone/>
              <a:defRPr sz="3000">
                <a:latin typeface="Branding SF Bold" panose="00000800000000000000"/>
              </a:defRPr>
            </a:lvl3pPr>
            <a:lvl4pPr marL="1371600" indent="0">
              <a:buNone/>
              <a:defRPr sz="3000">
                <a:latin typeface="Branding SF Bold" panose="00000800000000000000"/>
              </a:defRPr>
            </a:lvl4pPr>
            <a:lvl5pPr marL="1828800" indent="0">
              <a:buNone/>
              <a:defRPr sz="3000">
                <a:latin typeface="Branding SF Bold" panose="00000800000000000000"/>
              </a:defRPr>
            </a:lvl5pPr>
          </a:lstStyle>
          <a:p>
            <a:pPr lvl="0"/>
            <a:r>
              <a:rPr lang="pt-BR" sz="2000">
                <a:solidFill>
                  <a:srgbClr val="6CB33F"/>
                </a:solidFill>
                <a:latin typeface="Branding SF Medium" panose="00000600000000000000" pitchFamily="50" charset="0"/>
              </a:rPr>
              <a:t>Coordenadora de vendas</a:t>
            </a:r>
            <a:endParaRPr lang="pt-BR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E5AA27E4-7BFE-4F6A-979C-8E41F8A17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029" y="5002474"/>
            <a:ext cx="5725511" cy="3047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A2F"/>
                </a:solidFill>
                <a:latin typeface="Branding SF SemiBold" panose="000007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joana.alves@suhaiseguradora.com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7455EE00-0CE4-40C5-9202-706C4B10C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3900" y="5328710"/>
            <a:ext cx="5725511" cy="3839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A2F"/>
                </a:solidFill>
                <a:latin typeface="Branding SF SemiBold" panose="00000700000000000000"/>
              </a:defRPr>
            </a:lvl1pPr>
          </a:lstStyle>
          <a:p>
            <a:pPr lvl="0"/>
            <a:r>
              <a:rPr lang="pt-BR"/>
              <a:t>(</a:t>
            </a:r>
            <a:r>
              <a:rPr lang="pt-BR" err="1"/>
              <a:t>xx</a:t>
            </a:r>
            <a:r>
              <a:rPr lang="pt-BR"/>
              <a:t>) 99999-9999</a:t>
            </a:r>
          </a:p>
        </p:txBody>
      </p:sp>
      <p:grpSp>
        <p:nvGrpSpPr>
          <p:cNvPr id="15" name="Gráfico 12">
            <a:extLst>
              <a:ext uri="{FF2B5EF4-FFF2-40B4-BE49-F238E27FC236}">
                <a16:creationId xmlns:a16="http://schemas.microsoft.com/office/drawing/2014/main" id="{991106F8-AC90-4710-B217-A35F55F3D73F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5583FD87-4E7C-46D9-BB87-BAEC2197FBB0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CB905134-86D6-4890-9A92-FC855803C258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42772D5F-35D7-4E0E-9829-C44DFC0A3A9E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F8581D1-568D-4451-9ACF-F795304106BD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07361D48-AE78-4DF9-9F21-E040B938674D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C02931A7-23FE-490B-89C7-A1A7D117848E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86E8E7B-8632-4F91-9A14-BE2D76CB0ABB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1330B1A2-7F13-4009-B99B-A9F6B398B163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6DFEB0FD-2F9B-4D09-8523-87086F5F227E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4B53A600-5BBB-4486-9F48-6CB2FF5E4DD7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BCD36423-FE3B-4FEA-BFB2-FEFF0134717A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A6B36D4A-34E7-48EE-8E62-D34F8FABF18F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FB6225B1-750F-4EC1-86F0-FC22908829A3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DFC0044F-310A-44A2-9431-32CD05A97568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8250A4FD-EA7F-4D44-87F8-93E2B18A6C70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7232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buggy">
    <p:bg>
      <p:bgPr>
        <a:solidFill>
          <a:srgbClr val="003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omem com os braços cruzados&#10;&#10;Descrição gerada automaticamente">
            <a:extLst>
              <a:ext uri="{FF2B5EF4-FFF2-40B4-BE49-F238E27FC236}">
                <a16:creationId xmlns:a16="http://schemas.microsoft.com/office/drawing/2014/main" id="{C10B2AE1-3A3C-4D91-B9B7-A6F402261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grpSp>
        <p:nvGrpSpPr>
          <p:cNvPr id="20" name="Gráfico 7">
            <a:extLst>
              <a:ext uri="{FF2B5EF4-FFF2-40B4-BE49-F238E27FC236}">
                <a16:creationId xmlns:a16="http://schemas.microsoft.com/office/drawing/2014/main" id="{C927D906-C88D-4417-AB0C-75D6A6831165}"/>
              </a:ext>
            </a:extLst>
          </p:cNvPr>
          <p:cNvGrpSpPr/>
          <p:nvPr/>
        </p:nvGrpSpPr>
        <p:grpSpPr>
          <a:xfrm>
            <a:off x="10740955" y="6283270"/>
            <a:ext cx="1001410" cy="301954"/>
            <a:chOff x="10881419" y="6096709"/>
            <a:chExt cx="1001410" cy="301954"/>
          </a:xfrm>
          <a:solidFill>
            <a:srgbClr val="FFFFFF"/>
          </a:solidFill>
        </p:grpSpPr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392D40C-F10D-4B30-8090-F49C0A305326}"/>
                </a:ext>
              </a:extLst>
            </p:cNvPr>
            <p:cNvSpPr/>
            <p:nvPr/>
          </p:nvSpPr>
          <p:spPr>
            <a:xfrm>
              <a:off x="10881419" y="6096709"/>
              <a:ext cx="197188" cy="218586"/>
            </a:xfrm>
            <a:custGeom>
              <a:avLst/>
              <a:gdLst>
                <a:gd name="connsiteX0" fmla="*/ 22010 w 197188"/>
                <a:gd name="connsiteY0" fmla="*/ -1228 h 218586"/>
                <a:gd name="connsiteX1" fmla="*/ 171254 w 197188"/>
                <a:gd name="connsiteY1" fmla="*/ -1228 h 218586"/>
                <a:gd name="connsiteX2" fmla="*/ 195214 w 197188"/>
                <a:gd name="connsiteY2" fmla="*/ 22038 h 218586"/>
                <a:gd name="connsiteX3" fmla="*/ 195214 w 197188"/>
                <a:gd name="connsiteY3" fmla="*/ 22789 h 218586"/>
                <a:gd name="connsiteX4" fmla="*/ 195214 w 197188"/>
                <a:gd name="connsiteY4" fmla="*/ 22789 h 218586"/>
                <a:gd name="connsiteX5" fmla="*/ 195214 w 197188"/>
                <a:gd name="connsiteY5" fmla="*/ 70767 h 218586"/>
                <a:gd name="connsiteX6" fmla="*/ 127549 w 197188"/>
                <a:gd name="connsiteY6" fmla="*/ 70767 h 218586"/>
                <a:gd name="connsiteX7" fmla="*/ 127549 w 197188"/>
                <a:gd name="connsiteY7" fmla="*/ 46807 h 218586"/>
                <a:gd name="connsiteX8" fmla="*/ 65716 w 197188"/>
                <a:gd name="connsiteY8" fmla="*/ 46807 h 218586"/>
                <a:gd name="connsiteX9" fmla="*/ 65716 w 197188"/>
                <a:gd name="connsiteY9" fmla="*/ 67014 h 218586"/>
                <a:gd name="connsiteX10" fmla="*/ 189441 w 197188"/>
                <a:gd name="connsiteY10" fmla="*/ 118167 h 218586"/>
                <a:gd name="connsiteX11" fmla="*/ 195214 w 197188"/>
                <a:gd name="connsiteY11" fmla="*/ 131735 h 218586"/>
                <a:gd name="connsiteX12" fmla="*/ 195214 w 197188"/>
                <a:gd name="connsiteY12" fmla="*/ 192530 h 218586"/>
                <a:gd name="connsiteX13" fmla="*/ 195214 w 197188"/>
                <a:gd name="connsiteY13" fmla="*/ 192530 h 218586"/>
                <a:gd name="connsiteX14" fmla="*/ 172929 w 197188"/>
                <a:gd name="connsiteY14" fmla="*/ 217356 h 218586"/>
                <a:gd name="connsiteX15" fmla="*/ 20393 w 197188"/>
                <a:gd name="connsiteY15" fmla="*/ 217356 h 218586"/>
                <a:gd name="connsiteX16" fmla="*/ -1950 w 197188"/>
                <a:gd name="connsiteY16" fmla="*/ 194955 h 218586"/>
                <a:gd name="connsiteX17" fmla="*/ -1950 w 197188"/>
                <a:gd name="connsiteY17" fmla="*/ 194955 h 218586"/>
                <a:gd name="connsiteX18" fmla="*/ -1950 w 197188"/>
                <a:gd name="connsiteY18" fmla="*/ 142069 h 218586"/>
                <a:gd name="connsiteX19" fmla="*/ -1084 w 197188"/>
                <a:gd name="connsiteY19" fmla="*/ 142069 h 218586"/>
                <a:gd name="connsiteX20" fmla="*/ -1084 w 197188"/>
                <a:gd name="connsiteY20" fmla="*/ 141261 h 218586"/>
                <a:gd name="connsiteX21" fmla="*/ 64849 w 197188"/>
                <a:gd name="connsiteY21" fmla="*/ 141261 h 218586"/>
                <a:gd name="connsiteX22" fmla="*/ 64849 w 197188"/>
                <a:gd name="connsiteY22" fmla="*/ 142069 h 218586"/>
                <a:gd name="connsiteX23" fmla="*/ 65716 w 197188"/>
                <a:gd name="connsiteY23" fmla="*/ 142069 h 218586"/>
                <a:gd name="connsiteX24" fmla="*/ 65716 w 197188"/>
                <a:gd name="connsiteY24" fmla="*/ 169262 h 218586"/>
                <a:gd name="connsiteX25" fmla="*/ 127549 w 197188"/>
                <a:gd name="connsiteY25" fmla="*/ 169262 h 218586"/>
                <a:gd name="connsiteX26" fmla="*/ 127549 w 197188"/>
                <a:gd name="connsiteY26" fmla="*/ 149228 h 218586"/>
                <a:gd name="connsiteX27" fmla="*/ 8211 w 197188"/>
                <a:gd name="connsiteY27" fmla="*/ 101020 h 218586"/>
                <a:gd name="connsiteX28" fmla="*/ 7172 w 197188"/>
                <a:gd name="connsiteY28" fmla="*/ 100443 h 218586"/>
                <a:gd name="connsiteX29" fmla="*/ -1950 w 197188"/>
                <a:gd name="connsiteY29" fmla="*/ 86875 h 218586"/>
                <a:gd name="connsiteX30" fmla="*/ -1950 w 197188"/>
                <a:gd name="connsiteY30" fmla="*/ 86875 h 218586"/>
                <a:gd name="connsiteX31" fmla="*/ -1950 w 197188"/>
                <a:gd name="connsiteY31" fmla="*/ 21981 h 218586"/>
                <a:gd name="connsiteX32" fmla="*/ -1950 w 197188"/>
                <a:gd name="connsiteY32" fmla="*/ 21981 h 218586"/>
                <a:gd name="connsiteX33" fmla="*/ 22010 w 197188"/>
                <a:gd name="connsiteY33" fmla="*/ -1228 h 2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188" h="218586">
                  <a:moveTo>
                    <a:pt x="22010" y="-1228"/>
                  </a:moveTo>
                  <a:lnTo>
                    <a:pt x="171254" y="-1228"/>
                  </a:lnTo>
                  <a:cubicBezTo>
                    <a:pt x="184302" y="-1402"/>
                    <a:pt x="195041" y="8990"/>
                    <a:pt x="195214" y="22038"/>
                  </a:cubicBezTo>
                  <a:cubicBezTo>
                    <a:pt x="195214" y="22270"/>
                    <a:pt x="195214" y="22559"/>
                    <a:pt x="195214" y="22789"/>
                  </a:cubicBezTo>
                  <a:lnTo>
                    <a:pt x="195214" y="22789"/>
                  </a:lnTo>
                  <a:lnTo>
                    <a:pt x="195214" y="70767"/>
                  </a:lnTo>
                  <a:lnTo>
                    <a:pt x="127549" y="70767"/>
                  </a:lnTo>
                  <a:lnTo>
                    <a:pt x="127549" y="46807"/>
                  </a:lnTo>
                  <a:lnTo>
                    <a:pt x="65716" y="46807"/>
                  </a:lnTo>
                  <a:lnTo>
                    <a:pt x="65716" y="67014"/>
                  </a:lnTo>
                  <a:cubicBezTo>
                    <a:pt x="74491" y="71633"/>
                    <a:pt x="188632" y="117648"/>
                    <a:pt x="189441" y="118167"/>
                  </a:cubicBezTo>
                  <a:cubicBezTo>
                    <a:pt x="195214" y="122036"/>
                    <a:pt x="195214" y="125442"/>
                    <a:pt x="195214" y="131735"/>
                  </a:cubicBezTo>
                  <a:lnTo>
                    <a:pt x="195214" y="192530"/>
                  </a:lnTo>
                  <a:lnTo>
                    <a:pt x="195214" y="192530"/>
                  </a:lnTo>
                  <a:cubicBezTo>
                    <a:pt x="195792" y="205520"/>
                    <a:pt x="185861" y="216547"/>
                    <a:pt x="172929" y="217356"/>
                  </a:cubicBezTo>
                  <a:lnTo>
                    <a:pt x="20393" y="217356"/>
                  </a:lnTo>
                  <a:cubicBezTo>
                    <a:pt x="8442" y="216432"/>
                    <a:pt x="-1084" y="206905"/>
                    <a:pt x="-1950" y="194955"/>
                  </a:cubicBezTo>
                  <a:lnTo>
                    <a:pt x="-1950" y="194955"/>
                  </a:lnTo>
                  <a:lnTo>
                    <a:pt x="-1950" y="142069"/>
                  </a:lnTo>
                  <a:lnTo>
                    <a:pt x="-1084" y="142069"/>
                  </a:lnTo>
                  <a:lnTo>
                    <a:pt x="-1084" y="141261"/>
                  </a:lnTo>
                  <a:lnTo>
                    <a:pt x="64849" y="141261"/>
                  </a:lnTo>
                  <a:lnTo>
                    <a:pt x="64849" y="142069"/>
                  </a:lnTo>
                  <a:lnTo>
                    <a:pt x="65716" y="142069"/>
                  </a:lnTo>
                  <a:lnTo>
                    <a:pt x="65716" y="169262"/>
                  </a:lnTo>
                  <a:lnTo>
                    <a:pt x="127549" y="169262"/>
                  </a:lnTo>
                  <a:lnTo>
                    <a:pt x="127549" y="149228"/>
                  </a:lnTo>
                  <a:cubicBezTo>
                    <a:pt x="113231" y="144032"/>
                    <a:pt x="15198" y="103907"/>
                    <a:pt x="8211" y="101020"/>
                  </a:cubicBezTo>
                  <a:lnTo>
                    <a:pt x="7172" y="100443"/>
                  </a:lnTo>
                  <a:cubicBezTo>
                    <a:pt x="7172" y="100443"/>
                    <a:pt x="1399" y="98710"/>
                    <a:pt x="-1950" y="86875"/>
                  </a:cubicBezTo>
                  <a:lnTo>
                    <a:pt x="-1950" y="86875"/>
                  </a:lnTo>
                  <a:lnTo>
                    <a:pt x="-1950" y="21981"/>
                  </a:lnTo>
                  <a:lnTo>
                    <a:pt x="-1950" y="21981"/>
                  </a:lnTo>
                  <a:cubicBezTo>
                    <a:pt x="-1257" y="9164"/>
                    <a:pt x="9193" y="-940"/>
                    <a:pt x="22010" y="-1228"/>
                  </a:cubicBez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D22E4016-AE24-4110-AD43-45AC4D70211B}"/>
                </a:ext>
              </a:extLst>
            </p:cNvPr>
            <p:cNvSpPr/>
            <p:nvPr/>
          </p:nvSpPr>
          <p:spPr>
            <a:xfrm>
              <a:off x="11340411" y="6096768"/>
              <a:ext cx="204554" cy="218353"/>
            </a:xfrm>
            <a:custGeom>
              <a:avLst/>
              <a:gdLst>
                <a:gd name="connsiteX0" fmla="*/ 0 w 204554"/>
                <a:gd name="connsiteY0" fmla="*/ 218353 h 218353"/>
                <a:gd name="connsiteX1" fmla="*/ 66799 w 204554"/>
                <a:gd name="connsiteY1" fmla="*/ 218353 h 218353"/>
                <a:gd name="connsiteX2" fmla="*/ 66799 w 204554"/>
                <a:gd name="connsiteY2" fmla="*/ 139199 h 218353"/>
                <a:gd name="connsiteX3" fmla="*/ 67607 w 204554"/>
                <a:gd name="connsiteY3" fmla="*/ 139199 h 218353"/>
                <a:gd name="connsiteX4" fmla="*/ 67607 w 204554"/>
                <a:gd name="connsiteY4" fmla="*/ 138390 h 218353"/>
                <a:gd name="connsiteX5" fmla="*/ 136947 w 204554"/>
                <a:gd name="connsiteY5" fmla="*/ 138390 h 218353"/>
                <a:gd name="connsiteX6" fmla="*/ 136947 w 204554"/>
                <a:gd name="connsiteY6" fmla="*/ 218353 h 218353"/>
                <a:gd name="connsiteX7" fmla="*/ 203688 w 204554"/>
                <a:gd name="connsiteY7" fmla="*/ 218353 h 218353"/>
                <a:gd name="connsiteX8" fmla="*/ 203688 w 204554"/>
                <a:gd name="connsiteY8" fmla="*/ 217545 h 218353"/>
                <a:gd name="connsiteX9" fmla="*/ 204554 w 204554"/>
                <a:gd name="connsiteY9" fmla="*/ 217545 h 218353"/>
                <a:gd name="connsiteX10" fmla="*/ 204554 w 204554"/>
                <a:gd name="connsiteY10" fmla="*/ 808 h 218353"/>
                <a:gd name="connsiteX11" fmla="*/ 203688 w 204554"/>
                <a:gd name="connsiteY11" fmla="*/ 808 h 218353"/>
                <a:gd name="connsiteX12" fmla="*/ 203688 w 204554"/>
                <a:gd name="connsiteY12" fmla="*/ 0 h 218353"/>
                <a:gd name="connsiteX13" fmla="*/ 136947 w 204554"/>
                <a:gd name="connsiteY13" fmla="*/ 0 h 218353"/>
                <a:gd name="connsiteX14" fmla="*/ 136947 w 204554"/>
                <a:gd name="connsiteY14" fmla="*/ 80829 h 218353"/>
                <a:gd name="connsiteX15" fmla="*/ 66799 w 204554"/>
                <a:gd name="connsiteY15" fmla="*/ 80829 h 218353"/>
                <a:gd name="connsiteX16" fmla="*/ 66799 w 204554"/>
                <a:gd name="connsiteY16" fmla="*/ 0 h 218353"/>
                <a:gd name="connsiteX17" fmla="*/ 0 w 204554"/>
                <a:gd name="connsiteY17" fmla="*/ 0 h 218353"/>
                <a:gd name="connsiteX18" fmla="*/ 0 w 204554"/>
                <a:gd name="connsiteY18" fmla="*/ 218353 h 21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4554" h="218353">
                  <a:moveTo>
                    <a:pt x="0" y="218353"/>
                  </a:moveTo>
                  <a:lnTo>
                    <a:pt x="66799" y="218353"/>
                  </a:lnTo>
                  <a:lnTo>
                    <a:pt x="66799" y="139199"/>
                  </a:lnTo>
                  <a:lnTo>
                    <a:pt x="67607" y="139199"/>
                  </a:lnTo>
                  <a:lnTo>
                    <a:pt x="67607" y="138390"/>
                  </a:lnTo>
                  <a:lnTo>
                    <a:pt x="136947" y="138390"/>
                  </a:lnTo>
                  <a:lnTo>
                    <a:pt x="136947" y="218353"/>
                  </a:lnTo>
                  <a:lnTo>
                    <a:pt x="203688" y="218353"/>
                  </a:lnTo>
                  <a:lnTo>
                    <a:pt x="203688" y="217545"/>
                  </a:lnTo>
                  <a:lnTo>
                    <a:pt x="204554" y="217545"/>
                  </a:lnTo>
                  <a:lnTo>
                    <a:pt x="204554" y="808"/>
                  </a:lnTo>
                  <a:lnTo>
                    <a:pt x="203688" y="808"/>
                  </a:lnTo>
                  <a:lnTo>
                    <a:pt x="203688" y="0"/>
                  </a:lnTo>
                  <a:lnTo>
                    <a:pt x="136947" y="0"/>
                  </a:lnTo>
                  <a:lnTo>
                    <a:pt x="136947" y="80829"/>
                  </a:lnTo>
                  <a:lnTo>
                    <a:pt x="66799" y="80829"/>
                  </a:lnTo>
                  <a:lnTo>
                    <a:pt x="66799" y="0"/>
                  </a:lnTo>
                  <a:lnTo>
                    <a:pt x="0" y="0"/>
                  </a:lnTo>
                  <a:lnTo>
                    <a:pt x="0" y="218353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C26DC0C5-A57C-4EE1-8C96-648FB06A0667}"/>
                </a:ext>
              </a:extLst>
            </p:cNvPr>
            <p:cNvSpPr/>
            <p:nvPr/>
          </p:nvSpPr>
          <p:spPr>
            <a:xfrm>
              <a:off x="11107047" y="6096768"/>
              <a:ext cx="204611" cy="218295"/>
            </a:xfrm>
            <a:custGeom>
              <a:avLst/>
              <a:gdLst>
                <a:gd name="connsiteX0" fmla="*/ -1892 w 204611"/>
                <a:gd name="connsiteY0" fmla="*/ 193972 h 218295"/>
                <a:gd name="connsiteX1" fmla="*/ 20393 w 204611"/>
                <a:gd name="connsiteY1" fmla="*/ 217065 h 218295"/>
                <a:gd name="connsiteX2" fmla="*/ 180434 w 204611"/>
                <a:gd name="connsiteY2" fmla="*/ 217065 h 218295"/>
                <a:gd name="connsiteX3" fmla="*/ 202662 w 204611"/>
                <a:gd name="connsiteY3" fmla="*/ 193972 h 218295"/>
                <a:gd name="connsiteX4" fmla="*/ 202662 w 204611"/>
                <a:gd name="connsiteY4" fmla="*/ 193972 h 218295"/>
                <a:gd name="connsiteX5" fmla="*/ 202662 w 204611"/>
                <a:gd name="connsiteY5" fmla="*/ -1172 h 218295"/>
                <a:gd name="connsiteX6" fmla="*/ 134997 w 204611"/>
                <a:gd name="connsiteY6" fmla="*/ -1172 h 218295"/>
                <a:gd name="connsiteX7" fmla="*/ 134997 w 204611"/>
                <a:gd name="connsiteY7" fmla="*/ 165104 h 218295"/>
                <a:gd name="connsiteX8" fmla="*/ 64849 w 204611"/>
                <a:gd name="connsiteY8" fmla="*/ 165104 h 218295"/>
                <a:gd name="connsiteX9" fmla="*/ 64849 w 204611"/>
                <a:gd name="connsiteY9" fmla="*/ -1230 h 218295"/>
                <a:gd name="connsiteX10" fmla="*/ -1950 w 204611"/>
                <a:gd name="connsiteY10" fmla="*/ -1230 h 21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611" h="218295">
                  <a:moveTo>
                    <a:pt x="-1892" y="193972"/>
                  </a:moveTo>
                  <a:cubicBezTo>
                    <a:pt x="-1546" y="206269"/>
                    <a:pt x="8096" y="216257"/>
                    <a:pt x="20393" y="217065"/>
                  </a:cubicBezTo>
                  <a:lnTo>
                    <a:pt x="180434" y="217065"/>
                  </a:lnTo>
                  <a:cubicBezTo>
                    <a:pt x="192847" y="216604"/>
                    <a:pt x="202662" y="206385"/>
                    <a:pt x="202662" y="193972"/>
                  </a:cubicBezTo>
                  <a:lnTo>
                    <a:pt x="202662" y="193972"/>
                  </a:lnTo>
                  <a:lnTo>
                    <a:pt x="202662" y="-1172"/>
                  </a:lnTo>
                  <a:lnTo>
                    <a:pt x="134997" y="-1172"/>
                  </a:lnTo>
                  <a:lnTo>
                    <a:pt x="134997" y="165104"/>
                  </a:lnTo>
                  <a:lnTo>
                    <a:pt x="64849" y="165104"/>
                  </a:lnTo>
                  <a:lnTo>
                    <a:pt x="64849" y="-1230"/>
                  </a:lnTo>
                  <a:lnTo>
                    <a:pt x="-1950" y="-1230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F1B41C2-0F90-4178-9014-5BC593EC3A87}"/>
                </a:ext>
              </a:extLst>
            </p:cNvPr>
            <p:cNvSpPr/>
            <p:nvPr/>
          </p:nvSpPr>
          <p:spPr>
            <a:xfrm>
              <a:off x="11567771" y="6096711"/>
              <a:ext cx="226320" cy="218352"/>
            </a:xfrm>
            <a:custGeom>
              <a:avLst/>
              <a:gdLst>
                <a:gd name="connsiteX0" fmla="*/ 111903 w 226320"/>
                <a:gd name="connsiteY0" fmla="*/ 70823 h 218352"/>
                <a:gd name="connsiteX1" fmla="*/ 130089 w 226320"/>
                <a:gd name="connsiteY1" fmla="*/ 137218 h 218352"/>
                <a:gd name="connsiteX2" fmla="*/ 92100 w 226320"/>
                <a:gd name="connsiteY2" fmla="*/ 137218 h 218352"/>
                <a:gd name="connsiteX3" fmla="*/ 111903 w 226320"/>
                <a:gd name="connsiteY3" fmla="*/ 70823 h 218352"/>
                <a:gd name="connsiteX4" fmla="*/ -1950 w 226320"/>
                <a:gd name="connsiteY4" fmla="*/ 217123 h 218352"/>
                <a:gd name="connsiteX5" fmla="*/ 66869 w 226320"/>
                <a:gd name="connsiteY5" fmla="*/ 217123 h 218352"/>
                <a:gd name="connsiteX6" fmla="*/ 75067 w 226320"/>
                <a:gd name="connsiteY6" fmla="*/ 186754 h 218352"/>
                <a:gd name="connsiteX7" fmla="*/ 147640 w 226320"/>
                <a:gd name="connsiteY7" fmla="*/ 186754 h 218352"/>
                <a:gd name="connsiteX8" fmla="*/ 155896 w 226320"/>
                <a:gd name="connsiteY8" fmla="*/ 217123 h 218352"/>
                <a:gd name="connsiteX9" fmla="*/ 224370 w 226320"/>
                <a:gd name="connsiteY9" fmla="*/ 217123 h 218352"/>
                <a:gd name="connsiteX10" fmla="*/ 146833 w 226320"/>
                <a:gd name="connsiteY10" fmla="*/ -1230 h 218352"/>
                <a:gd name="connsiteX11" fmla="*/ 75934 w 226320"/>
                <a:gd name="connsiteY11" fmla="*/ -1230 h 218352"/>
                <a:gd name="connsiteX12" fmla="*/ -1950 w 226320"/>
                <a:gd name="connsiteY12" fmla="*/ 217123 h 21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320" h="218352">
                  <a:moveTo>
                    <a:pt x="111903" y="70823"/>
                  </a:moveTo>
                  <a:lnTo>
                    <a:pt x="130089" y="137218"/>
                  </a:lnTo>
                  <a:lnTo>
                    <a:pt x="92100" y="137218"/>
                  </a:lnTo>
                  <a:lnTo>
                    <a:pt x="111903" y="70823"/>
                  </a:lnTo>
                  <a:close/>
                  <a:moveTo>
                    <a:pt x="-1950" y="217123"/>
                  </a:moveTo>
                  <a:lnTo>
                    <a:pt x="66869" y="217123"/>
                  </a:lnTo>
                  <a:lnTo>
                    <a:pt x="75067" y="186754"/>
                  </a:lnTo>
                  <a:lnTo>
                    <a:pt x="147640" y="186754"/>
                  </a:lnTo>
                  <a:lnTo>
                    <a:pt x="155896" y="217123"/>
                  </a:lnTo>
                  <a:lnTo>
                    <a:pt x="224370" y="217123"/>
                  </a:lnTo>
                  <a:lnTo>
                    <a:pt x="146833" y="-1230"/>
                  </a:lnTo>
                  <a:lnTo>
                    <a:pt x="75934" y="-1230"/>
                  </a:lnTo>
                  <a:cubicBezTo>
                    <a:pt x="65541" y="27464"/>
                    <a:pt x="-1950" y="204767"/>
                    <a:pt x="-1950" y="217123"/>
                  </a:cubicBez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FD99E60A-B0F7-4F48-A347-A954E98F420F}"/>
                </a:ext>
              </a:extLst>
            </p:cNvPr>
            <p:cNvSpPr/>
            <p:nvPr/>
          </p:nvSpPr>
          <p:spPr>
            <a:xfrm>
              <a:off x="11816030" y="6096826"/>
              <a:ext cx="66799" cy="218353"/>
            </a:xfrm>
            <a:custGeom>
              <a:avLst/>
              <a:gdLst>
                <a:gd name="connsiteX0" fmla="*/ 0 w 66799"/>
                <a:gd name="connsiteY0" fmla="*/ 0 h 218353"/>
                <a:gd name="connsiteX1" fmla="*/ 66799 w 66799"/>
                <a:gd name="connsiteY1" fmla="*/ 0 h 218353"/>
                <a:gd name="connsiteX2" fmla="*/ 66799 w 66799"/>
                <a:gd name="connsiteY2" fmla="*/ 218353 h 218353"/>
                <a:gd name="connsiteX3" fmla="*/ 0 w 66799"/>
                <a:gd name="connsiteY3" fmla="*/ 218353 h 21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99" h="218353">
                  <a:moveTo>
                    <a:pt x="0" y="0"/>
                  </a:moveTo>
                  <a:lnTo>
                    <a:pt x="66799" y="0"/>
                  </a:lnTo>
                  <a:lnTo>
                    <a:pt x="66799" y="218353"/>
                  </a:lnTo>
                  <a:lnTo>
                    <a:pt x="0" y="218353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AC304344-D6D8-45EA-9F8A-F0BDC788D0E9}"/>
                </a:ext>
              </a:extLst>
            </p:cNvPr>
            <p:cNvSpPr/>
            <p:nvPr/>
          </p:nvSpPr>
          <p:spPr>
            <a:xfrm>
              <a:off x="11132335" y="6341255"/>
              <a:ext cx="33601" cy="57352"/>
            </a:xfrm>
            <a:custGeom>
              <a:avLst/>
              <a:gdLst>
                <a:gd name="connsiteX0" fmla="*/ 13 w 33601"/>
                <a:gd name="connsiteY0" fmla="*/ 46537 h 57352"/>
                <a:gd name="connsiteX1" fmla="*/ 12830 w 33601"/>
                <a:gd name="connsiteY1" fmla="*/ 50174 h 57352"/>
                <a:gd name="connsiteX2" fmla="*/ 24377 w 33601"/>
                <a:gd name="connsiteY2" fmla="*/ 40648 h 57352"/>
                <a:gd name="connsiteX3" fmla="*/ 13869 w 33601"/>
                <a:gd name="connsiteY3" fmla="*/ 29678 h 57352"/>
                <a:gd name="connsiteX4" fmla="*/ -796 w 33601"/>
                <a:gd name="connsiteY4" fmla="*/ 13859 h 57352"/>
                <a:gd name="connsiteX5" fmla="*/ 17217 w 33601"/>
                <a:gd name="connsiteY5" fmla="*/ -1210 h 57352"/>
                <a:gd name="connsiteX6" fmla="*/ 29399 w 33601"/>
                <a:gd name="connsiteY6" fmla="*/ 1504 h 57352"/>
                <a:gd name="connsiteX7" fmla="*/ 27437 w 33601"/>
                <a:gd name="connsiteY7" fmla="*/ 7277 h 57352"/>
                <a:gd name="connsiteX8" fmla="*/ 16929 w 33601"/>
                <a:gd name="connsiteY8" fmla="*/ 4679 h 57352"/>
                <a:gd name="connsiteX9" fmla="*/ 6479 w 33601"/>
                <a:gd name="connsiteY9" fmla="*/ 12993 h 57352"/>
                <a:gd name="connsiteX10" fmla="*/ 17506 w 33601"/>
                <a:gd name="connsiteY10" fmla="*/ 23731 h 57352"/>
                <a:gd name="connsiteX11" fmla="*/ 31651 w 33601"/>
                <a:gd name="connsiteY11" fmla="*/ 40013 h 57352"/>
                <a:gd name="connsiteX12" fmla="*/ 12252 w 33601"/>
                <a:gd name="connsiteY12" fmla="*/ 56121 h 57352"/>
                <a:gd name="connsiteX13" fmla="*/ -1950 w 33601"/>
                <a:gd name="connsiteY13" fmla="*/ 52483 h 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01" h="57352">
                  <a:moveTo>
                    <a:pt x="13" y="46537"/>
                  </a:moveTo>
                  <a:cubicBezTo>
                    <a:pt x="3881" y="48904"/>
                    <a:pt x="8326" y="50174"/>
                    <a:pt x="12830" y="50174"/>
                  </a:cubicBezTo>
                  <a:cubicBezTo>
                    <a:pt x="20162" y="50174"/>
                    <a:pt x="24377" y="46306"/>
                    <a:pt x="24377" y="40648"/>
                  </a:cubicBezTo>
                  <a:cubicBezTo>
                    <a:pt x="24377" y="34990"/>
                    <a:pt x="21432" y="32507"/>
                    <a:pt x="13869" y="29678"/>
                  </a:cubicBezTo>
                  <a:cubicBezTo>
                    <a:pt x="4804" y="26387"/>
                    <a:pt x="-796" y="21595"/>
                    <a:pt x="-796" y="13859"/>
                  </a:cubicBezTo>
                  <a:cubicBezTo>
                    <a:pt x="-796" y="5199"/>
                    <a:pt x="6363" y="-1210"/>
                    <a:pt x="17217" y="-1210"/>
                  </a:cubicBezTo>
                  <a:cubicBezTo>
                    <a:pt x="21432" y="-1383"/>
                    <a:pt x="25647" y="-459"/>
                    <a:pt x="29399" y="1504"/>
                  </a:cubicBezTo>
                  <a:lnTo>
                    <a:pt x="27437" y="7277"/>
                  </a:lnTo>
                  <a:cubicBezTo>
                    <a:pt x="24203" y="5487"/>
                    <a:pt x="20624" y="4622"/>
                    <a:pt x="16929" y="4679"/>
                  </a:cubicBezTo>
                  <a:cubicBezTo>
                    <a:pt x="9366" y="4679"/>
                    <a:pt x="6479" y="9182"/>
                    <a:pt x="6479" y="12993"/>
                  </a:cubicBezTo>
                  <a:cubicBezTo>
                    <a:pt x="6479" y="18189"/>
                    <a:pt x="9827" y="20729"/>
                    <a:pt x="17506" y="23731"/>
                  </a:cubicBezTo>
                  <a:cubicBezTo>
                    <a:pt x="26917" y="27311"/>
                    <a:pt x="31651" y="31872"/>
                    <a:pt x="31651" y="40013"/>
                  </a:cubicBezTo>
                  <a:cubicBezTo>
                    <a:pt x="31651" y="48153"/>
                    <a:pt x="25358" y="56121"/>
                    <a:pt x="12252" y="56121"/>
                  </a:cubicBezTo>
                  <a:cubicBezTo>
                    <a:pt x="7287" y="56178"/>
                    <a:pt x="2380" y="54908"/>
                    <a:pt x="-1950" y="52483"/>
                  </a:cubicBez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A12C9466-E9C2-44FA-90C5-1158F864CD17}"/>
                </a:ext>
              </a:extLst>
            </p:cNvPr>
            <p:cNvSpPr/>
            <p:nvPr/>
          </p:nvSpPr>
          <p:spPr>
            <a:xfrm>
              <a:off x="11177310" y="6341911"/>
              <a:ext cx="31350" cy="55598"/>
            </a:xfrm>
            <a:custGeom>
              <a:avLst/>
              <a:gdLst>
                <a:gd name="connsiteX0" fmla="*/ 26859 w 31350"/>
                <a:gd name="connsiteY0" fmla="*/ 28561 h 55598"/>
                <a:gd name="connsiteX1" fmla="*/ 5324 w 31350"/>
                <a:gd name="connsiteY1" fmla="*/ 28561 h 55598"/>
                <a:gd name="connsiteX2" fmla="*/ 5324 w 31350"/>
                <a:gd name="connsiteY2" fmla="*/ 48595 h 55598"/>
                <a:gd name="connsiteX3" fmla="*/ 29400 w 31350"/>
                <a:gd name="connsiteY3" fmla="*/ 48595 h 55598"/>
                <a:gd name="connsiteX4" fmla="*/ 29400 w 31350"/>
                <a:gd name="connsiteY4" fmla="*/ 54368 h 55598"/>
                <a:gd name="connsiteX5" fmla="*/ -1950 w 31350"/>
                <a:gd name="connsiteY5" fmla="*/ 54368 h 55598"/>
                <a:gd name="connsiteX6" fmla="*/ -1950 w 31350"/>
                <a:gd name="connsiteY6" fmla="*/ -1230 h 55598"/>
                <a:gd name="connsiteX7" fmla="*/ 28188 w 31350"/>
                <a:gd name="connsiteY7" fmla="*/ -1230 h 55598"/>
                <a:gd name="connsiteX8" fmla="*/ 28188 w 31350"/>
                <a:gd name="connsiteY8" fmla="*/ 4543 h 55598"/>
                <a:gd name="connsiteX9" fmla="*/ 5094 w 31350"/>
                <a:gd name="connsiteY9" fmla="*/ 4543 h 55598"/>
                <a:gd name="connsiteX10" fmla="*/ 5094 w 31350"/>
                <a:gd name="connsiteY10" fmla="*/ 21864 h 55598"/>
                <a:gd name="connsiteX11" fmla="*/ 26629 w 31350"/>
                <a:gd name="connsiteY11" fmla="*/ 21864 h 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50" h="55598">
                  <a:moveTo>
                    <a:pt x="26859" y="28561"/>
                  </a:moveTo>
                  <a:lnTo>
                    <a:pt x="5324" y="28561"/>
                  </a:lnTo>
                  <a:lnTo>
                    <a:pt x="5324" y="48595"/>
                  </a:lnTo>
                  <a:lnTo>
                    <a:pt x="29400" y="48595"/>
                  </a:lnTo>
                  <a:lnTo>
                    <a:pt x="29400" y="54368"/>
                  </a:lnTo>
                  <a:lnTo>
                    <a:pt x="-1950" y="54368"/>
                  </a:lnTo>
                  <a:lnTo>
                    <a:pt x="-1950" y="-1230"/>
                  </a:lnTo>
                  <a:lnTo>
                    <a:pt x="28188" y="-1230"/>
                  </a:lnTo>
                  <a:lnTo>
                    <a:pt x="28188" y="4543"/>
                  </a:lnTo>
                  <a:lnTo>
                    <a:pt x="5094" y="4543"/>
                  </a:lnTo>
                  <a:lnTo>
                    <a:pt x="5094" y="21864"/>
                  </a:lnTo>
                  <a:lnTo>
                    <a:pt x="26629" y="21864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C0E874C-1AE6-4798-AA62-E2143546EF0C}"/>
                </a:ext>
              </a:extLst>
            </p:cNvPr>
            <p:cNvSpPr/>
            <p:nvPr/>
          </p:nvSpPr>
          <p:spPr>
            <a:xfrm>
              <a:off x="11216086" y="6341438"/>
              <a:ext cx="45921" cy="57002"/>
            </a:xfrm>
            <a:custGeom>
              <a:avLst/>
              <a:gdLst>
                <a:gd name="connsiteX0" fmla="*/ 43972 w 45921"/>
                <a:gd name="connsiteY0" fmla="*/ 52647 h 57002"/>
                <a:gd name="connsiteX1" fmla="*/ 26651 w 45921"/>
                <a:gd name="connsiteY1" fmla="*/ 55649 h 57002"/>
                <a:gd name="connsiteX2" fmla="*/ -1812 w 45921"/>
                <a:gd name="connsiteY2" fmla="*/ 32151 h 57002"/>
                <a:gd name="connsiteX3" fmla="*/ -1870 w 45921"/>
                <a:gd name="connsiteY3" fmla="*/ 27647 h 57002"/>
                <a:gd name="connsiteX4" fmla="*/ 28210 w 45921"/>
                <a:gd name="connsiteY4" fmla="*/ -1220 h 57002"/>
                <a:gd name="connsiteX5" fmla="*/ 42182 w 45921"/>
                <a:gd name="connsiteY5" fmla="*/ 1378 h 57002"/>
                <a:gd name="connsiteX6" fmla="*/ 40334 w 45921"/>
                <a:gd name="connsiteY6" fmla="*/ 7152 h 57002"/>
                <a:gd name="connsiteX7" fmla="*/ 28094 w 45921"/>
                <a:gd name="connsiteY7" fmla="*/ 4784 h 57002"/>
                <a:gd name="connsiteX8" fmla="*/ 5693 w 45921"/>
                <a:gd name="connsiteY8" fmla="*/ 23837 h 57002"/>
                <a:gd name="connsiteX9" fmla="*/ 5693 w 45921"/>
                <a:gd name="connsiteY9" fmla="*/ 27128 h 57002"/>
                <a:gd name="connsiteX10" fmla="*/ 23822 w 45921"/>
                <a:gd name="connsiteY10" fmla="*/ 49529 h 57002"/>
                <a:gd name="connsiteX11" fmla="*/ 27170 w 45921"/>
                <a:gd name="connsiteY11" fmla="*/ 49587 h 57002"/>
                <a:gd name="connsiteX12" fmla="*/ 36755 w 45921"/>
                <a:gd name="connsiteY12" fmla="*/ 48086 h 57002"/>
                <a:gd name="connsiteX13" fmla="*/ 36755 w 45921"/>
                <a:gd name="connsiteY13" fmla="*/ 31516 h 57002"/>
                <a:gd name="connsiteX14" fmla="*/ 25208 w 45921"/>
                <a:gd name="connsiteY14" fmla="*/ 31516 h 57002"/>
                <a:gd name="connsiteX15" fmla="*/ 25208 w 45921"/>
                <a:gd name="connsiteY15" fmla="*/ 25742 h 57002"/>
                <a:gd name="connsiteX16" fmla="*/ 43510 w 45921"/>
                <a:gd name="connsiteY16" fmla="*/ 25742 h 5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21" h="57002">
                  <a:moveTo>
                    <a:pt x="43972" y="52647"/>
                  </a:moveTo>
                  <a:cubicBezTo>
                    <a:pt x="38429" y="54667"/>
                    <a:pt x="32540" y="55649"/>
                    <a:pt x="26651" y="55649"/>
                  </a:cubicBezTo>
                  <a:cubicBezTo>
                    <a:pt x="12333" y="57035"/>
                    <a:pt x="-426" y="46527"/>
                    <a:pt x="-1812" y="32151"/>
                  </a:cubicBezTo>
                  <a:cubicBezTo>
                    <a:pt x="-1985" y="30650"/>
                    <a:pt x="-1985" y="29148"/>
                    <a:pt x="-1870" y="27647"/>
                  </a:cubicBezTo>
                  <a:cubicBezTo>
                    <a:pt x="-1870" y="11020"/>
                    <a:pt x="9677" y="-1220"/>
                    <a:pt x="28210" y="-1220"/>
                  </a:cubicBezTo>
                  <a:cubicBezTo>
                    <a:pt x="33002" y="-1335"/>
                    <a:pt x="37736" y="-470"/>
                    <a:pt x="42182" y="1378"/>
                  </a:cubicBezTo>
                  <a:lnTo>
                    <a:pt x="40334" y="7152"/>
                  </a:lnTo>
                  <a:cubicBezTo>
                    <a:pt x="36466" y="5419"/>
                    <a:pt x="32309" y="4611"/>
                    <a:pt x="28094" y="4784"/>
                  </a:cubicBezTo>
                  <a:cubicBezTo>
                    <a:pt x="16663" y="3861"/>
                    <a:pt x="6617" y="12406"/>
                    <a:pt x="5693" y="23837"/>
                  </a:cubicBezTo>
                  <a:cubicBezTo>
                    <a:pt x="5636" y="24934"/>
                    <a:pt x="5578" y="26031"/>
                    <a:pt x="5693" y="27128"/>
                  </a:cubicBezTo>
                  <a:cubicBezTo>
                    <a:pt x="4539" y="38329"/>
                    <a:pt x="12679" y="48317"/>
                    <a:pt x="23822" y="49529"/>
                  </a:cubicBezTo>
                  <a:cubicBezTo>
                    <a:pt x="24977" y="49645"/>
                    <a:pt x="26074" y="49645"/>
                    <a:pt x="27170" y="49587"/>
                  </a:cubicBezTo>
                  <a:cubicBezTo>
                    <a:pt x="30462" y="49760"/>
                    <a:pt x="33695" y="49241"/>
                    <a:pt x="36755" y="48086"/>
                  </a:cubicBezTo>
                  <a:lnTo>
                    <a:pt x="36755" y="31516"/>
                  </a:lnTo>
                  <a:lnTo>
                    <a:pt x="25208" y="31516"/>
                  </a:lnTo>
                  <a:lnTo>
                    <a:pt x="25208" y="25742"/>
                  </a:lnTo>
                  <a:lnTo>
                    <a:pt x="43510" y="25742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56A50CC2-834C-4B6F-8CC1-828D986737E3}"/>
                </a:ext>
              </a:extLst>
            </p:cNvPr>
            <p:cNvSpPr/>
            <p:nvPr/>
          </p:nvSpPr>
          <p:spPr>
            <a:xfrm>
              <a:off x="11274478" y="6342141"/>
              <a:ext cx="40991" cy="56522"/>
            </a:xfrm>
            <a:custGeom>
              <a:avLst/>
              <a:gdLst>
                <a:gd name="connsiteX0" fmla="*/ 5324 w 40991"/>
                <a:gd name="connsiteY0" fmla="*/ -1230 h 56522"/>
                <a:gd name="connsiteX1" fmla="*/ 5324 w 40991"/>
                <a:gd name="connsiteY1" fmla="*/ 31795 h 56522"/>
                <a:gd name="connsiteX2" fmla="*/ 18257 w 40991"/>
                <a:gd name="connsiteY2" fmla="*/ 49461 h 56522"/>
                <a:gd name="connsiteX3" fmla="*/ 31767 w 40991"/>
                <a:gd name="connsiteY3" fmla="*/ 31795 h 56522"/>
                <a:gd name="connsiteX4" fmla="*/ 31767 w 40991"/>
                <a:gd name="connsiteY4" fmla="*/ -1230 h 56522"/>
                <a:gd name="connsiteX5" fmla="*/ 39041 w 40991"/>
                <a:gd name="connsiteY5" fmla="*/ -1230 h 56522"/>
                <a:gd name="connsiteX6" fmla="*/ 39041 w 40991"/>
                <a:gd name="connsiteY6" fmla="*/ 31274 h 56522"/>
                <a:gd name="connsiteX7" fmla="*/ 18026 w 40991"/>
                <a:gd name="connsiteY7" fmla="*/ 55292 h 56522"/>
                <a:gd name="connsiteX8" fmla="*/ -1950 w 40991"/>
                <a:gd name="connsiteY8" fmla="*/ 31563 h 56522"/>
                <a:gd name="connsiteX9" fmla="*/ -1950 w 40991"/>
                <a:gd name="connsiteY9" fmla="*/ -1230 h 5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91" h="56522">
                  <a:moveTo>
                    <a:pt x="5324" y="-1230"/>
                  </a:moveTo>
                  <a:lnTo>
                    <a:pt x="5324" y="31795"/>
                  </a:lnTo>
                  <a:cubicBezTo>
                    <a:pt x="5324" y="44150"/>
                    <a:pt x="11098" y="49461"/>
                    <a:pt x="18257" y="49461"/>
                  </a:cubicBezTo>
                  <a:cubicBezTo>
                    <a:pt x="25416" y="49461"/>
                    <a:pt x="31767" y="43688"/>
                    <a:pt x="31767" y="31795"/>
                  </a:cubicBezTo>
                  <a:lnTo>
                    <a:pt x="31767" y="-1230"/>
                  </a:lnTo>
                  <a:lnTo>
                    <a:pt x="39041" y="-1230"/>
                  </a:lnTo>
                  <a:lnTo>
                    <a:pt x="39041" y="31274"/>
                  </a:lnTo>
                  <a:cubicBezTo>
                    <a:pt x="39041" y="48595"/>
                    <a:pt x="30034" y="55292"/>
                    <a:pt x="18026" y="55292"/>
                  </a:cubicBezTo>
                  <a:cubicBezTo>
                    <a:pt x="6017" y="55292"/>
                    <a:pt x="-1950" y="48884"/>
                    <a:pt x="-1950" y="31563"/>
                  </a:cubicBezTo>
                  <a:lnTo>
                    <a:pt x="-1950" y="-1230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61432996-724B-4ADF-9E86-8053E5CBADF9}"/>
                </a:ext>
              </a:extLst>
            </p:cNvPr>
            <p:cNvSpPr/>
            <p:nvPr/>
          </p:nvSpPr>
          <p:spPr>
            <a:xfrm>
              <a:off x="11329557" y="6341642"/>
              <a:ext cx="36257" cy="55867"/>
            </a:xfrm>
            <a:custGeom>
              <a:avLst/>
              <a:gdLst>
                <a:gd name="connsiteX0" fmla="*/ -1950 w 36257"/>
                <a:gd name="connsiteY0" fmla="*/ 19 h 55867"/>
                <a:gd name="connsiteX1" fmla="*/ 11849 w 36257"/>
                <a:gd name="connsiteY1" fmla="*/ -1135 h 55867"/>
                <a:gd name="connsiteX2" fmla="*/ 27957 w 36257"/>
                <a:gd name="connsiteY2" fmla="*/ 3426 h 55867"/>
                <a:gd name="connsiteX3" fmla="*/ 32287 w 36257"/>
                <a:gd name="connsiteY3" fmla="*/ 14049 h 55867"/>
                <a:gd name="connsiteX4" fmla="*/ 21894 w 36257"/>
                <a:gd name="connsiteY4" fmla="*/ 28194 h 55867"/>
                <a:gd name="connsiteX5" fmla="*/ 21894 w 36257"/>
                <a:gd name="connsiteY5" fmla="*/ 28194 h 55867"/>
                <a:gd name="connsiteX6" fmla="*/ 29977 w 36257"/>
                <a:gd name="connsiteY6" fmla="*/ 39395 h 55867"/>
                <a:gd name="connsiteX7" fmla="*/ 34307 w 36257"/>
                <a:gd name="connsiteY7" fmla="*/ 54637 h 55867"/>
                <a:gd name="connsiteX8" fmla="*/ 26860 w 36257"/>
                <a:gd name="connsiteY8" fmla="*/ 54637 h 55867"/>
                <a:gd name="connsiteX9" fmla="*/ 23223 w 36257"/>
                <a:gd name="connsiteY9" fmla="*/ 41358 h 55867"/>
                <a:gd name="connsiteX10" fmla="*/ 12022 w 36257"/>
                <a:gd name="connsiteY10" fmla="*/ 30561 h 55867"/>
                <a:gd name="connsiteX11" fmla="*/ 5267 w 36257"/>
                <a:gd name="connsiteY11" fmla="*/ 30561 h 55867"/>
                <a:gd name="connsiteX12" fmla="*/ 5267 w 36257"/>
                <a:gd name="connsiteY12" fmla="*/ 54637 h 55867"/>
                <a:gd name="connsiteX13" fmla="*/ -1950 w 36257"/>
                <a:gd name="connsiteY13" fmla="*/ 54637 h 55867"/>
                <a:gd name="connsiteX14" fmla="*/ 5267 w 36257"/>
                <a:gd name="connsiteY14" fmla="*/ 25365 h 55867"/>
                <a:gd name="connsiteX15" fmla="*/ 12599 w 36257"/>
                <a:gd name="connsiteY15" fmla="*/ 25365 h 55867"/>
                <a:gd name="connsiteX16" fmla="*/ 25128 w 36257"/>
                <a:gd name="connsiteY16" fmla="*/ 14800 h 55867"/>
                <a:gd name="connsiteX17" fmla="*/ 12369 w 36257"/>
                <a:gd name="connsiteY17" fmla="*/ 4465 h 55867"/>
                <a:gd name="connsiteX18" fmla="*/ 5267 w 36257"/>
                <a:gd name="connsiteY18" fmla="*/ 5042 h 5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257" h="55867">
                  <a:moveTo>
                    <a:pt x="-1950" y="19"/>
                  </a:moveTo>
                  <a:cubicBezTo>
                    <a:pt x="2611" y="-731"/>
                    <a:pt x="7230" y="-1135"/>
                    <a:pt x="11849" y="-1135"/>
                  </a:cubicBezTo>
                  <a:cubicBezTo>
                    <a:pt x="17622" y="-1654"/>
                    <a:pt x="23338" y="-38"/>
                    <a:pt x="27957" y="3426"/>
                  </a:cubicBezTo>
                  <a:cubicBezTo>
                    <a:pt x="30843" y="6197"/>
                    <a:pt x="32402" y="10066"/>
                    <a:pt x="32287" y="14049"/>
                  </a:cubicBezTo>
                  <a:cubicBezTo>
                    <a:pt x="32345" y="20573"/>
                    <a:pt x="28130" y="26289"/>
                    <a:pt x="21894" y="28194"/>
                  </a:cubicBezTo>
                  <a:lnTo>
                    <a:pt x="21894" y="28194"/>
                  </a:lnTo>
                  <a:cubicBezTo>
                    <a:pt x="26398" y="30215"/>
                    <a:pt x="29516" y="34488"/>
                    <a:pt x="29977" y="39395"/>
                  </a:cubicBezTo>
                  <a:cubicBezTo>
                    <a:pt x="30959" y="44591"/>
                    <a:pt x="32402" y="49672"/>
                    <a:pt x="34307" y="54637"/>
                  </a:cubicBezTo>
                  <a:lnTo>
                    <a:pt x="26860" y="54637"/>
                  </a:lnTo>
                  <a:cubicBezTo>
                    <a:pt x="25186" y="50365"/>
                    <a:pt x="23973" y="45919"/>
                    <a:pt x="23223" y="41358"/>
                  </a:cubicBezTo>
                  <a:cubicBezTo>
                    <a:pt x="21606" y="33737"/>
                    <a:pt x="18546" y="30850"/>
                    <a:pt x="12022" y="30561"/>
                  </a:cubicBezTo>
                  <a:lnTo>
                    <a:pt x="5267" y="30561"/>
                  </a:lnTo>
                  <a:lnTo>
                    <a:pt x="5267" y="54637"/>
                  </a:lnTo>
                  <a:lnTo>
                    <a:pt x="-1950" y="54637"/>
                  </a:lnTo>
                  <a:close/>
                  <a:moveTo>
                    <a:pt x="5267" y="25365"/>
                  </a:moveTo>
                  <a:lnTo>
                    <a:pt x="12599" y="25365"/>
                  </a:lnTo>
                  <a:cubicBezTo>
                    <a:pt x="20278" y="25365"/>
                    <a:pt x="25128" y="21151"/>
                    <a:pt x="25128" y="14800"/>
                  </a:cubicBezTo>
                  <a:cubicBezTo>
                    <a:pt x="25128" y="8449"/>
                    <a:pt x="19932" y="4465"/>
                    <a:pt x="12369" y="4465"/>
                  </a:cubicBezTo>
                  <a:cubicBezTo>
                    <a:pt x="10001" y="4407"/>
                    <a:pt x="7634" y="4581"/>
                    <a:pt x="5267" y="5042"/>
                  </a:cubicBez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E868E34E-5441-4E2C-9FEE-65EB2487407B}"/>
                </a:ext>
              </a:extLst>
            </p:cNvPr>
            <p:cNvSpPr/>
            <p:nvPr/>
          </p:nvSpPr>
          <p:spPr>
            <a:xfrm>
              <a:off x="11371819" y="6342026"/>
              <a:ext cx="46533" cy="55598"/>
            </a:xfrm>
            <a:custGeom>
              <a:avLst/>
              <a:gdLst>
                <a:gd name="connsiteX0" fmla="*/ 11214 w 46533"/>
                <a:gd name="connsiteY0" fmla="*/ 37048 h 55598"/>
                <a:gd name="connsiteX1" fmla="*/ 5440 w 46533"/>
                <a:gd name="connsiteY1" fmla="*/ 54368 h 55598"/>
                <a:gd name="connsiteX2" fmla="*/ -1950 w 46533"/>
                <a:gd name="connsiteY2" fmla="*/ 54368 h 55598"/>
                <a:gd name="connsiteX3" fmla="*/ 16987 w 46533"/>
                <a:gd name="connsiteY3" fmla="*/ -1230 h 55598"/>
                <a:gd name="connsiteX4" fmla="*/ 25589 w 46533"/>
                <a:gd name="connsiteY4" fmla="*/ -1230 h 55598"/>
                <a:gd name="connsiteX5" fmla="*/ 44584 w 46533"/>
                <a:gd name="connsiteY5" fmla="*/ 54368 h 55598"/>
                <a:gd name="connsiteX6" fmla="*/ 36905 w 46533"/>
                <a:gd name="connsiteY6" fmla="*/ 54368 h 55598"/>
                <a:gd name="connsiteX7" fmla="*/ 31132 w 46533"/>
                <a:gd name="connsiteY7" fmla="*/ 37048 h 55598"/>
                <a:gd name="connsiteX8" fmla="*/ 29573 w 46533"/>
                <a:gd name="connsiteY8" fmla="*/ 31274 h 55598"/>
                <a:gd name="connsiteX9" fmla="*/ 23799 w 46533"/>
                <a:gd name="connsiteY9" fmla="*/ 15282 h 55598"/>
                <a:gd name="connsiteX10" fmla="*/ 20913 w 46533"/>
                <a:gd name="connsiteY10" fmla="*/ 5120 h 55598"/>
                <a:gd name="connsiteX11" fmla="*/ 20913 w 46533"/>
                <a:gd name="connsiteY11" fmla="*/ 5120 h 55598"/>
                <a:gd name="connsiteX12" fmla="*/ 18084 w 46533"/>
                <a:gd name="connsiteY12" fmla="*/ 15224 h 55598"/>
                <a:gd name="connsiteX13" fmla="*/ 12657 w 46533"/>
                <a:gd name="connsiteY13" fmla="*/ 31274 h 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33" h="55598">
                  <a:moveTo>
                    <a:pt x="11214" y="37048"/>
                  </a:moveTo>
                  <a:lnTo>
                    <a:pt x="5440" y="54368"/>
                  </a:lnTo>
                  <a:lnTo>
                    <a:pt x="-1950" y="54368"/>
                  </a:lnTo>
                  <a:lnTo>
                    <a:pt x="16987" y="-1230"/>
                  </a:lnTo>
                  <a:lnTo>
                    <a:pt x="25589" y="-1230"/>
                  </a:lnTo>
                  <a:lnTo>
                    <a:pt x="44584" y="54368"/>
                  </a:lnTo>
                  <a:lnTo>
                    <a:pt x="36905" y="54368"/>
                  </a:lnTo>
                  <a:lnTo>
                    <a:pt x="31132" y="37048"/>
                  </a:lnTo>
                  <a:close/>
                  <a:moveTo>
                    <a:pt x="29573" y="31274"/>
                  </a:moveTo>
                  <a:lnTo>
                    <a:pt x="23799" y="15282"/>
                  </a:lnTo>
                  <a:cubicBezTo>
                    <a:pt x="22529" y="11644"/>
                    <a:pt x="21721" y="8353"/>
                    <a:pt x="20913" y="5120"/>
                  </a:cubicBezTo>
                  <a:lnTo>
                    <a:pt x="20913" y="5120"/>
                  </a:lnTo>
                  <a:cubicBezTo>
                    <a:pt x="20104" y="8353"/>
                    <a:pt x="19239" y="11818"/>
                    <a:pt x="18084" y="15224"/>
                  </a:cubicBezTo>
                  <a:lnTo>
                    <a:pt x="12657" y="31274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41583A84-CF92-431C-8B2A-9659C3884BBD}"/>
                </a:ext>
              </a:extLst>
            </p:cNvPr>
            <p:cNvSpPr/>
            <p:nvPr/>
          </p:nvSpPr>
          <p:spPr>
            <a:xfrm>
              <a:off x="11428168" y="6341640"/>
              <a:ext cx="45715" cy="56706"/>
            </a:xfrm>
            <a:custGeom>
              <a:avLst/>
              <a:gdLst>
                <a:gd name="connsiteX0" fmla="*/ -1950 w 45715"/>
                <a:gd name="connsiteY0" fmla="*/ 137 h 56706"/>
                <a:gd name="connsiteX1" fmla="*/ 13292 w 45715"/>
                <a:gd name="connsiteY1" fmla="*/ -1133 h 56706"/>
                <a:gd name="connsiteX2" fmla="*/ 35808 w 45715"/>
                <a:gd name="connsiteY2" fmla="*/ 5795 h 56706"/>
                <a:gd name="connsiteX3" fmla="*/ 43718 w 45715"/>
                <a:gd name="connsiteY3" fmla="*/ 25772 h 56706"/>
                <a:gd name="connsiteX4" fmla="*/ 35750 w 45715"/>
                <a:gd name="connsiteY4" fmla="*/ 47365 h 56706"/>
                <a:gd name="connsiteX5" fmla="*/ 11040 w 45715"/>
                <a:gd name="connsiteY5" fmla="*/ 55390 h 56706"/>
                <a:gd name="connsiteX6" fmla="*/ -1950 w 45715"/>
                <a:gd name="connsiteY6" fmla="*/ 54755 h 56706"/>
                <a:gd name="connsiteX7" fmla="*/ 5209 w 45715"/>
                <a:gd name="connsiteY7" fmla="*/ 49270 h 56706"/>
                <a:gd name="connsiteX8" fmla="*/ 12484 w 45715"/>
                <a:gd name="connsiteY8" fmla="*/ 49616 h 56706"/>
                <a:gd name="connsiteX9" fmla="*/ 36155 w 45715"/>
                <a:gd name="connsiteY9" fmla="*/ 26002 h 56706"/>
                <a:gd name="connsiteX10" fmla="*/ 13638 w 45715"/>
                <a:gd name="connsiteY10" fmla="*/ 4583 h 56706"/>
                <a:gd name="connsiteX11" fmla="*/ 5209 w 45715"/>
                <a:gd name="connsiteY11" fmla="*/ 5334 h 5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15" h="56706">
                  <a:moveTo>
                    <a:pt x="-1950" y="137"/>
                  </a:moveTo>
                  <a:cubicBezTo>
                    <a:pt x="3073" y="-729"/>
                    <a:pt x="8211" y="-1133"/>
                    <a:pt x="13292" y="-1133"/>
                  </a:cubicBezTo>
                  <a:cubicBezTo>
                    <a:pt x="21374" y="-1768"/>
                    <a:pt x="29458" y="715"/>
                    <a:pt x="35808" y="5795"/>
                  </a:cubicBezTo>
                  <a:cubicBezTo>
                    <a:pt x="41235" y="10934"/>
                    <a:pt x="44179" y="18266"/>
                    <a:pt x="43718" y="25772"/>
                  </a:cubicBezTo>
                  <a:cubicBezTo>
                    <a:pt x="44065" y="33739"/>
                    <a:pt x="41178" y="41533"/>
                    <a:pt x="35750" y="47365"/>
                  </a:cubicBezTo>
                  <a:cubicBezTo>
                    <a:pt x="28880" y="53138"/>
                    <a:pt x="19989" y="56025"/>
                    <a:pt x="11040" y="55390"/>
                  </a:cubicBezTo>
                  <a:cubicBezTo>
                    <a:pt x="6710" y="55448"/>
                    <a:pt x="2380" y="55217"/>
                    <a:pt x="-1950" y="54755"/>
                  </a:cubicBezTo>
                  <a:close/>
                  <a:moveTo>
                    <a:pt x="5209" y="49270"/>
                  </a:moveTo>
                  <a:cubicBezTo>
                    <a:pt x="7634" y="49559"/>
                    <a:pt x="10058" y="49674"/>
                    <a:pt x="12484" y="49616"/>
                  </a:cubicBezTo>
                  <a:cubicBezTo>
                    <a:pt x="27899" y="49616"/>
                    <a:pt x="36155" y="41014"/>
                    <a:pt x="36155" y="26002"/>
                  </a:cubicBezTo>
                  <a:cubicBezTo>
                    <a:pt x="36155" y="12897"/>
                    <a:pt x="28822" y="4583"/>
                    <a:pt x="13638" y="4583"/>
                  </a:cubicBezTo>
                  <a:cubicBezTo>
                    <a:pt x="10809" y="4525"/>
                    <a:pt x="7980" y="4814"/>
                    <a:pt x="5209" y="5334"/>
                  </a:cubicBez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3003E242-8AD8-434B-B6B8-0988B74A03F0}"/>
                </a:ext>
              </a:extLst>
            </p:cNvPr>
            <p:cNvSpPr/>
            <p:nvPr/>
          </p:nvSpPr>
          <p:spPr>
            <a:xfrm>
              <a:off x="11481400" y="6341160"/>
              <a:ext cx="50863" cy="57503"/>
            </a:xfrm>
            <a:custGeom>
              <a:avLst/>
              <a:gdLst>
                <a:gd name="connsiteX0" fmla="*/ 48913 w 50863"/>
                <a:gd name="connsiteY0" fmla="*/ 27002 h 57503"/>
                <a:gd name="connsiteX1" fmla="*/ 23048 w 50863"/>
                <a:gd name="connsiteY1" fmla="*/ 56273 h 57503"/>
                <a:gd name="connsiteX2" fmla="*/ -1950 w 50863"/>
                <a:gd name="connsiteY2" fmla="*/ 27983 h 57503"/>
                <a:gd name="connsiteX3" fmla="*/ 23799 w 50863"/>
                <a:gd name="connsiteY3" fmla="*/ -1230 h 57503"/>
                <a:gd name="connsiteX4" fmla="*/ 48913 w 50863"/>
                <a:gd name="connsiteY4" fmla="*/ 27002 h 57503"/>
                <a:gd name="connsiteX5" fmla="*/ 5670 w 50863"/>
                <a:gd name="connsiteY5" fmla="*/ 27811 h 57503"/>
                <a:gd name="connsiteX6" fmla="*/ 23453 w 50863"/>
                <a:gd name="connsiteY6" fmla="*/ 50442 h 57503"/>
                <a:gd name="connsiteX7" fmla="*/ 41293 w 50863"/>
                <a:gd name="connsiteY7" fmla="*/ 27348 h 57503"/>
                <a:gd name="connsiteX8" fmla="*/ 23568 w 50863"/>
                <a:gd name="connsiteY8" fmla="*/ 4659 h 57503"/>
                <a:gd name="connsiteX9" fmla="*/ 5670 w 50863"/>
                <a:gd name="connsiteY9" fmla="*/ 27811 h 5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63" h="57503">
                  <a:moveTo>
                    <a:pt x="48913" y="27002"/>
                  </a:moveTo>
                  <a:cubicBezTo>
                    <a:pt x="48913" y="46054"/>
                    <a:pt x="37366" y="56273"/>
                    <a:pt x="23048" y="56273"/>
                  </a:cubicBezTo>
                  <a:cubicBezTo>
                    <a:pt x="8730" y="56273"/>
                    <a:pt x="-1950" y="44726"/>
                    <a:pt x="-1950" y="27983"/>
                  </a:cubicBezTo>
                  <a:cubicBezTo>
                    <a:pt x="-1950" y="11241"/>
                    <a:pt x="8961" y="-1230"/>
                    <a:pt x="23799" y="-1230"/>
                  </a:cubicBezTo>
                  <a:cubicBezTo>
                    <a:pt x="38636" y="-1230"/>
                    <a:pt x="48913" y="10432"/>
                    <a:pt x="48913" y="27002"/>
                  </a:cubicBezTo>
                  <a:close/>
                  <a:moveTo>
                    <a:pt x="5670" y="27811"/>
                  </a:moveTo>
                  <a:cubicBezTo>
                    <a:pt x="5670" y="39761"/>
                    <a:pt x="12079" y="50442"/>
                    <a:pt x="23453" y="50442"/>
                  </a:cubicBezTo>
                  <a:cubicBezTo>
                    <a:pt x="34826" y="50442"/>
                    <a:pt x="41293" y="39935"/>
                    <a:pt x="41293" y="27348"/>
                  </a:cubicBezTo>
                  <a:cubicBezTo>
                    <a:pt x="41293" y="16206"/>
                    <a:pt x="35520" y="4659"/>
                    <a:pt x="23568" y="4659"/>
                  </a:cubicBezTo>
                  <a:cubicBezTo>
                    <a:pt x="11617" y="4659"/>
                    <a:pt x="5670" y="15686"/>
                    <a:pt x="5670" y="27811"/>
                  </a:cubicBez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FD00666E-29F1-4A3A-B84C-F76E0F19FDA4}"/>
                </a:ext>
              </a:extLst>
            </p:cNvPr>
            <p:cNvSpPr/>
            <p:nvPr/>
          </p:nvSpPr>
          <p:spPr>
            <a:xfrm>
              <a:off x="11543176" y="6341642"/>
              <a:ext cx="36257" cy="55867"/>
            </a:xfrm>
            <a:custGeom>
              <a:avLst/>
              <a:gdLst>
                <a:gd name="connsiteX0" fmla="*/ -1950 w 36257"/>
                <a:gd name="connsiteY0" fmla="*/ 19 h 55867"/>
                <a:gd name="connsiteX1" fmla="*/ 11848 w 36257"/>
                <a:gd name="connsiteY1" fmla="*/ -1135 h 55867"/>
                <a:gd name="connsiteX2" fmla="*/ 27956 w 36257"/>
                <a:gd name="connsiteY2" fmla="*/ 3426 h 55867"/>
                <a:gd name="connsiteX3" fmla="*/ 32286 w 36257"/>
                <a:gd name="connsiteY3" fmla="*/ 14049 h 55867"/>
                <a:gd name="connsiteX4" fmla="*/ 21894 w 36257"/>
                <a:gd name="connsiteY4" fmla="*/ 28194 h 55867"/>
                <a:gd name="connsiteX5" fmla="*/ 21894 w 36257"/>
                <a:gd name="connsiteY5" fmla="*/ 28194 h 55867"/>
                <a:gd name="connsiteX6" fmla="*/ 29977 w 36257"/>
                <a:gd name="connsiteY6" fmla="*/ 39395 h 55867"/>
                <a:gd name="connsiteX7" fmla="*/ 34307 w 36257"/>
                <a:gd name="connsiteY7" fmla="*/ 54637 h 55867"/>
                <a:gd name="connsiteX8" fmla="*/ 26859 w 36257"/>
                <a:gd name="connsiteY8" fmla="*/ 54637 h 55867"/>
                <a:gd name="connsiteX9" fmla="*/ 23221 w 36257"/>
                <a:gd name="connsiteY9" fmla="*/ 41358 h 55867"/>
                <a:gd name="connsiteX10" fmla="*/ 12021 w 36257"/>
                <a:gd name="connsiteY10" fmla="*/ 30561 h 55867"/>
                <a:gd name="connsiteX11" fmla="*/ 5267 w 36257"/>
                <a:gd name="connsiteY11" fmla="*/ 30561 h 55867"/>
                <a:gd name="connsiteX12" fmla="*/ 5267 w 36257"/>
                <a:gd name="connsiteY12" fmla="*/ 54637 h 55867"/>
                <a:gd name="connsiteX13" fmla="*/ -1950 w 36257"/>
                <a:gd name="connsiteY13" fmla="*/ 54637 h 55867"/>
                <a:gd name="connsiteX14" fmla="*/ 5267 w 36257"/>
                <a:gd name="connsiteY14" fmla="*/ 25365 h 55867"/>
                <a:gd name="connsiteX15" fmla="*/ 12599 w 36257"/>
                <a:gd name="connsiteY15" fmla="*/ 25365 h 55867"/>
                <a:gd name="connsiteX16" fmla="*/ 25127 w 36257"/>
                <a:gd name="connsiteY16" fmla="*/ 14800 h 55867"/>
                <a:gd name="connsiteX17" fmla="*/ 12368 w 36257"/>
                <a:gd name="connsiteY17" fmla="*/ 4465 h 55867"/>
                <a:gd name="connsiteX18" fmla="*/ 5267 w 36257"/>
                <a:gd name="connsiteY18" fmla="*/ 5042 h 5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257" h="55867">
                  <a:moveTo>
                    <a:pt x="-1950" y="19"/>
                  </a:moveTo>
                  <a:cubicBezTo>
                    <a:pt x="2611" y="-731"/>
                    <a:pt x="7229" y="-1135"/>
                    <a:pt x="11848" y="-1135"/>
                  </a:cubicBezTo>
                  <a:cubicBezTo>
                    <a:pt x="17621" y="-1654"/>
                    <a:pt x="23337" y="-38"/>
                    <a:pt x="27956" y="3426"/>
                  </a:cubicBezTo>
                  <a:cubicBezTo>
                    <a:pt x="30843" y="6197"/>
                    <a:pt x="32402" y="10066"/>
                    <a:pt x="32286" y="14049"/>
                  </a:cubicBezTo>
                  <a:cubicBezTo>
                    <a:pt x="32344" y="20573"/>
                    <a:pt x="28129" y="26289"/>
                    <a:pt x="21894" y="28194"/>
                  </a:cubicBezTo>
                  <a:lnTo>
                    <a:pt x="21894" y="28194"/>
                  </a:lnTo>
                  <a:cubicBezTo>
                    <a:pt x="26397" y="30215"/>
                    <a:pt x="29457" y="34488"/>
                    <a:pt x="29977" y="39395"/>
                  </a:cubicBezTo>
                  <a:cubicBezTo>
                    <a:pt x="30958" y="44591"/>
                    <a:pt x="32402" y="49672"/>
                    <a:pt x="34307" y="54637"/>
                  </a:cubicBezTo>
                  <a:lnTo>
                    <a:pt x="26859" y="54637"/>
                  </a:lnTo>
                  <a:cubicBezTo>
                    <a:pt x="25185" y="50365"/>
                    <a:pt x="23973" y="45919"/>
                    <a:pt x="23221" y="41358"/>
                  </a:cubicBezTo>
                  <a:cubicBezTo>
                    <a:pt x="21605" y="33737"/>
                    <a:pt x="18546" y="30850"/>
                    <a:pt x="12021" y="30561"/>
                  </a:cubicBezTo>
                  <a:lnTo>
                    <a:pt x="5267" y="30561"/>
                  </a:lnTo>
                  <a:lnTo>
                    <a:pt x="5267" y="54637"/>
                  </a:lnTo>
                  <a:lnTo>
                    <a:pt x="-1950" y="54637"/>
                  </a:lnTo>
                  <a:close/>
                  <a:moveTo>
                    <a:pt x="5267" y="25365"/>
                  </a:moveTo>
                  <a:lnTo>
                    <a:pt x="12599" y="25365"/>
                  </a:lnTo>
                  <a:cubicBezTo>
                    <a:pt x="20277" y="25365"/>
                    <a:pt x="25127" y="21151"/>
                    <a:pt x="25127" y="14800"/>
                  </a:cubicBezTo>
                  <a:cubicBezTo>
                    <a:pt x="25127" y="8449"/>
                    <a:pt x="19932" y="4465"/>
                    <a:pt x="12368" y="4465"/>
                  </a:cubicBezTo>
                  <a:cubicBezTo>
                    <a:pt x="10000" y="4407"/>
                    <a:pt x="7633" y="4581"/>
                    <a:pt x="5267" y="5042"/>
                  </a:cubicBez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C2A3E5DD-CE03-4406-9799-8D669D6EBA6B}"/>
                </a:ext>
              </a:extLst>
            </p:cNvPr>
            <p:cNvSpPr/>
            <p:nvPr/>
          </p:nvSpPr>
          <p:spPr>
            <a:xfrm>
              <a:off x="11585437" y="6342026"/>
              <a:ext cx="46534" cy="55598"/>
            </a:xfrm>
            <a:custGeom>
              <a:avLst/>
              <a:gdLst>
                <a:gd name="connsiteX0" fmla="*/ 11214 w 46534"/>
                <a:gd name="connsiteY0" fmla="*/ 37048 h 55598"/>
                <a:gd name="connsiteX1" fmla="*/ 5440 w 46534"/>
                <a:gd name="connsiteY1" fmla="*/ 54368 h 55598"/>
                <a:gd name="connsiteX2" fmla="*/ -1950 w 46534"/>
                <a:gd name="connsiteY2" fmla="*/ 54368 h 55598"/>
                <a:gd name="connsiteX3" fmla="*/ 17045 w 46534"/>
                <a:gd name="connsiteY3" fmla="*/ -1230 h 55598"/>
                <a:gd name="connsiteX4" fmla="*/ 25589 w 46534"/>
                <a:gd name="connsiteY4" fmla="*/ -1230 h 55598"/>
                <a:gd name="connsiteX5" fmla="*/ 44584 w 46534"/>
                <a:gd name="connsiteY5" fmla="*/ 54368 h 55598"/>
                <a:gd name="connsiteX6" fmla="*/ 36907 w 46534"/>
                <a:gd name="connsiteY6" fmla="*/ 54368 h 55598"/>
                <a:gd name="connsiteX7" fmla="*/ 31133 w 46534"/>
                <a:gd name="connsiteY7" fmla="*/ 37048 h 55598"/>
                <a:gd name="connsiteX8" fmla="*/ 29574 w 46534"/>
                <a:gd name="connsiteY8" fmla="*/ 31274 h 55598"/>
                <a:gd name="connsiteX9" fmla="*/ 23801 w 46534"/>
                <a:gd name="connsiteY9" fmla="*/ 15282 h 55598"/>
                <a:gd name="connsiteX10" fmla="*/ 20914 w 46534"/>
                <a:gd name="connsiteY10" fmla="*/ 5120 h 55598"/>
                <a:gd name="connsiteX11" fmla="*/ 20914 w 46534"/>
                <a:gd name="connsiteY11" fmla="*/ 5120 h 55598"/>
                <a:gd name="connsiteX12" fmla="*/ 18143 w 46534"/>
                <a:gd name="connsiteY12" fmla="*/ 15224 h 55598"/>
                <a:gd name="connsiteX13" fmla="*/ 12369 w 46534"/>
                <a:gd name="connsiteY13" fmla="*/ 31274 h 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34" h="55598">
                  <a:moveTo>
                    <a:pt x="11214" y="37048"/>
                  </a:moveTo>
                  <a:lnTo>
                    <a:pt x="5440" y="54368"/>
                  </a:lnTo>
                  <a:lnTo>
                    <a:pt x="-1950" y="54368"/>
                  </a:lnTo>
                  <a:lnTo>
                    <a:pt x="17045" y="-1230"/>
                  </a:lnTo>
                  <a:lnTo>
                    <a:pt x="25589" y="-1230"/>
                  </a:lnTo>
                  <a:lnTo>
                    <a:pt x="44584" y="54368"/>
                  </a:lnTo>
                  <a:lnTo>
                    <a:pt x="36907" y="54368"/>
                  </a:lnTo>
                  <a:lnTo>
                    <a:pt x="31133" y="37048"/>
                  </a:lnTo>
                  <a:close/>
                  <a:moveTo>
                    <a:pt x="29574" y="31274"/>
                  </a:moveTo>
                  <a:lnTo>
                    <a:pt x="23801" y="15282"/>
                  </a:lnTo>
                  <a:cubicBezTo>
                    <a:pt x="22529" y="11644"/>
                    <a:pt x="21722" y="8353"/>
                    <a:pt x="20914" y="5120"/>
                  </a:cubicBezTo>
                  <a:lnTo>
                    <a:pt x="20914" y="5120"/>
                  </a:lnTo>
                  <a:cubicBezTo>
                    <a:pt x="20105" y="8353"/>
                    <a:pt x="19239" y="11818"/>
                    <a:pt x="18143" y="15224"/>
                  </a:cubicBezTo>
                  <a:lnTo>
                    <a:pt x="12369" y="31274"/>
                  </a:lnTo>
                  <a:close/>
                </a:path>
              </a:pathLst>
            </a:custGeom>
            <a:solidFill>
              <a:srgbClr val="FFFFFF"/>
            </a:solidFill>
            <a:ln w="5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9452271-B7B2-49A2-BFAB-4A7E41834E13}"/>
              </a:ext>
            </a:extLst>
          </p:cNvPr>
          <p:cNvGrpSpPr/>
          <p:nvPr userDrawn="1"/>
        </p:nvGrpSpPr>
        <p:grpSpPr>
          <a:xfrm>
            <a:off x="10399170" y="-192960"/>
            <a:ext cx="1664250" cy="4142051"/>
            <a:chOff x="10399170" y="-192960"/>
            <a:chExt cx="1664250" cy="4142051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6B5137A2-D54D-4025-B0E0-DEF70D3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99170" y="-192960"/>
              <a:ext cx="1664250" cy="4142051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0976976-C884-4463-9BDC-F1629398AF95}"/>
                </a:ext>
              </a:extLst>
            </p:cNvPr>
            <p:cNvSpPr/>
            <p:nvPr/>
          </p:nvSpPr>
          <p:spPr>
            <a:xfrm>
              <a:off x="10966805" y="272776"/>
              <a:ext cx="79269" cy="79269"/>
            </a:xfrm>
            <a:prstGeom prst="ellipse">
              <a:avLst/>
            </a:prstGeom>
            <a:noFill/>
            <a:ln w="19050">
              <a:solidFill>
                <a:srgbClr val="6CB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62ACB74-9A4B-446E-8B3A-D60BD89FF011}"/>
                </a:ext>
              </a:extLst>
            </p:cNvPr>
            <p:cNvSpPr/>
            <p:nvPr/>
          </p:nvSpPr>
          <p:spPr>
            <a:xfrm>
              <a:off x="11741925" y="2707139"/>
              <a:ext cx="79269" cy="79269"/>
            </a:xfrm>
            <a:prstGeom prst="ellipse">
              <a:avLst/>
            </a:prstGeom>
            <a:noFill/>
            <a:ln w="19050">
              <a:solidFill>
                <a:srgbClr val="6CB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4D1A9DC-05F2-4325-AD2F-7B61559D4FE0}"/>
                </a:ext>
              </a:extLst>
            </p:cNvPr>
            <p:cNvSpPr/>
            <p:nvPr/>
          </p:nvSpPr>
          <p:spPr>
            <a:xfrm>
              <a:off x="11821194" y="891905"/>
              <a:ext cx="79269" cy="79269"/>
            </a:xfrm>
            <a:prstGeom prst="ellipse">
              <a:avLst/>
            </a:prstGeom>
            <a:noFill/>
            <a:ln w="19050">
              <a:solidFill>
                <a:srgbClr val="6CB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7298D5C-7FEA-4565-BC8C-4CD6324A7612}"/>
                </a:ext>
              </a:extLst>
            </p:cNvPr>
            <p:cNvSpPr/>
            <p:nvPr/>
          </p:nvSpPr>
          <p:spPr>
            <a:xfrm>
              <a:off x="10560844" y="2163587"/>
              <a:ext cx="79269" cy="79269"/>
            </a:xfrm>
            <a:prstGeom prst="ellipse">
              <a:avLst/>
            </a:prstGeom>
            <a:noFill/>
            <a:ln w="19050">
              <a:solidFill>
                <a:srgbClr val="6CB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7691CB43-B02C-4153-9219-30841BA77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34802" y="3157053"/>
              <a:ext cx="58919" cy="659017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ED2A7F5A-696E-4720-BA8E-12D18F3E9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1316747" y="2072607"/>
              <a:ext cx="23346" cy="432000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8DDB8E6A-39B6-40F1-9A7E-FD0D3851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10432196" y="600511"/>
              <a:ext cx="304028" cy="16155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A7D9901-8095-4508-B969-1FE085BC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319" y="4007538"/>
            <a:ext cx="1900682" cy="18470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pt-BR" sz="1800" kern="1200" dirty="0">
                <a:solidFill>
                  <a:schemeClr val="bg1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75468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lte ícones disponíve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Online 18">
            <a:extLst>
              <a:ext uri="{FF2B5EF4-FFF2-40B4-BE49-F238E27FC236}">
                <a16:creationId xmlns:a16="http://schemas.microsoft.com/office/drawing/2014/main" id="{4046A0C3-658C-44DB-AF1B-C5997A0719C1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779728" y="2465625"/>
            <a:ext cx="1654899" cy="134143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noFill/>
              </a:defRPr>
            </a:lvl1pPr>
          </a:lstStyle>
          <a:p>
            <a:endParaRPr lang="pt-BR"/>
          </a:p>
        </p:txBody>
      </p:sp>
      <p:sp>
        <p:nvSpPr>
          <p:cNvPr id="20" name="Espaço Reservado para Imagem Online 18">
            <a:extLst>
              <a:ext uri="{FF2B5EF4-FFF2-40B4-BE49-F238E27FC236}">
                <a16:creationId xmlns:a16="http://schemas.microsoft.com/office/drawing/2014/main" id="{6767F4F1-BF7C-49FF-A5ED-6E85A8A4D93F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3943204" y="2465624"/>
            <a:ext cx="1317006" cy="134143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noFill/>
              </a:defRPr>
            </a:lvl1pPr>
          </a:lstStyle>
          <a:p>
            <a:endParaRPr lang="pt-BR"/>
          </a:p>
        </p:txBody>
      </p:sp>
      <p:sp>
        <p:nvSpPr>
          <p:cNvPr id="21" name="Espaço Reservado para Imagem Online 18">
            <a:extLst>
              <a:ext uri="{FF2B5EF4-FFF2-40B4-BE49-F238E27FC236}">
                <a16:creationId xmlns:a16="http://schemas.microsoft.com/office/drawing/2014/main" id="{2BFE1B84-0BDD-4B4C-900B-828A577978A6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6768787" y="2665486"/>
            <a:ext cx="1317006" cy="94171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noFill/>
              </a:defRPr>
            </a:lvl1pPr>
          </a:lstStyle>
          <a:p>
            <a:endParaRPr lang="pt-BR"/>
          </a:p>
        </p:txBody>
      </p:sp>
      <p:sp>
        <p:nvSpPr>
          <p:cNvPr id="22" name="Espaço Reservado para Imagem Online 18">
            <a:extLst>
              <a:ext uri="{FF2B5EF4-FFF2-40B4-BE49-F238E27FC236}">
                <a16:creationId xmlns:a16="http://schemas.microsoft.com/office/drawing/2014/main" id="{08EF2EA3-824D-497B-9D19-F09DD1AC44EE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9838029" y="2623696"/>
            <a:ext cx="1487663" cy="1025293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0">
                <a:noFill/>
              </a:defRPr>
            </a:lvl1pPr>
          </a:lstStyle>
          <a:p>
            <a:endParaRPr lang="pt-BR"/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EE99CF3-5404-43BF-A68D-A61698CE0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855" y="4130022"/>
            <a:ext cx="2749550" cy="395287"/>
          </a:xfrm>
        </p:spPr>
        <p:txBody>
          <a:bodyPr>
            <a:normAutofit/>
          </a:bodyPr>
          <a:lstStyle>
            <a:lvl1pPr marL="0" indent="0" algn="ctr">
              <a:buNone/>
              <a:defRPr lang="pt-BR" sz="1800" kern="1200" dirty="0" smtClean="0">
                <a:solidFill>
                  <a:srgbClr val="003A2F"/>
                </a:solidFill>
                <a:latin typeface="Branding SF SemiBold" panose="000007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Corretores credenciados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7A6B578-6D20-4A8A-AF81-7364DEC559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6932" y="4130022"/>
            <a:ext cx="2749550" cy="395287"/>
          </a:xfrm>
        </p:spPr>
        <p:txBody>
          <a:bodyPr>
            <a:normAutofit/>
          </a:bodyPr>
          <a:lstStyle>
            <a:lvl1pPr marL="0" indent="0" algn="ctr">
              <a:buNone/>
              <a:defRPr lang="pt-BR" sz="1800" kern="1200" dirty="0" smtClean="0">
                <a:solidFill>
                  <a:srgbClr val="003A2F"/>
                </a:solidFill>
                <a:latin typeface="Branding SF SemiBold" panose="000007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Atendimento 24h</a:t>
            </a:r>
          </a:p>
        </p:txBody>
      </p:sp>
      <p:sp>
        <p:nvSpPr>
          <p:cNvPr id="26" name="Espaço Reservado para Texto 23">
            <a:extLst>
              <a:ext uri="{FF2B5EF4-FFF2-40B4-BE49-F238E27FC236}">
                <a16:creationId xmlns:a16="http://schemas.microsoft.com/office/drawing/2014/main" id="{DF47CCF7-D248-4287-A824-68439C3946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7009" y="4130022"/>
            <a:ext cx="2749550" cy="395287"/>
          </a:xfrm>
        </p:spPr>
        <p:txBody>
          <a:bodyPr>
            <a:normAutofit/>
          </a:bodyPr>
          <a:lstStyle>
            <a:lvl1pPr marL="0" indent="0" algn="ctr">
              <a:buNone/>
              <a:defRPr lang="pt-BR" sz="1800" kern="1200" dirty="0" smtClean="0">
                <a:solidFill>
                  <a:srgbClr val="003A2F"/>
                </a:solidFill>
                <a:latin typeface="Branding SF SemiBold" panose="000007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Velocidade no processo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9AEA8BB-F185-45BE-91C8-B016855C38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07086" y="4130022"/>
            <a:ext cx="2749550" cy="395287"/>
          </a:xfrm>
        </p:spPr>
        <p:txBody>
          <a:bodyPr>
            <a:normAutofit/>
          </a:bodyPr>
          <a:lstStyle>
            <a:lvl1pPr marL="0" indent="0" algn="ctr">
              <a:buNone/>
              <a:defRPr lang="pt-BR" sz="1800" kern="1200" dirty="0" smtClean="0">
                <a:solidFill>
                  <a:srgbClr val="003A2F"/>
                </a:solidFill>
                <a:latin typeface="Branding SF SemiBold" panose="000007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100% online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0803F416-1F53-40E2-B497-3888F98774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09831" y="2985417"/>
            <a:ext cx="623887" cy="73183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3A2F"/>
                </a:solidFill>
                <a:latin typeface="Branding SF SemiBold" panose="00000700000000000000"/>
              </a:defRPr>
            </a:lvl1pPr>
          </a:lstStyle>
          <a:p>
            <a:pPr lvl="0"/>
            <a:r>
              <a:rPr lang="pt-BR"/>
              <a:t>+</a:t>
            </a:r>
          </a:p>
        </p:txBody>
      </p:sp>
      <p:sp>
        <p:nvSpPr>
          <p:cNvPr id="30" name="Espaço Reservado para Texto 28">
            <a:extLst>
              <a:ext uri="{FF2B5EF4-FFF2-40B4-BE49-F238E27FC236}">
                <a16:creationId xmlns:a16="http://schemas.microsoft.com/office/drawing/2014/main" id="{9F9A158C-6258-4BEA-B8FA-04C153EADC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4056" y="2985417"/>
            <a:ext cx="623887" cy="73183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3A2F"/>
                </a:solidFill>
                <a:latin typeface="Branding SF SemiBold" panose="00000700000000000000"/>
              </a:defRPr>
            </a:lvl1pPr>
          </a:lstStyle>
          <a:p>
            <a:pPr lvl="0"/>
            <a:r>
              <a:rPr lang="pt-BR"/>
              <a:t>+</a:t>
            </a:r>
          </a:p>
        </p:txBody>
      </p:sp>
      <p:sp>
        <p:nvSpPr>
          <p:cNvPr id="31" name="Espaço Reservado para Texto 28">
            <a:extLst>
              <a:ext uri="{FF2B5EF4-FFF2-40B4-BE49-F238E27FC236}">
                <a16:creationId xmlns:a16="http://schemas.microsoft.com/office/drawing/2014/main" id="{00BF79A2-C56A-46D3-AC76-FBB16BB47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5142" y="2985417"/>
            <a:ext cx="623887" cy="731838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3A2F"/>
                </a:solidFill>
                <a:latin typeface="Branding SF SemiBold" panose="00000700000000000000"/>
              </a:defRPr>
            </a:lvl1pPr>
          </a:lstStyle>
          <a:p>
            <a:pPr lvl="0"/>
            <a:r>
              <a:rPr lang="pt-BR"/>
              <a:t>+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E096C43B-4C40-4338-8011-139844B29F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375" y="434771"/>
            <a:ext cx="7180263" cy="591389"/>
          </a:xfrm>
        </p:spPr>
        <p:txBody>
          <a:bodyPr/>
          <a:lstStyle>
            <a:lvl1pPr marL="0" indent="0">
              <a:buNone/>
              <a:defRPr lang="pt-BR" sz="3400" kern="1200" dirty="0">
                <a:solidFill>
                  <a:srgbClr val="6CB33F"/>
                </a:solidFill>
                <a:latin typeface="Branding SF Black" panose="00000A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pt-BR"/>
              <a:t>Ícones</a:t>
            </a:r>
          </a:p>
        </p:txBody>
      </p:sp>
    </p:spTree>
    <p:extLst>
      <p:ext uri="{BB962C8B-B14F-4D97-AF65-F5344CB8AC3E}">
        <p14:creationId xmlns:p14="http://schemas.microsoft.com/office/powerpoint/2010/main" val="187756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tema car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2">
            <a:extLst>
              <a:ext uri="{FF2B5EF4-FFF2-40B4-BE49-F238E27FC236}">
                <a16:creationId xmlns:a16="http://schemas.microsoft.com/office/drawing/2014/main" id="{B98B7C28-0F98-4E06-93B4-F140E4813AA9}"/>
              </a:ext>
            </a:extLst>
          </p:cNvPr>
          <p:cNvGrpSpPr/>
          <p:nvPr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B8D8F2EF-D20F-41F6-BF4D-8AE8332BA44C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F55A06B2-74FC-4BDF-B85C-C32968513AAD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614C81B5-93C6-4BD4-B881-A5959D62C9F9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52CB2043-FC10-4888-8C06-982F64F1D480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F445B93C-6B6B-4C59-B397-E8328FA89718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5700F663-820B-4A9C-8489-0870CB157908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3D4E4FC5-8652-4F1A-BE6F-86CF424ACB65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CE9BF18-E5CE-4DA8-A7B6-6D6EE7267583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898C018-E2F7-41D4-A643-65AE24F1EEAB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EF243E3-4F95-45C7-B80C-6C113F43F45E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1EF78F0E-C93B-401D-8AFC-8648F460FEDF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49ADC922-C085-4DFB-B1D4-6DFEA9CC9214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54F87A2B-F09F-4F1A-BD6D-15D5F0F7F580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231D9D40-AB5D-4DEC-8CB6-D22F8A338434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765FECD3-9499-4DCF-BF29-EAC756B77CD4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976E3CC-C34D-49A1-9108-2847E04E81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5552" y="1381539"/>
            <a:ext cx="3201188" cy="1020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pt-BR" sz="32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4EB3FD-A484-454C-BB58-3073C2855A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2338" y="2401878"/>
            <a:ext cx="3204402" cy="2217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pt-BR" sz="1400" kern="1200" dirty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inserir subtítulo ou texto</a:t>
            </a:r>
          </a:p>
          <a:p>
            <a:endParaRPr lang="pt-BR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err="1">
                <a:latin typeface="Branding SF Medium" panose="00000600000000000000" pitchFamily="50" charset="0"/>
              </a:rPr>
              <a:t>Lorem</a:t>
            </a:r>
            <a:r>
              <a:rPr lang="pt-BR">
                <a:latin typeface="Branding SF Medium" panose="00000600000000000000" pitchFamily="50" charset="0"/>
              </a:rPr>
              <a:t> ipsum </a:t>
            </a:r>
            <a:r>
              <a:rPr lang="pt-BR" err="1">
                <a:latin typeface="Branding SF Medium" panose="00000600000000000000" pitchFamily="50" charset="0"/>
              </a:rPr>
              <a:t>dolor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sit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amet</a:t>
            </a:r>
            <a:r>
              <a:rPr lang="pt-BR">
                <a:latin typeface="Branding SF Medium" panose="00000600000000000000" pitchFamily="50" charset="0"/>
              </a:rPr>
              <a:t>, </a:t>
            </a:r>
            <a:r>
              <a:rPr lang="pt-BR" err="1">
                <a:latin typeface="Branding SF Medium" panose="00000600000000000000" pitchFamily="50" charset="0"/>
              </a:rPr>
              <a:t>consectetuer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adipiscing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elit</a:t>
            </a:r>
            <a:r>
              <a:rPr lang="pt-BR">
                <a:latin typeface="Branding SF Medium" panose="00000600000000000000" pitchFamily="50" charset="0"/>
              </a:rPr>
              <a:t>, </a:t>
            </a:r>
            <a:r>
              <a:rPr lang="pt-BR" err="1">
                <a:latin typeface="Branding SF Medium" panose="00000600000000000000" pitchFamily="50" charset="0"/>
              </a:rPr>
              <a:t>sed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diam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nonummy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nibh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euismod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tincidunt</a:t>
            </a:r>
            <a:r>
              <a:rPr lang="pt-BR">
                <a:latin typeface="Branding SF Medium" panose="00000600000000000000" pitchFamily="50" charset="0"/>
              </a:rPr>
              <a:t> ut </a:t>
            </a:r>
            <a:r>
              <a:rPr lang="pt-BR" err="1">
                <a:latin typeface="Branding SF Medium" panose="00000600000000000000" pitchFamily="50" charset="0"/>
              </a:rPr>
              <a:t>laoreet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dolore</a:t>
            </a:r>
            <a:r>
              <a:rPr lang="pt-BR">
                <a:latin typeface="Branding SF Medium" panose="00000600000000000000" pitchFamily="50" charset="0"/>
              </a:rPr>
              <a:t> magna </a:t>
            </a:r>
            <a:r>
              <a:rPr lang="pt-BR" err="1">
                <a:latin typeface="Branding SF Medium" panose="00000600000000000000" pitchFamily="50" charset="0"/>
              </a:rPr>
              <a:t>aliquam</a:t>
            </a:r>
            <a:r>
              <a:rPr lang="pt-BR">
                <a:latin typeface="Branding SF Medium" panose="00000600000000000000" pitchFamily="50" charset="0"/>
              </a:rPr>
              <a:t> erat </a:t>
            </a:r>
            <a:r>
              <a:rPr lang="pt-BR" err="1">
                <a:latin typeface="Branding SF Medium" panose="00000600000000000000" pitchFamily="50" charset="0"/>
              </a:rPr>
              <a:t>volutpat</a:t>
            </a:r>
            <a:r>
              <a:rPr lang="pt-BR">
                <a:latin typeface="Branding SF Medium" panose="00000600000000000000" pitchFamily="50" charset="0"/>
              </a:rPr>
              <a:t>. Ut </a:t>
            </a:r>
            <a:r>
              <a:rPr lang="pt-BR" err="1">
                <a:latin typeface="Branding SF Medium" panose="00000600000000000000" pitchFamily="50" charset="0"/>
              </a:rPr>
              <a:t>wisi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enim</a:t>
            </a:r>
            <a:r>
              <a:rPr lang="pt-BR">
                <a:latin typeface="Branding SF Medium" panose="00000600000000000000" pitchFamily="50" charset="0"/>
              </a:rPr>
              <a:t> ad </a:t>
            </a:r>
            <a:r>
              <a:rPr lang="pt-BR" err="1">
                <a:latin typeface="Branding SF Medium" panose="00000600000000000000" pitchFamily="50" charset="0"/>
              </a:rPr>
              <a:t>minim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veniam</a:t>
            </a:r>
            <a:r>
              <a:rPr lang="pt-BR">
                <a:latin typeface="Branding SF Medium" panose="00000600000000000000" pitchFamily="50" charset="0"/>
              </a:rPr>
              <a:t>, quis </a:t>
            </a:r>
            <a:r>
              <a:rPr lang="pt-BR" err="1">
                <a:latin typeface="Branding SF Medium" panose="00000600000000000000" pitchFamily="50" charset="0"/>
              </a:rPr>
              <a:t>nostrud</a:t>
            </a:r>
            <a:r>
              <a:rPr lang="pt-BR">
                <a:latin typeface="Branding SF Medium" panose="00000600000000000000" pitchFamily="50" charset="0"/>
              </a:rPr>
              <a:t> exerci </a:t>
            </a:r>
            <a:r>
              <a:rPr lang="pt-BR" err="1">
                <a:latin typeface="Branding SF Medium" panose="00000600000000000000" pitchFamily="50" charset="0"/>
              </a:rPr>
              <a:t>tation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ullamcorper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suscipit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lobortis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nisl</a:t>
            </a:r>
            <a:r>
              <a:rPr lang="pt-BR">
                <a:latin typeface="Branding SF Medium" panose="00000600000000000000" pitchFamily="50" charset="0"/>
              </a:rPr>
              <a:t> ut </a:t>
            </a:r>
            <a:r>
              <a:rPr lang="pt-BR" err="1">
                <a:latin typeface="Branding SF Medium" panose="00000600000000000000" pitchFamily="50" charset="0"/>
              </a:rPr>
              <a:t>aliquip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ex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ea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commodo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consequat</a:t>
            </a:r>
            <a:r>
              <a:rPr lang="pt-BR">
                <a:latin typeface="Branding SF Medium" panose="00000600000000000000" pitchFamily="50" charset="0"/>
              </a:rPr>
              <a:t>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88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lte ícones disponíve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áfico 12">
            <a:extLst>
              <a:ext uri="{FF2B5EF4-FFF2-40B4-BE49-F238E27FC236}">
                <a16:creationId xmlns:a16="http://schemas.microsoft.com/office/drawing/2014/main" id="{FCC75FDA-F6FC-4CDB-8E82-EC985A098BAC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DDD44EBC-2EEE-41B5-B281-F96518A5405D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B5F99868-87AE-4D66-92ED-728215CA6CBD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2DE495F4-CCE8-4AE8-8EC4-9E602E7E9FA2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7045DDF2-DB83-4B5A-A7A6-70C6C609CB02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B5FAC520-6115-4FC4-9857-61FE5BCD9BA9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47FBCF71-50AF-4E2A-99A7-23EF72643A0E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42C5FE32-9700-41DA-968A-F93C4E357AAB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2F711518-CB3A-4715-9FA2-AD8DBD454910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89FF7347-909A-4A81-8ACE-DE11090D6FC2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B0003B4-3FA4-43DB-9103-4B7E5AF0610B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5CE4A354-81F8-4B57-ABE0-1893086BD6A5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9CB6475C-00F1-4E9E-A81D-0CE0BFDCA5FF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AC531B07-51DD-4890-969F-CCA5F6A0B1BE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91819D3-7572-4472-A750-8061D673EBB6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A88F1D9-D156-47A7-9DF0-92B2E1D3C39C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78047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-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DE9105-8D79-481D-BA91-3FE7011BEA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1801" y="1950997"/>
            <a:ext cx="2135724" cy="397139"/>
          </a:xfrm>
        </p:spPr>
        <p:txBody>
          <a:bodyPr/>
          <a:lstStyle>
            <a:lvl1pPr marL="0" indent="0">
              <a:buNone/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DEAC18F0-370D-4A89-B801-037FAC4B2E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2926" y="1950997"/>
            <a:ext cx="2135724" cy="397139"/>
          </a:xfrm>
        </p:spPr>
        <p:txBody>
          <a:bodyPr/>
          <a:lstStyle>
            <a:lvl1pPr marL="0" indent="0">
              <a:buNone/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E89928DE-1868-46B7-9F5F-976E8404EC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7165" y="1950997"/>
            <a:ext cx="2135724" cy="397139"/>
          </a:xfrm>
        </p:spPr>
        <p:txBody>
          <a:bodyPr/>
          <a:lstStyle>
            <a:lvl1pPr marL="0" indent="0">
              <a:buNone/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>
              <a:defRPr lang="pt-BR" sz="23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id="{4479352A-5CCD-45DB-895A-A245857251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7164" y="2366638"/>
            <a:ext cx="2135724" cy="174406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11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228600" indent="0">
              <a:buNone/>
              <a:defRPr lang="pt-BR" sz="11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</a:lstStyle>
          <a:p>
            <a:pPr marL="0" lvl="0"/>
            <a:r>
              <a:rPr lang="pt-BR"/>
              <a:t>Clique para editar os textos</a:t>
            </a:r>
          </a:p>
          <a:p>
            <a:pPr marL="0" lvl="0"/>
            <a:r>
              <a:rPr lang="pt-BR" sz="1100" err="1">
                <a:latin typeface="Branding SF Medium" panose="00000600000000000000" pitchFamily="50" charset="0"/>
              </a:rPr>
              <a:t>diam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nonummy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nibh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euismod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tincidunt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laoreet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dolore</a:t>
            </a:r>
            <a:r>
              <a:rPr lang="pt-BR" sz="1100">
                <a:latin typeface="Branding SF Medium" panose="00000600000000000000" pitchFamily="50" charset="0"/>
              </a:rPr>
              <a:t> magna </a:t>
            </a:r>
            <a:r>
              <a:rPr lang="pt-BR" sz="1100" err="1">
                <a:latin typeface="Branding SF Medium" panose="00000600000000000000" pitchFamily="50" charset="0"/>
              </a:rPr>
              <a:t>aliquam</a:t>
            </a:r>
            <a:r>
              <a:rPr lang="pt-BR" sz="1100">
                <a:latin typeface="Branding SF Medium" panose="00000600000000000000" pitchFamily="50" charset="0"/>
              </a:rPr>
              <a:t> erat </a:t>
            </a:r>
            <a:r>
              <a:rPr lang="pt-BR" sz="1100" err="1">
                <a:latin typeface="Branding SF Medium" panose="00000600000000000000" pitchFamily="50" charset="0"/>
              </a:rPr>
              <a:t>volutpat</a:t>
            </a:r>
            <a:r>
              <a:rPr lang="pt-BR" sz="1100">
                <a:latin typeface="Branding SF Medium" panose="00000600000000000000" pitchFamily="50" charset="0"/>
              </a:rPr>
              <a:t>. Ut </a:t>
            </a:r>
            <a:r>
              <a:rPr lang="pt-BR" sz="1100" err="1">
                <a:latin typeface="Branding SF Medium" panose="00000600000000000000" pitchFamily="50" charset="0"/>
              </a:rPr>
              <a:t>wisi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enim</a:t>
            </a:r>
            <a:r>
              <a:rPr lang="pt-BR" sz="1100">
                <a:latin typeface="Branding SF Medium" panose="00000600000000000000" pitchFamily="50" charset="0"/>
              </a:rPr>
              <a:t> ad </a:t>
            </a:r>
            <a:r>
              <a:rPr lang="pt-BR" sz="1100" err="1">
                <a:latin typeface="Branding SF Medium" panose="00000600000000000000" pitchFamily="50" charset="0"/>
              </a:rPr>
              <a:t>minim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veniam</a:t>
            </a:r>
            <a:r>
              <a:rPr lang="pt-BR" sz="1100">
                <a:latin typeface="Branding SF Medium" panose="00000600000000000000" pitchFamily="50" charset="0"/>
              </a:rPr>
              <a:t>, quis </a:t>
            </a:r>
            <a:r>
              <a:rPr lang="pt-BR" sz="1100" err="1">
                <a:latin typeface="Branding SF Medium" panose="00000600000000000000" pitchFamily="50" charset="0"/>
              </a:rPr>
              <a:t>nostrud</a:t>
            </a:r>
            <a:r>
              <a:rPr lang="pt-BR" sz="1100">
                <a:latin typeface="Branding SF Medium" panose="00000600000000000000" pitchFamily="50" charset="0"/>
              </a:rPr>
              <a:t> exerci </a:t>
            </a:r>
            <a:r>
              <a:rPr lang="pt-BR" sz="1100" err="1">
                <a:latin typeface="Branding SF Medium" panose="00000600000000000000" pitchFamily="50" charset="0"/>
              </a:rPr>
              <a:t>tation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ullamcorper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suscipit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lobortis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nisl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aliquip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ex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ea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commodo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consequat</a:t>
            </a:r>
            <a:r>
              <a:rPr lang="pt-BR" sz="1100">
                <a:latin typeface="Branding SF Medium" panose="00000600000000000000" pitchFamily="50" charset="0"/>
              </a:rPr>
              <a:t>. exerci </a:t>
            </a:r>
            <a:r>
              <a:rPr lang="pt-BR" sz="1100" err="1">
                <a:latin typeface="Branding SF Medium" panose="00000600000000000000" pitchFamily="50" charset="0"/>
              </a:rPr>
              <a:t>tation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ullamcorper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suscipit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lobortis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nisl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aliquip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ex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ea</a:t>
            </a:r>
            <a:endParaRPr lang="pt-BR"/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2D21926F-127B-435E-8FFF-DC83A5B444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2926" y="2366638"/>
            <a:ext cx="2135724" cy="174406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11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228600" indent="0">
              <a:buNone/>
              <a:defRPr lang="pt-BR" sz="11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</a:lstStyle>
          <a:p>
            <a:pPr marL="0" lvl="0"/>
            <a:r>
              <a:rPr lang="pt-BR"/>
              <a:t>Clique para editar os textos</a:t>
            </a:r>
          </a:p>
          <a:p>
            <a:pPr marL="0" lvl="0"/>
            <a:r>
              <a:rPr lang="pt-BR" sz="1100" err="1">
                <a:latin typeface="Branding SF Medium" panose="00000600000000000000" pitchFamily="50" charset="0"/>
              </a:rPr>
              <a:t>diam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nonummy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nibh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euismod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tincidunt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laoreet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dolore</a:t>
            </a:r>
            <a:r>
              <a:rPr lang="pt-BR" sz="1100">
                <a:latin typeface="Branding SF Medium" panose="00000600000000000000" pitchFamily="50" charset="0"/>
              </a:rPr>
              <a:t> magna </a:t>
            </a:r>
            <a:r>
              <a:rPr lang="pt-BR" sz="1100" err="1">
                <a:latin typeface="Branding SF Medium" panose="00000600000000000000" pitchFamily="50" charset="0"/>
              </a:rPr>
              <a:t>aliquam</a:t>
            </a:r>
            <a:r>
              <a:rPr lang="pt-BR" sz="1100">
                <a:latin typeface="Branding SF Medium" panose="00000600000000000000" pitchFamily="50" charset="0"/>
              </a:rPr>
              <a:t> erat </a:t>
            </a:r>
            <a:r>
              <a:rPr lang="pt-BR" sz="1100" err="1">
                <a:latin typeface="Branding SF Medium" panose="00000600000000000000" pitchFamily="50" charset="0"/>
              </a:rPr>
              <a:t>volutpat</a:t>
            </a:r>
            <a:r>
              <a:rPr lang="pt-BR" sz="1100">
                <a:latin typeface="Branding SF Medium" panose="00000600000000000000" pitchFamily="50" charset="0"/>
              </a:rPr>
              <a:t>. Ut </a:t>
            </a:r>
            <a:r>
              <a:rPr lang="pt-BR" sz="1100" err="1">
                <a:latin typeface="Branding SF Medium" panose="00000600000000000000" pitchFamily="50" charset="0"/>
              </a:rPr>
              <a:t>wisi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enim</a:t>
            </a:r>
            <a:r>
              <a:rPr lang="pt-BR" sz="1100">
                <a:latin typeface="Branding SF Medium" panose="00000600000000000000" pitchFamily="50" charset="0"/>
              </a:rPr>
              <a:t> ad </a:t>
            </a:r>
            <a:r>
              <a:rPr lang="pt-BR" sz="1100" err="1">
                <a:latin typeface="Branding SF Medium" panose="00000600000000000000" pitchFamily="50" charset="0"/>
              </a:rPr>
              <a:t>minim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veniam</a:t>
            </a:r>
            <a:r>
              <a:rPr lang="pt-BR" sz="1100">
                <a:latin typeface="Branding SF Medium" panose="00000600000000000000" pitchFamily="50" charset="0"/>
              </a:rPr>
              <a:t>, quis </a:t>
            </a:r>
            <a:r>
              <a:rPr lang="pt-BR" sz="1100" err="1">
                <a:latin typeface="Branding SF Medium" panose="00000600000000000000" pitchFamily="50" charset="0"/>
              </a:rPr>
              <a:t>nostrud</a:t>
            </a:r>
            <a:r>
              <a:rPr lang="pt-BR" sz="1100">
                <a:latin typeface="Branding SF Medium" panose="00000600000000000000" pitchFamily="50" charset="0"/>
              </a:rPr>
              <a:t> exerci </a:t>
            </a:r>
            <a:r>
              <a:rPr lang="pt-BR" sz="1100" err="1">
                <a:latin typeface="Branding SF Medium" panose="00000600000000000000" pitchFamily="50" charset="0"/>
              </a:rPr>
              <a:t>tation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ullamcorper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suscipit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lobortis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nisl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aliquip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ex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ea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commodo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consequat</a:t>
            </a:r>
            <a:r>
              <a:rPr lang="pt-BR" sz="1100">
                <a:latin typeface="Branding SF Medium" panose="00000600000000000000" pitchFamily="50" charset="0"/>
              </a:rPr>
              <a:t>. exerci </a:t>
            </a:r>
            <a:r>
              <a:rPr lang="pt-BR" sz="1100" err="1">
                <a:latin typeface="Branding SF Medium" panose="00000600000000000000" pitchFamily="50" charset="0"/>
              </a:rPr>
              <a:t>tation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ullamcorper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suscipit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lobortis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nisl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aliquip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ex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ea</a:t>
            </a:r>
            <a:endParaRPr lang="pt-BR"/>
          </a:p>
        </p:txBody>
      </p:sp>
      <p:sp>
        <p:nvSpPr>
          <p:cNvPr id="34" name="Espaço Reservado para Texto 2">
            <a:extLst>
              <a:ext uri="{FF2B5EF4-FFF2-40B4-BE49-F238E27FC236}">
                <a16:creationId xmlns:a16="http://schemas.microsoft.com/office/drawing/2014/main" id="{3B426336-119D-4390-9AFE-2C2E2E531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054" y="2366638"/>
            <a:ext cx="2135724" cy="174406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t-BR" sz="11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228600" indent="0">
              <a:buNone/>
              <a:defRPr lang="pt-BR" sz="11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</a:lstStyle>
          <a:p>
            <a:pPr marL="0" lvl="0"/>
            <a:r>
              <a:rPr lang="pt-BR"/>
              <a:t>Clique para editar os textos</a:t>
            </a:r>
          </a:p>
          <a:p>
            <a:pPr marL="0" lvl="0"/>
            <a:r>
              <a:rPr lang="pt-BR" sz="1100" err="1">
                <a:latin typeface="Branding SF Medium" panose="00000600000000000000" pitchFamily="50" charset="0"/>
              </a:rPr>
              <a:t>diam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nonummy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nibh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euismod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tincidunt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laoreet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dolore</a:t>
            </a:r>
            <a:r>
              <a:rPr lang="pt-BR" sz="1100">
                <a:latin typeface="Branding SF Medium" panose="00000600000000000000" pitchFamily="50" charset="0"/>
              </a:rPr>
              <a:t> magna </a:t>
            </a:r>
            <a:r>
              <a:rPr lang="pt-BR" sz="1100" err="1">
                <a:latin typeface="Branding SF Medium" panose="00000600000000000000" pitchFamily="50" charset="0"/>
              </a:rPr>
              <a:t>aliquam</a:t>
            </a:r>
            <a:r>
              <a:rPr lang="pt-BR" sz="1100">
                <a:latin typeface="Branding SF Medium" panose="00000600000000000000" pitchFamily="50" charset="0"/>
              </a:rPr>
              <a:t> erat </a:t>
            </a:r>
            <a:r>
              <a:rPr lang="pt-BR" sz="1100" err="1">
                <a:latin typeface="Branding SF Medium" panose="00000600000000000000" pitchFamily="50" charset="0"/>
              </a:rPr>
              <a:t>volutpat</a:t>
            </a:r>
            <a:r>
              <a:rPr lang="pt-BR" sz="1100">
                <a:latin typeface="Branding SF Medium" panose="00000600000000000000" pitchFamily="50" charset="0"/>
              </a:rPr>
              <a:t>. Ut </a:t>
            </a:r>
            <a:r>
              <a:rPr lang="pt-BR" sz="1100" err="1">
                <a:latin typeface="Branding SF Medium" panose="00000600000000000000" pitchFamily="50" charset="0"/>
              </a:rPr>
              <a:t>wisi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enim</a:t>
            </a:r>
            <a:r>
              <a:rPr lang="pt-BR" sz="1100">
                <a:latin typeface="Branding SF Medium" panose="00000600000000000000" pitchFamily="50" charset="0"/>
              </a:rPr>
              <a:t> ad </a:t>
            </a:r>
            <a:r>
              <a:rPr lang="pt-BR" sz="1100" err="1">
                <a:latin typeface="Branding SF Medium" panose="00000600000000000000" pitchFamily="50" charset="0"/>
              </a:rPr>
              <a:t>minim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veniam</a:t>
            </a:r>
            <a:r>
              <a:rPr lang="pt-BR" sz="1100">
                <a:latin typeface="Branding SF Medium" panose="00000600000000000000" pitchFamily="50" charset="0"/>
              </a:rPr>
              <a:t>, quis </a:t>
            </a:r>
            <a:r>
              <a:rPr lang="pt-BR" sz="1100" err="1">
                <a:latin typeface="Branding SF Medium" panose="00000600000000000000" pitchFamily="50" charset="0"/>
              </a:rPr>
              <a:t>nostrud</a:t>
            </a:r>
            <a:r>
              <a:rPr lang="pt-BR" sz="1100">
                <a:latin typeface="Branding SF Medium" panose="00000600000000000000" pitchFamily="50" charset="0"/>
              </a:rPr>
              <a:t> exerci </a:t>
            </a:r>
            <a:r>
              <a:rPr lang="pt-BR" sz="1100" err="1">
                <a:latin typeface="Branding SF Medium" panose="00000600000000000000" pitchFamily="50" charset="0"/>
              </a:rPr>
              <a:t>tation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ullamcorper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suscipit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lobortis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nisl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aliquip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ex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ea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commodo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consequat</a:t>
            </a:r>
            <a:r>
              <a:rPr lang="pt-BR" sz="1100">
                <a:latin typeface="Branding SF Medium" panose="00000600000000000000" pitchFamily="50" charset="0"/>
              </a:rPr>
              <a:t>. exerci </a:t>
            </a:r>
            <a:r>
              <a:rPr lang="pt-BR" sz="1100" err="1">
                <a:latin typeface="Branding SF Medium" panose="00000600000000000000" pitchFamily="50" charset="0"/>
              </a:rPr>
              <a:t>tation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ullamcorper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suscipit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lobortis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nisl</a:t>
            </a:r>
            <a:r>
              <a:rPr lang="pt-BR" sz="1100">
                <a:latin typeface="Branding SF Medium" panose="00000600000000000000" pitchFamily="50" charset="0"/>
              </a:rPr>
              <a:t> ut </a:t>
            </a:r>
            <a:r>
              <a:rPr lang="pt-BR" sz="1100" err="1">
                <a:latin typeface="Branding SF Medium" panose="00000600000000000000" pitchFamily="50" charset="0"/>
              </a:rPr>
              <a:t>aliquip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ex</a:t>
            </a:r>
            <a:r>
              <a:rPr lang="pt-BR" sz="1100">
                <a:latin typeface="Branding SF Medium" panose="00000600000000000000" pitchFamily="50" charset="0"/>
              </a:rPr>
              <a:t> </a:t>
            </a:r>
            <a:r>
              <a:rPr lang="pt-BR" sz="1100" err="1">
                <a:latin typeface="Branding SF Medium" panose="00000600000000000000" pitchFamily="50" charset="0"/>
              </a:rPr>
              <a:t>ea</a:t>
            </a:r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EC1E91-210A-42B6-BFAB-4FC58F94C1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9053" y="1262654"/>
            <a:ext cx="2135723" cy="490538"/>
          </a:xfrm>
        </p:spPr>
        <p:txBody>
          <a:bodyPr/>
          <a:lstStyle>
            <a:lvl1pPr marL="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 marL="9144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3716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 marL="1828800" indent="0">
              <a:buNone/>
              <a:defRPr lang="pt-BR" sz="2200" kern="1200" dirty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1.</a:t>
            </a:r>
          </a:p>
        </p:txBody>
      </p:sp>
      <p:sp>
        <p:nvSpPr>
          <p:cNvPr id="35" name="Espaço Reservado para Texto 4">
            <a:extLst>
              <a:ext uri="{FF2B5EF4-FFF2-40B4-BE49-F238E27FC236}">
                <a16:creationId xmlns:a16="http://schemas.microsoft.com/office/drawing/2014/main" id="{1D5C0EC9-01B1-4506-BAAC-474677AF5C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2927" y="1262654"/>
            <a:ext cx="2135723" cy="490538"/>
          </a:xfrm>
        </p:spPr>
        <p:txBody>
          <a:bodyPr/>
          <a:lstStyle>
            <a:lvl1pPr marL="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 marL="9144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3716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 marL="1828800" indent="0">
              <a:buNone/>
              <a:defRPr lang="pt-BR" sz="2200" kern="1200" dirty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2. </a:t>
            </a:r>
          </a:p>
        </p:txBody>
      </p:sp>
      <p:sp>
        <p:nvSpPr>
          <p:cNvPr id="36" name="Espaço Reservado para Texto 4">
            <a:extLst>
              <a:ext uri="{FF2B5EF4-FFF2-40B4-BE49-F238E27FC236}">
                <a16:creationId xmlns:a16="http://schemas.microsoft.com/office/drawing/2014/main" id="{B3EC896D-A0F3-4F81-A17B-F267886723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4822" y="1262654"/>
            <a:ext cx="2135723" cy="490538"/>
          </a:xfrm>
        </p:spPr>
        <p:txBody>
          <a:bodyPr/>
          <a:lstStyle>
            <a:lvl1pPr marL="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 marL="9144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371600" indent="0">
              <a:buNone/>
              <a:defRPr lang="pt-BR" sz="2200" kern="1200" dirty="0" smtClean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 marL="1828800" indent="0">
              <a:buNone/>
              <a:defRPr lang="pt-BR" sz="2200" kern="1200" dirty="0">
                <a:solidFill>
                  <a:srgbClr val="00AE9A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3.</a:t>
            </a:r>
          </a:p>
        </p:txBody>
      </p:sp>
      <p:grpSp>
        <p:nvGrpSpPr>
          <p:cNvPr id="12" name="Gráfico 12">
            <a:extLst>
              <a:ext uri="{FF2B5EF4-FFF2-40B4-BE49-F238E27FC236}">
                <a16:creationId xmlns:a16="http://schemas.microsoft.com/office/drawing/2014/main" id="{181BD472-DEA4-4300-A197-18ABF437F545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BB63D8AE-04E2-4F61-BEDA-4A941E9FD391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BCEA5E2B-F4BF-4332-B95F-2086F4E01666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2F19AE51-4EBF-44C8-BBC5-747DD2AB0684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289E862-9A8C-4BB4-B15C-647CE6D1BF39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71E86888-CB36-4C0D-A7FB-0FE2C59A8AF2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9A63780-D4FB-4337-A4B6-7EFD398E6603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3B61376-F522-4FDD-9A70-1A63B53D796A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D46CAA2-5431-4A01-8F56-4A2883DC1F00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083D6E9-E3B2-409E-B3B8-7515D7D85954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237F60E-B368-499D-B641-BFEEC854B836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135486D5-4156-4BF7-899A-AD1D1C587B30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B841C3B1-00BC-4078-AA18-9DAFBDE9048C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8B2965F8-9E57-45D6-8208-7E021648B46E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5E61996B-4DB5-46F4-8DF3-99EDBA189962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61A17D38-EECF-489A-A98E-AC22201AE8E7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58446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- street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95D0562-B64A-4E52-A4BF-ADFC534116BC}"/>
              </a:ext>
            </a:extLst>
          </p:cNvPr>
          <p:cNvGrpSpPr/>
          <p:nvPr userDrawn="1"/>
        </p:nvGrpSpPr>
        <p:grpSpPr>
          <a:xfrm>
            <a:off x="0" y="2619843"/>
            <a:ext cx="12192000" cy="1664773"/>
            <a:chOff x="0" y="2619843"/>
            <a:chExt cx="12192000" cy="1664773"/>
          </a:xfrm>
        </p:grpSpPr>
        <p:sp>
          <p:nvSpPr>
            <p:cNvPr id="46" name="Google Shape;793;p40">
              <a:extLst>
                <a:ext uri="{FF2B5EF4-FFF2-40B4-BE49-F238E27FC236}">
                  <a16:creationId xmlns:a16="http://schemas.microsoft.com/office/drawing/2014/main" id="{99E2DC32-71D7-4724-BEB5-318EC2E8C91D}"/>
                </a:ext>
              </a:extLst>
            </p:cNvPr>
            <p:cNvSpPr/>
            <p:nvPr userDrawn="1"/>
          </p:nvSpPr>
          <p:spPr>
            <a:xfrm>
              <a:off x="0" y="2619844"/>
              <a:ext cx="12192000" cy="1664772"/>
            </a:xfrm>
            <a:custGeom>
              <a:avLst/>
              <a:gdLst/>
              <a:ahLst/>
              <a:cxnLst/>
              <a:rect l="l" t="t" r="r" b="b"/>
              <a:pathLst>
                <a:path w="12192000" h="1348058" extrusionOk="0">
                  <a:moveTo>
                    <a:pt x="12192000" y="0"/>
                  </a:moveTo>
                  <a:lnTo>
                    <a:pt x="10837333" y="0"/>
                  </a:lnTo>
                  <a:cubicBezTo>
                    <a:pt x="10463295" y="0"/>
                    <a:pt x="10160000" y="301773"/>
                    <a:pt x="10160000" y="674029"/>
                  </a:cubicBezTo>
                  <a:lnTo>
                    <a:pt x="10160000" y="674029"/>
                  </a:lnTo>
                  <a:cubicBezTo>
                    <a:pt x="10160000" y="1046281"/>
                    <a:pt x="9856705" y="1348059"/>
                    <a:pt x="9482667" y="1348059"/>
                  </a:cubicBezTo>
                  <a:lnTo>
                    <a:pt x="9482667" y="1348059"/>
                  </a:lnTo>
                  <a:cubicBezTo>
                    <a:pt x="9108581" y="1348059"/>
                    <a:pt x="8805333" y="1046281"/>
                    <a:pt x="8805333" y="674029"/>
                  </a:cubicBezTo>
                  <a:lnTo>
                    <a:pt x="8805333" y="674029"/>
                  </a:lnTo>
                  <a:cubicBezTo>
                    <a:pt x="8805333" y="301773"/>
                    <a:pt x="8502086" y="0"/>
                    <a:pt x="8128000" y="0"/>
                  </a:cubicBezTo>
                  <a:lnTo>
                    <a:pt x="8128000" y="0"/>
                  </a:lnTo>
                  <a:cubicBezTo>
                    <a:pt x="7753915" y="0"/>
                    <a:pt x="7450667" y="301773"/>
                    <a:pt x="7450667" y="674029"/>
                  </a:cubicBezTo>
                  <a:lnTo>
                    <a:pt x="7450667" y="674029"/>
                  </a:lnTo>
                  <a:cubicBezTo>
                    <a:pt x="7450667" y="1046281"/>
                    <a:pt x="7147419" y="1348059"/>
                    <a:pt x="6773334" y="1348059"/>
                  </a:cubicBezTo>
                  <a:lnTo>
                    <a:pt x="6773334" y="1348059"/>
                  </a:lnTo>
                  <a:cubicBezTo>
                    <a:pt x="6399248" y="1348059"/>
                    <a:pt x="6096000" y="1046281"/>
                    <a:pt x="6096000" y="674029"/>
                  </a:cubicBezTo>
                  <a:lnTo>
                    <a:pt x="6096000" y="674029"/>
                  </a:lnTo>
                  <a:cubicBezTo>
                    <a:pt x="6096000" y="301773"/>
                    <a:pt x="5792753" y="0"/>
                    <a:pt x="5418667" y="0"/>
                  </a:cubicBezTo>
                  <a:lnTo>
                    <a:pt x="5418667" y="0"/>
                  </a:lnTo>
                  <a:cubicBezTo>
                    <a:pt x="5044581" y="0"/>
                    <a:pt x="4741334" y="301773"/>
                    <a:pt x="4741334" y="674029"/>
                  </a:cubicBezTo>
                  <a:lnTo>
                    <a:pt x="4741334" y="674029"/>
                  </a:lnTo>
                  <a:cubicBezTo>
                    <a:pt x="4741334" y="1046281"/>
                    <a:pt x="4438076" y="1348059"/>
                    <a:pt x="4064000" y="1348059"/>
                  </a:cubicBezTo>
                  <a:lnTo>
                    <a:pt x="4064000" y="1348059"/>
                  </a:lnTo>
                  <a:cubicBezTo>
                    <a:pt x="3689924" y="1348059"/>
                    <a:pt x="3386667" y="1046281"/>
                    <a:pt x="3386667" y="674029"/>
                  </a:cubicBezTo>
                  <a:lnTo>
                    <a:pt x="3386667" y="674029"/>
                  </a:lnTo>
                  <a:cubicBezTo>
                    <a:pt x="3386667" y="301773"/>
                    <a:pt x="3083410" y="0"/>
                    <a:pt x="2709333" y="0"/>
                  </a:cubicBezTo>
                  <a:lnTo>
                    <a:pt x="2709333" y="0"/>
                  </a:lnTo>
                  <a:cubicBezTo>
                    <a:pt x="2335257" y="0"/>
                    <a:pt x="2032000" y="301773"/>
                    <a:pt x="2032000" y="674029"/>
                  </a:cubicBezTo>
                  <a:lnTo>
                    <a:pt x="2032000" y="674029"/>
                  </a:lnTo>
                  <a:cubicBezTo>
                    <a:pt x="2032000" y="1046281"/>
                    <a:pt x="1728743" y="1348059"/>
                    <a:pt x="1354667" y="1348059"/>
                  </a:cubicBezTo>
                  <a:lnTo>
                    <a:pt x="0" y="1348059"/>
                  </a:lnTo>
                </a:path>
              </a:pathLst>
            </a:custGeom>
            <a:noFill/>
            <a:ln w="3333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94;p40">
              <a:extLst>
                <a:ext uri="{FF2B5EF4-FFF2-40B4-BE49-F238E27FC236}">
                  <a16:creationId xmlns:a16="http://schemas.microsoft.com/office/drawing/2014/main" id="{E2D78156-E3FB-4D29-8961-4F7CC6406005}"/>
                </a:ext>
              </a:extLst>
            </p:cNvPr>
            <p:cNvSpPr/>
            <p:nvPr userDrawn="1"/>
          </p:nvSpPr>
          <p:spPr>
            <a:xfrm>
              <a:off x="0" y="2619843"/>
              <a:ext cx="12192000" cy="1664772"/>
            </a:xfrm>
            <a:custGeom>
              <a:avLst/>
              <a:gdLst/>
              <a:ahLst/>
              <a:cxnLst/>
              <a:rect l="l" t="t" r="r" b="b"/>
              <a:pathLst>
                <a:path w="12192000" h="1348058" extrusionOk="0">
                  <a:moveTo>
                    <a:pt x="12192000" y="0"/>
                  </a:moveTo>
                  <a:lnTo>
                    <a:pt x="10837333" y="0"/>
                  </a:lnTo>
                  <a:cubicBezTo>
                    <a:pt x="10463295" y="0"/>
                    <a:pt x="10160000" y="301773"/>
                    <a:pt x="10160000" y="674029"/>
                  </a:cubicBezTo>
                  <a:lnTo>
                    <a:pt x="10160000" y="674029"/>
                  </a:lnTo>
                  <a:cubicBezTo>
                    <a:pt x="10160000" y="1046281"/>
                    <a:pt x="9856705" y="1348059"/>
                    <a:pt x="9482667" y="1348059"/>
                  </a:cubicBezTo>
                  <a:lnTo>
                    <a:pt x="9482667" y="1348059"/>
                  </a:lnTo>
                  <a:cubicBezTo>
                    <a:pt x="9108581" y="1348059"/>
                    <a:pt x="8805333" y="1046281"/>
                    <a:pt x="8805333" y="674029"/>
                  </a:cubicBezTo>
                  <a:lnTo>
                    <a:pt x="8805333" y="674029"/>
                  </a:lnTo>
                  <a:cubicBezTo>
                    <a:pt x="8805333" y="301773"/>
                    <a:pt x="8502086" y="0"/>
                    <a:pt x="8128000" y="0"/>
                  </a:cubicBezTo>
                  <a:lnTo>
                    <a:pt x="8128000" y="0"/>
                  </a:lnTo>
                  <a:cubicBezTo>
                    <a:pt x="7753915" y="0"/>
                    <a:pt x="7450667" y="301773"/>
                    <a:pt x="7450667" y="674029"/>
                  </a:cubicBezTo>
                  <a:lnTo>
                    <a:pt x="7450667" y="674029"/>
                  </a:lnTo>
                  <a:cubicBezTo>
                    <a:pt x="7450667" y="1046281"/>
                    <a:pt x="7147419" y="1348059"/>
                    <a:pt x="6773334" y="1348059"/>
                  </a:cubicBezTo>
                  <a:lnTo>
                    <a:pt x="6773334" y="1348059"/>
                  </a:lnTo>
                  <a:cubicBezTo>
                    <a:pt x="6399248" y="1348059"/>
                    <a:pt x="6096000" y="1046281"/>
                    <a:pt x="6096000" y="674029"/>
                  </a:cubicBezTo>
                  <a:lnTo>
                    <a:pt x="6096000" y="674029"/>
                  </a:lnTo>
                  <a:cubicBezTo>
                    <a:pt x="6096000" y="301773"/>
                    <a:pt x="5792753" y="0"/>
                    <a:pt x="5418667" y="0"/>
                  </a:cubicBezTo>
                  <a:lnTo>
                    <a:pt x="5418667" y="0"/>
                  </a:lnTo>
                  <a:cubicBezTo>
                    <a:pt x="5044581" y="0"/>
                    <a:pt x="4741334" y="301773"/>
                    <a:pt x="4741334" y="674029"/>
                  </a:cubicBezTo>
                  <a:lnTo>
                    <a:pt x="4741334" y="674029"/>
                  </a:lnTo>
                  <a:cubicBezTo>
                    <a:pt x="4741334" y="1046281"/>
                    <a:pt x="4438076" y="1348059"/>
                    <a:pt x="4064000" y="1348059"/>
                  </a:cubicBezTo>
                  <a:lnTo>
                    <a:pt x="4064000" y="1348059"/>
                  </a:lnTo>
                  <a:cubicBezTo>
                    <a:pt x="3689924" y="1348059"/>
                    <a:pt x="3386667" y="1046281"/>
                    <a:pt x="3386667" y="674029"/>
                  </a:cubicBezTo>
                  <a:lnTo>
                    <a:pt x="3386667" y="674029"/>
                  </a:lnTo>
                  <a:cubicBezTo>
                    <a:pt x="3386667" y="301773"/>
                    <a:pt x="3083410" y="0"/>
                    <a:pt x="2709333" y="0"/>
                  </a:cubicBezTo>
                  <a:lnTo>
                    <a:pt x="2709333" y="0"/>
                  </a:lnTo>
                  <a:cubicBezTo>
                    <a:pt x="2335257" y="0"/>
                    <a:pt x="2032000" y="301773"/>
                    <a:pt x="2032000" y="674029"/>
                  </a:cubicBezTo>
                  <a:lnTo>
                    <a:pt x="2032000" y="674029"/>
                  </a:lnTo>
                  <a:cubicBezTo>
                    <a:pt x="2032000" y="1046281"/>
                    <a:pt x="1728743" y="1348059"/>
                    <a:pt x="1354667" y="1348059"/>
                  </a:cubicBezTo>
                  <a:lnTo>
                    <a:pt x="0" y="1348059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Título 1">
            <a:extLst>
              <a:ext uri="{FF2B5EF4-FFF2-40B4-BE49-F238E27FC236}">
                <a16:creationId xmlns:a16="http://schemas.microsoft.com/office/drawing/2014/main" id="{61D341FB-D90F-480F-9CFE-CAAFBF253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703" y="321207"/>
            <a:ext cx="11017721" cy="68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>
              <a:defRPr lang="pt-BR" sz="3400" kern="1200" dirty="0">
                <a:solidFill>
                  <a:srgbClr val="6CB33F"/>
                </a:solidFill>
                <a:latin typeface="Branding SF Black" panose="00000A00000000000000" pitchFamily="50" charset="0"/>
                <a:ea typeface="+mj-ea"/>
                <a:cs typeface="+mj-cs"/>
              </a:defRPr>
            </a:lvl1pPr>
          </a:lstStyle>
          <a:p>
            <a:pPr marL="0" lvl="0"/>
            <a:r>
              <a:rPr lang="pt-BR" sz="3500" err="1">
                <a:solidFill>
                  <a:srgbClr val="003A2F"/>
                </a:solidFill>
                <a:latin typeface="Branding SF Bold" panose="00000800000000000000" pitchFamily="50" charset="0"/>
              </a:rPr>
              <a:t>Lorem</a:t>
            </a:r>
            <a:r>
              <a:rPr lang="pt-BR" sz="3500">
                <a:solidFill>
                  <a:srgbClr val="003A2F"/>
                </a:solidFill>
                <a:latin typeface="Branding SF Bold" panose="00000800000000000000" pitchFamily="50" charset="0"/>
              </a:rPr>
              <a:t> ipsum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5BD5CD-FABA-4C60-AC74-FD1239D2F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850" y="1343466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78" name="Espaço Reservado para Texto 3">
            <a:extLst>
              <a:ext uri="{FF2B5EF4-FFF2-40B4-BE49-F238E27FC236}">
                <a16:creationId xmlns:a16="http://schemas.microsoft.com/office/drawing/2014/main" id="{D2675645-D003-4CEE-926F-039F0B603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1210" y="1343466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79" name="Espaço Reservado para Texto 3">
            <a:extLst>
              <a:ext uri="{FF2B5EF4-FFF2-40B4-BE49-F238E27FC236}">
                <a16:creationId xmlns:a16="http://schemas.microsoft.com/office/drawing/2014/main" id="{7E68C7E2-F170-49DF-8042-86EBC1DE13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8570" y="1343466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80" name="Espaço Reservado para Texto 3">
            <a:extLst>
              <a:ext uri="{FF2B5EF4-FFF2-40B4-BE49-F238E27FC236}">
                <a16:creationId xmlns:a16="http://schemas.microsoft.com/office/drawing/2014/main" id="{3290A4DA-2F18-40E3-B0D4-2338EE1F7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3600" y="5165670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81" name="Espaço Reservado para Texto 3">
            <a:extLst>
              <a:ext uri="{FF2B5EF4-FFF2-40B4-BE49-F238E27FC236}">
                <a16:creationId xmlns:a16="http://schemas.microsoft.com/office/drawing/2014/main" id="{F27A1FA5-55CB-499B-9CD8-1CFA49107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960" y="5165670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82" name="Espaço Reservado para Texto 3">
            <a:extLst>
              <a:ext uri="{FF2B5EF4-FFF2-40B4-BE49-F238E27FC236}">
                <a16:creationId xmlns:a16="http://schemas.microsoft.com/office/drawing/2014/main" id="{829B0F51-A063-4C24-9800-69544BAFB7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8320" y="5165670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grpSp>
        <p:nvGrpSpPr>
          <p:cNvPr id="13" name="Gráfico 12">
            <a:extLst>
              <a:ext uri="{FF2B5EF4-FFF2-40B4-BE49-F238E27FC236}">
                <a16:creationId xmlns:a16="http://schemas.microsoft.com/office/drawing/2014/main" id="{DBB46AE9-2BE3-4191-91C4-D1280A6763F8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A04DB903-2BD0-4CDB-A31B-50F0300E5D0D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F858C271-8DC1-4622-9690-DC50E0F7D529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D574109C-48B2-4086-B3E1-691A07F7DD1B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C3DAB50E-B6DA-45D1-B344-5C6B7FFD896E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39746D41-BFE0-4558-AA54-700D0853646F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1716A0F5-98DF-471B-B1E9-7B628C38D2C9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A769EE52-2043-429C-8CAA-505A37DA699E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489DF26B-E8E2-42A4-BD07-984410678367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E41CFD06-45D4-442A-BC7F-003AED1170DA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281BA56B-8249-4A49-A53F-6DE49E0EB9D2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20B12E92-90E6-4059-8C33-6AE0D36CC692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F60B1DA-8B45-424B-8A86-F146F0FD1C54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4C1C2E4-621A-4843-9530-1F27C9EA8C5D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2C40B5BD-BA2D-4922-A272-8E6B47D2E1E4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A00CC1E1-83B8-4521-9650-5DDDC8148100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68313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- str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4993016-DF31-47AB-8090-2E39AB632EB4}"/>
              </a:ext>
            </a:extLst>
          </p:cNvPr>
          <p:cNvGrpSpPr/>
          <p:nvPr userDrawn="1"/>
        </p:nvGrpSpPr>
        <p:grpSpPr>
          <a:xfrm>
            <a:off x="0" y="2578733"/>
            <a:ext cx="12192000" cy="1678987"/>
            <a:chOff x="0" y="2578733"/>
            <a:chExt cx="12192000" cy="1678987"/>
          </a:xfrm>
        </p:grpSpPr>
        <p:sp>
          <p:nvSpPr>
            <p:cNvPr id="70" name="Google Shape;793;p40">
              <a:extLst>
                <a:ext uri="{FF2B5EF4-FFF2-40B4-BE49-F238E27FC236}">
                  <a16:creationId xmlns:a16="http://schemas.microsoft.com/office/drawing/2014/main" id="{46449FC1-6CA7-426D-BD8F-93E11259171A}"/>
                </a:ext>
              </a:extLst>
            </p:cNvPr>
            <p:cNvSpPr/>
            <p:nvPr userDrawn="1"/>
          </p:nvSpPr>
          <p:spPr>
            <a:xfrm>
              <a:off x="0" y="2592947"/>
              <a:ext cx="9482667" cy="1664773"/>
            </a:xfrm>
            <a:custGeom>
              <a:avLst/>
              <a:gdLst>
                <a:gd name="connsiteX0" fmla="*/ 11940387 w 11940387"/>
                <a:gd name="connsiteY0" fmla="*/ 397553 h 1348059"/>
                <a:gd name="connsiteX1" fmla="*/ 10837333 w 11940387"/>
                <a:gd name="connsiteY1" fmla="*/ 0 h 1348059"/>
                <a:gd name="connsiteX2" fmla="*/ 10160000 w 11940387"/>
                <a:gd name="connsiteY2" fmla="*/ 674029 h 1348059"/>
                <a:gd name="connsiteX3" fmla="*/ 10160000 w 11940387"/>
                <a:gd name="connsiteY3" fmla="*/ 674029 h 1348059"/>
                <a:gd name="connsiteX4" fmla="*/ 9482667 w 11940387"/>
                <a:gd name="connsiteY4" fmla="*/ 1348059 h 1348059"/>
                <a:gd name="connsiteX5" fmla="*/ 9482667 w 11940387"/>
                <a:gd name="connsiteY5" fmla="*/ 1348059 h 1348059"/>
                <a:gd name="connsiteX6" fmla="*/ 8805333 w 11940387"/>
                <a:gd name="connsiteY6" fmla="*/ 674029 h 1348059"/>
                <a:gd name="connsiteX7" fmla="*/ 8805333 w 11940387"/>
                <a:gd name="connsiteY7" fmla="*/ 674029 h 1348059"/>
                <a:gd name="connsiteX8" fmla="*/ 8128000 w 11940387"/>
                <a:gd name="connsiteY8" fmla="*/ 0 h 1348059"/>
                <a:gd name="connsiteX9" fmla="*/ 8128000 w 11940387"/>
                <a:gd name="connsiteY9" fmla="*/ 0 h 1348059"/>
                <a:gd name="connsiteX10" fmla="*/ 7450667 w 11940387"/>
                <a:gd name="connsiteY10" fmla="*/ 674029 h 1348059"/>
                <a:gd name="connsiteX11" fmla="*/ 7450667 w 11940387"/>
                <a:gd name="connsiteY11" fmla="*/ 674029 h 1348059"/>
                <a:gd name="connsiteX12" fmla="*/ 6773334 w 11940387"/>
                <a:gd name="connsiteY12" fmla="*/ 1348059 h 1348059"/>
                <a:gd name="connsiteX13" fmla="*/ 6773334 w 11940387"/>
                <a:gd name="connsiteY13" fmla="*/ 1348059 h 1348059"/>
                <a:gd name="connsiteX14" fmla="*/ 6096000 w 11940387"/>
                <a:gd name="connsiteY14" fmla="*/ 674029 h 1348059"/>
                <a:gd name="connsiteX15" fmla="*/ 6096000 w 11940387"/>
                <a:gd name="connsiteY15" fmla="*/ 674029 h 1348059"/>
                <a:gd name="connsiteX16" fmla="*/ 5418667 w 11940387"/>
                <a:gd name="connsiteY16" fmla="*/ 0 h 1348059"/>
                <a:gd name="connsiteX17" fmla="*/ 5418667 w 11940387"/>
                <a:gd name="connsiteY17" fmla="*/ 0 h 1348059"/>
                <a:gd name="connsiteX18" fmla="*/ 4741334 w 11940387"/>
                <a:gd name="connsiteY18" fmla="*/ 674029 h 1348059"/>
                <a:gd name="connsiteX19" fmla="*/ 4741334 w 11940387"/>
                <a:gd name="connsiteY19" fmla="*/ 674029 h 1348059"/>
                <a:gd name="connsiteX20" fmla="*/ 4064000 w 11940387"/>
                <a:gd name="connsiteY20" fmla="*/ 1348059 h 1348059"/>
                <a:gd name="connsiteX21" fmla="*/ 4064000 w 11940387"/>
                <a:gd name="connsiteY21" fmla="*/ 1348059 h 1348059"/>
                <a:gd name="connsiteX22" fmla="*/ 3386667 w 11940387"/>
                <a:gd name="connsiteY22" fmla="*/ 674029 h 1348059"/>
                <a:gd name="connsiteX23" fmla="*/ 3386667 w 11940387"/>
                <a:gd name="connsiteY23" fmla="*/ 674029 h 1348059"/>
                <a:gd name="connsiteX24" fmla="*/ 2709333 w 11940387"/>
                <a:gd name="connsiteY24" fmla="*/ 0 h 1348059"/>
                <a:gd name="connsiteX25" fmla="*/ 2709333 w 11940387"/>
                <a:gd name="connsiteY25" fmla="*/ 0 h 1348059"/>
                <a:gd name="connsiteX26" fmla="*/ 2032000 w 11940387"/>
                <a:gd name="connsiteY26" fmla="*/ 674029 h 1348059"/>
                <a:gd name="connsiteX27" fmla="*/ 2032000 w 11940387"/>
                <a:gd name="connsiteY27" fmla="*/ 674029 h 1348059"/>
                <a:gd name="connsiteX28" fmla="*/ 1354667 w 11940387"/>
                <a:gd name="connsiteY28" fmla="*/ 1348059 h 1348059"/>
                <a:gd name="connsiteX29" fmla="*/ 0 w 11940387"/>
                <a:gd name="connsiteY29" fmla="*/ 1348059 h 1348059"/>
                <a:gd name="connsiteX0" fmla="*/ 10837333 w 10837333"/>
                <a:gd name="connsiteY0" fmla="*/ 0 h 1348059"/>
                <a:gd name="connsiteX1" fmla="*/ 10160000 w 10837333"/>
                <a:gd name="connsiteY1" fmla="*/ 674029 h 1348059"/>
                <a:gd name="connsiteX2" fmla="*/ 10160000 w 10837333"/>
                <a:gd name="connsiteY2" fmla="*/ 674029 h 1348059"/>
                <a:gd name="connsiteX3" fmla="*/ 9482667 w 10837333"/>
                <a:gd name="connsiteY3" fmla="*/ 1348059 h 1348059"/>
                <a:gd name="connsiteX4" fmla="*/ 9482667 w 10837333"/>
                <a:gd name="connsiteY4" fmla="*/ 1348059 h 1348059"/>
                <a:gd name="connsiteX5" fmla="*/ 8805333 w 10837333"/>
                <a:gd name="connsiteY5" fmla="*/ 674029 h 1348059"/>
                <a:gd name="connsiteX6" fmla="*/ 8805333 w 10837333"/>
                <a:gd name="connsiteY6" fmla="*/ 674029 h 1348059"/>
                <a:gd name="connsiteX7" fmla="*/ 8128000 w 10837333"/>
                <a:gd name="connsiteY7" fmla="*/ 0 h 1348059"/>
                <a:gd name="connsiteX8" fmla="*/ 8128000 w 10837333"/>
                <a:gd name="connsiteY8" fmla="*/ 0 h 1348059"/>
                <a:gd name="connsiteX9" fmla="*/ 7450667 w 10837333"/>
                <a:gd name="connsiteY9" fmla="*/ 674029 h 1348059"/>
                <a:gd name="connsiteX10" fmla="*/ 7450667 w 10837333"/>
                <a:gd name="connsiteY10" fmla="*/ 674029 h 1348059"/>
                <a:gd name="connsiteX11" fmla="*/ 6773334 w 10837333"/>
                <a:gd name="connsiteY11" fmla="*/ 1348059 h 1348059"/>
                <a:gd name="connsiteX12" fmla="*/ 6773334 w 10837333"/>
                <a:gd name="connsiteY12" fmla="*/ 1348059 h 1348059"/>
                <a:gd name="connsiteX13" fmla="*/ 6096000 w 10837333"/>
                <a:gd name="connsiteY13" fmla="*/ 674029 h 1348059"/>
                <a:gd name="connsiteX14" fmla="*/ 6096000 w 10837333"/>
                <a:gd name="connsiteY14" fmla="*/ 674029 h 1348059"/>
                <a:gd name="connsiteX15" fmla="*/ 5418667 w 10837333"/>
                <a:gd name="connsiteY15" fmla="*/ 0 h 1348059"/>
                <a:gd name="connsiteX16" fmla="*/ 5418667 w 10837333"/>
                <a:gd name="connsiteY16" fmla="*/ 0 h 1348059"/>
                <a:gd name="connsiteX17" fmla="*/ 4741334 w 10837333"/>
                <a:gd name="connsiteY17" fmla="*/ 674029 h 1348059"/>
                <a:gd name="connsiteX18" fmla="*/ 4741334 w 10837333"/>
                <a:gd name="connsiteY18" fmla="*/ 674029 h 1348059"/>
                <a:gd name="connsiteX19" fmla="*/ 4064000 w 10837333"/>
                <a:gd name="connsiteY19" fmla="*/ 1348059 h 1348059"/>
                <a:gd name="connsiteX20" fmla="*/ 4064000 w 10837333"/>
                <a:gd name="connsiteY20" fmla="*/ 1348059 h 1348059"/>
                <a:gd name="connsiteX21" fmla="*/ 3386667 w 10837333"/>
                <a:gd name="connsiteY21" fmla="*/ 674029 h 1348059"/>
                <a:gd name="connsiteX22" fmla="*/ 3386667 w 10837333"/>
                <a:gd name="connsiteY22" fmla="*/ 674029 h 1348059"/>
                <a:gd name="connsiteX23" fmla="*/ 2709333 w 10837333"/>
                <a:gd name="connsiteY23" fmla="*/ 0 h 1348059"/>
                <a:gd name="connsiteX24" fmla="*/ 2709333 w 10837333"/>
                <a:gd name="connsiteY24" fmla="*/ 0 h 1348059"/>
                <a:gd name="connsiteX25" fmla="*/ 2032000 w 10837333"/>
                <a:gd name="connsiteY25" fmla="*/ 674029 h 1348059"/>
                <a:gd name="connsiteX26" fmla="*/ 2032000 w 10837333"/>
                <a:gd name="connsiteY26" fmla="*/ 674029 h 1348059"/>
                <a:gd name="connsiteX27" fmla="*/ 1354667 w 10837333"/>
                <a:gd name="connsiteY27" fmla="*/ 1348059 h 1348059"/>
                <a:gd name="connsiteX28" fmla="*/ 0 w 10837333"/>
                <a:gd name="connsiteY28" fmla="*/ 1348059 h 1348059"/>
                <a:gd name="connsiteX0" fmla="*/ 10160000 w 10160000"/>
                <a:gd name="connsiteY0" fmla="*/ 674029 h 1348059"/>
                <a:gd name="connsiteX1" fmla="*/ 10160000 w 10160000"/>
                <a:gd name="connsiteY1" fmla="*/ 674029 h 1348059"/>
                <a:gd name="connsiteX2" fmla="*/ 9482667 w 10160000"/>
                <a:gd name="connsiteY2" fmla="*/ 1348059 h 1348059"/>
                <a:gd name="connsiteX3" fmla="*/ 9482667 w 10160000"/>
                <a:gd name="connsiteY3" fmla="*/ 1348059 h 1348059"/>
                <a:gd name="connsiteX4" fmla="*/ 8805333 w 10160000"/>
                <a:gd name="connsiteY4" fmla="*/ 674029 h 1348059"/>
                <a:gd name="connsiteX5" fmla="*/ 8805333 w 10160000"/>
                <a:gd name="connsiteY5" fmla="*/ 674029 h 1348059"/>
                <a:gd name="connsiteX6" fmla="*/ 8128000 w 10160000"/>
                <a:gd name="connsiteY6" fmla="*/ 0 h 1348059"/>
                <a:gd name="connsiteX7" fmla="*/ 8128000 w 10160000"/>
                <a:gd name="connsiteY7" fmla="*/ 0 h 1348059"/>
                <a:gd name="connsiteX8" fmla="*/ 7450667 w 10160000"/>
                <a:gd name="connsiteY8" fmla="*/ 674029 h 1348059"/>
                <a:gd name="connsiteX9" fmla="*/ 7450667 w 10160000"/>
                <a:gd name="connsiteY9" fmla="*/ 674029 h 1348059"/>
                <a:gd name="connsiteX10" fmla="*/ 6773334 w 10160000"/>
                <a:gd name="connsiteY10" fmla="*/ 1348059 h 1348059"/>
                <a:gd name="connsiteX11" fmla="*/ 6773334 w 10160000"/>
                <a:gd name="connsiteY11" fmla="*/ 1348059 h 1348059"/>
                <a:gd name="connsiteX12" fmla="*/ 6096000 w 10160000"/>
                <a:gd name="connsiteY12" fmla="*/ 674029 h 1348059"/>
                <a:gd name="connsiteX13" fmla="*/ 6096000 w 10160000"/>
                <a:gd name="connsiteY13" fmla="*/ 674029 h 1348059"/>
                <a:gd name="connsiteX14" fmla="*/ 5418667 w 10160000"/>
                <a:gd name="connsiteY14" fmla="*/ 0 h 1348059"/>
                <a:gd name="connsiteX15" fmla="*/ 5418667 w 10160000"/>
                <a:gd name="connsiteY15" fmla="*/ 0 h 1348059"/>
                <a:gd name="connsiteX16" fmla="*/ 4741334 w 10160000"/>
                <a:gd name="connsiteY16" fmla="*/ 674029 h 1348059"/>
                <a:gd name="connsiteX17" fmla="*/ 4741334 w 10160000"/>
                <a:gd name="connsiteY17" fmla="*/ 674029 h 1348059"/>
                <a:gd name="connsiteX18" fmla="*/ 4064000 w 10160000"/>
                <a:gd name="connsiteY18" fmla="*/ 1348059 h 1348059"/>
                <a:gd name="connsiteX19" fmla="*/ 4064000 w 10160000"/>
                <a:gd name="connsiteY19" fmla="*/ 1348059 h 1348059"/>
                <a:gd name="connsiteX20" fmla="*/ 3386667 w 10160000"/>
                <a:gd name="connsiteY20" fmla="*/ 674029 h 1348059"/>
                <a:gd name="connsiteX21" fmla="*/ 3386667 w 10160000"/>
                <a:gd name="connsiteY21" fmla="*/ 674029 h 1348059"/>
                <a:gd name="connsiteX22" fmla="*/ 2709333 w 10160000"/>
                <a:gd name="connsiteY22" fmla="*/ 0 h 1348059"/>
                <a:gd name="connsiteX23" fmla="*/ 2709333 w 10160000"/>
                <a:gd name="connsiteY23" fmla="*/ 0 h 1348059"/>
                <a:gd name="connsiteX24" fmla="*/ 2032000 w 10160000"/>
                <a:gd name="connsiteY24" fmla="*/ 674029 h 1348059"/>
                <a:gd name="connsiteX25" fmla="*/ 2032000 w 10160000"/>
                <a:gd name="connsiteY25" fmla="*/ 674029 h 1348059"/>
                <a:gd name="connsiteX26" fmla="*/ 1354667 w 10160000"/>
                <a:gd name="connsiteY26" fmla="*/ 1348059 h 1348059"/>
                <a:gd name="connsiteX27" fmla="*/ 0 w 10160000"/>
                <a:gd name="connsiteY27" fmla="*/ 1348059 h 1348059"/>
                <a:gd name="connsiteX0" fmla="*/ 10160000 w 10160000"/>
                <a:gd name="connsiteY0" fmla="*/ 674029 h 1348059"/>
                <a:gd name="connsiteX1" fmla="*/ 9482667 w 10160000"/>
                <a:gd name="connsiteY1" fmla="*/ 1348059 h 1348059"/>
                <a:gd name="connsiteX2" fmla="*/ 9482667 w 10160000"/>
                <a:gd name="connsiteY2" fmla="*/ 1348059 h 1348059"/>
                <a:gd name="connsiteX3" fmla="*/ 8805333 w 10160000"/>
                <a:gd name="connsiteY3" fmla="*/ 674029 h 1348059"/>
                <a:gd name="connsiteX4" fmla="*/ 8805333 w 10160000"/>
                <a:gd name="connsiteY4" fmla="*/ 674029 h 1348059"/>
                <a:gd name="connsiteX5" fmla="*/ 8128000 w 10160000"/>
                <a:gd name="connsiteY5" fmla="*/ 0 h 1348059"/>
                <a:gd name="connsiteX6" fmla="*/ 8128000 w 10160000"/>
                <a:gd name="connsiteY6" fmla="*/ 0 h 1348059"/>
                <a:gd name="connsiteX7" fmla="*/ 7450667 w 10160000"/>
                <a:gd name="connsiteY7" fmla="*/ 674029 h 1348059"/>
                <a:gd name="connsiteX8" fmla="*/ 7450667 w 10160000"/>
                <a:gd name="connsiteY8" fmla="*/ 674029 h 1348059"/>
                <a:gd name="connsiteX9" fmla="*/ 6773334 w 10160000"/>
                <a:gd name="connsiteY9" fmla="*/ 1348059 h 1348059"/>
                <a:gd name="connsiteX10" fmla="*/ 6773334 w 10160000"/>
                <a:gd name="connsiteY10" fmla="*/ 1348059 h 1348059"/>
                <a:gd name="connsiteX11" fmla="*/ 6096000 w 10160000"/>
                <a:gd name="connsiteY11" fmla="*/ 674029 h 1348059"/>
                <a:gd name="connsiteX12" fmla="*/ 6096000 w 10160000"/>
                <a:gd name="connsiteY12" fmla="*/ 674029 h 1348059"/>
                <a:gd name="connsiteX13" fmla="*/ 5418667 w 10160000"/>
                <a:gd name="connsiteY13" fmla="*/ 0 h 1348059"/>
                <a:gd name="connsiteX14" fmla="*/ 5418667 w 10160000"/>
                <a:gd name="connsiteY14" fmla="*/ 0 h 1348059"/>
                <a:gd name="connsiteX15" fmla="*/ 4741334 w 10160000"/>
                <a:gd name="connsiteY15" fmla="*/ 674029 h 1348059"/>
                <a:gd name="connsiteX16" fmla="*/ 4741334 w 10160000"/>
                <a:gd name="connsiteY16" fmla="*/ 674029 h 1348059"/>
                <a:gd name="connsiteX17" fmla="*/ 4064000 w 10160000"/>
                <a:gd name="connsiteY17" fmla="*/ 1348059 h 1348059"/>
                <a:gd name="connsiteX18" fmla="*/ 4064000 w 10160000"/>
                <a:gd name="connsiteY18" fmla="*/ 1348059 h 1348059"/>
                <a:gd name="connsiteX19" fmla="*/ 3386667 w 10160000"/>
                <a:gd name="connsiteY19" fmla="*/ 674029 h 1348059"/>
                <a:gd name="connsiteX20" fmla="*/ 3386667 w 10160000"/>
                <a:gd name="connsiteY20" fmla="*/ 674029 h 1348059"/>
                <a:gd name="connsiteX21" fmla="*/ 2709333 w 10160000"/>
                <a:gd name="connsiteY21" fmla="*/ 0 h 1348059"/>
                <a:gd name="connsiteX22" fmla="*/ 2709333 w 10160000"/>
                <a:gd name="connsiteY22" fmla="*/ 0 h 1348059"/>
                <a:gd name="connsiteX23" fmla="*/ 2032000 w 10160000"/>
                <a:gd name="connsiteY23" fmla="*/ 674029 h 1348059"/>
                <a:gd name="connsiteX24" fmla="*/ 2032000 w 10160000"/>
                <a:gd name="connsiteY24" fmla="*/ 674029 h 1348059"/>
                <a:gd name="connsiteX25" fmla="*/ 1354667 w 10160000"/>
                <a:gd name="connsiteY25" fmla="*/ 1348059 h 1348059"/>
                <a:gd name="connsiteX26" fmla="*/ 0 w 10160000"/>
                <a:gd name="connsiteY26" fmla="*/ 1348059 h 1348059"/>
                <a:gd name="connsiteX0" fmla="*/ 9482667 w 9482667"/>
                <a:gd name="connsiteY0" fmla="*/ 1348059 h 1348059"/>
                <a:gd name="connsiteX1" fmla="*/ 9482667 w 9482667"/>
                <a:gd name="connsiteY1" fmla="*/ 1348059 h 1348059"/>
                <a:gd name="connsiteX2" fmla="*/ 8805333 w 9482667"/>
                <a:gd name="connsiteY2" fmla="*/ 674029 h 1348059"/>
                <a:gd name="connsiteX3" fmla="*/ 8805333 w 9482667"/>
                <a:gd name="connsiteY3" fmla="*/ 674029 h 1348059"/>
                <a:gd name="connsiteX4" fmla="*/ 8128000 w 9482667"/>
                <a:gd name="connsiteY4" fmla="*/ 0 h 1348059"/>
                <a:gd name="connsiteX5" fmla="*/ 8128000 w 9482667"/>
                <a:gd name="connsiteY5" fmla="*/ 0 h 1348059"/>
                <a:gd name="connsiteX6" fmla="*/ 7450667 w 9482667"/>
                <a:gd name="connsiteY6" fmla="*/ 674029 h 1348059"/>
                <a:gd name="connsiteX7" fmla="*/ 7450667 w 9482667"/>
                <a:gd name="connsiteY7" fmla="*/ 674029 h 1348059"/>
                <a:gd name="connsiteX8" fmla="*/ 6773334 w 9482667"/>
                <a:gd name="connsiteY8" fmla="*/ 1348059 h 1348059"/>
                <a:gd name="connsiteX9" fmla="*/ 6773334 w 9482667"/>
                <a:gd name="connsiteY9" fmla="*/ 1348059 h 1348059"/>
                <a:gd name="connsiteX10" fmla="*/ 6096000 w 9482667"/>
                <a:gd name="connsiteY10" fmla="*/ 674029 h 1348059"/>
                <a:gd name="connsiteX11" fmla="*/ 6096000 w 9482667"/>
                <a:gd name="connsiteY11" fmla="*/ 674029 h 1348059"/>
                <a:gd name="connsiteX12" fmla="*/ 5418667 w 9482667"/>
                <a:gd name="connsiteY12" fmla="*/ 0 h 1348059"/>
                <a:gd name="connsiteX13" fmla="*/ 5418667 w 9482667"/>
                <a:gd name="connsiteY13" fmla="*/ 0 h 1348059"/>
                <a:gd name="connsiteX14" fmla="*/ 4741334 w 9482667"/>
                <a:gd name="connsiteY14" fmla="*/ 674029 h 1348059"/>
                <a:gd name="connsiteX15" fmla="*/ 4741334 w 9482667"/>
                <a:gd name="connsiteY15" fmla="*/ 674029 h 1348059"/>
                <a:gd name="connsiteX16" fmla="*/ 4064000 w 9482667"/>
                <a:gd name="connsiteY16" fmla="*/ 1348059 h 1348059"/>
                <a:gd name="connsiteX17" fmla="*/ 4064000 w 9482667"/>
                <a:gd name="connsiteY17" fmla="*/ 1348059 h 1348059"/>
                <a:gd name="connsiteX18" fmla="*/ 3386667 w 9482667"/>
                <a:gd name="connsiteY18" fmla="*/ 674029 h 1348059"/>
                <a:gd name="connsiteX19" fmla="*/ 3386667 w 9482667"/>
                <a:gd name="connsiteY19" fmla="*/ 674029 h 1348059"/>
                <a:gd name="connsiteX20" fmla="*/ 2709333 w 9482667"/>
                <a:gd name="connsiteY20" fmla="*/ 0 h 1348059"/>
                <a:gd name="connsiteX21" fmla="*/ 2709333 w 9482667"/>
                <a:gd name="connsiteY21" fmla="*/ 0 h 1348059"/>
                <a:gd name="connsiteX22" fmla="*/ 2032000 w 9482667"/>
                <a:gd name="connsiteY22" fmla="*/ 674029 h 1348059"/>
                <a:gd name="connsiteX23" fmla="*/ 2032000 w 9482667"/>
                <a:gd name="connsiteY23" fmla="*/ 674029 h 1348059"/>
                <a:gd name="connsiteX24" fmla="*/ 1354667 w 9482667"/>
                <a:gd name="connsiteY24" fmla="*/ 1348059 h 1348059"/>
                <a:gd name="connsiteX25" fmla="*/ 0 w 9482667"/>
                <a:gd name="connsiteY25" fmla="*/ 1348059 h 134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482667" h="1348059" extrusionOk="0">
                  <a:moveTo>
                    <a:pt x="9482667" y="1348059"/>
                  </a:moveTo>
                  <a:lnTo>
                    <a:pt x="9482667" y="1348059"/>
                  </a:lnTo>
                  <a:cubicBezTo>
                    <a:pt x="9108581" y="1348059"/>
                    <a:pt x="8805333" y="1046281"/>
                    <a:pt x="8805333" y="674029"/>
                  </a:cubicBezTo>
                  <a:lnTo>
                    <a:pt x="8805333" y="674029"/>
                  </a:lnTo>
                  <a:cubicBezTo>
                    <a:pt x="8805333" y="301773"/>
                    <a:pt x="8502086" y="0"/>
                    <a:pt x="8128000" y="0"/>
                  </a:cubicBezTo>
                  <a:lnTo>
                    <a:pt x="8128000" y="0"/>
                  </a:lnTo>
                  <a:cubicBezTo>
                    <a:pt x="7753915" y="0"/>
                    <a:pt x="7450667" y="301773"/>
                    <a:pt x="7450667" y="674029"/>
                  </a:cubicBezTo>
                  <a:lnTo>
                    <a:pt x="7450667" y="674029"/>
                  </a:lnTo>
                  <a:cubicBezTo>
                    <a:pt x="7450667" y="1046281"/>
                    <a:pt x="7147419" y="1348059"/>
                    <a:pt x="6773334" y="1348059"/>
                  </a:cubicBezTo>
                  <a:lnTo>
                    <a:pt x="6773334" y="1348059"/>
                  </a:lnTo>
                  <a:cubicBezTo>
                    <a:pt x="6399248" y="1348059"/>
                    <a:pt x="6096000" y="1046281"/>
                    <a:pt x="6096000" y="674029"/>
                  </a:cubicBezTo>
                  <a:lnTo>
                    <a:pt x="6096000" y="674029"/>
                  </a:lnTo>
                  <a:cubicBezTo>
                    <a:pt x="6096000" y="301773"/>
                    <a:pt x="5792753" y="0"/>
                    <a:pt x="5418667" y="0"/>
                  </a:cubicBezTo>
                  <a:lnTo>
                    <a:pt x="5418667" y="0"/>
                  </a:lnTo>
                  <a:cubicBezTo>
                    <a:pt x="5044581" y="0"/>
                    <a:pt x="4741334" y="301773"/>
                    <a:pt x="4741334" y="674029"/>
                  </a:cubicBezTo>
                  <a:lnTo>
                    <a:pt x="4741334" y="674029"/>
                  </a:lnTo>
                  <a:cubicBezTo>
                    <a:pt x="4741334" y="1046281"/>
                    <a:pt x="4438076" y="1348059"/>
                    <a:pt x="4064000" y="1348059"/>
                  </a:cubicBezTo>
                  <a:lnTo>
                    <a:pt x="4064000" y="1348059"/>
                  </a:lnTo>
                  <a:cubicBezTo>
                    <a:pt x="3689924" y="1348059"/>
                    <a:pt x="3386667" y="1046281"/>
                    <a:pt x="3386667" y="674029"/>
                  </a:cubicBezTo>
                  <a:lnTo>
                    <a:pt x="3386667" y="674029"/>
                  </a:lnTo>
                  <a:cubicBezTo>
                    <a:pt x="3386667" y="301773"/>
                    <a:pt x="3083410" y="0"/>
                    <a:pt x="2709333" y="0"/>
                  </a:cubicBezTo>
                  <a:lnTo>
                    <a:pt x="2709333" y="0"/>
                  </a:lnTo>
                  <a:cubicBezTo>
                    <a:pt x="2335257" y="0"/>
                    <a:pt x="2032000" y="301773"/>
                    <a:pt x="2032000" y="674029"/>
                  </a:cubicBezTo>
                  <a:lnTo>
                    <a:pt x="2032000" y="674029"/>
                  </a:lnTo>
                  <a:cubicBezTo>
                    <a:pt x="2032000" y="1046281"/>
                    <a:pt x="1728743" y="1348059"/>
                    <a:pt x="1354667" y="1348059"/>
                  </a:cubicBezTo>
                  <a:lnTo>
                    <a:pt x="0" y="1348059"/>
                  </a:lnTo>
                </a:path>
              </a:pathLst>
            </a:custGeom>
            <a:noFill/>
            <a:ln w="333375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94;p40">
              <a:extLst>
                <a:ext uri="{FF2B5EF4-FFF2-40B4-BE49-F238E27FC236}">
                  <a16:creationId xmlns:a16="http://schemas.microsoft.com/office/drawing/2014/main" id="{92322AAE-EFA3-4F2F-8913-9403CF315B10}"/>
                </a:ext>
              </a:extLst>
            </p:cNvPr>
            <p:cNvSpPr/>
            <p:nvPr userDrawn="1"/>
          </p:nvSpPr>
          <p:spPr>
            <a:xfrm>
              <a:off x="0" y="2578733"/>
              <a:ext cx="12192000" cy="1664772"/>
            </a:xfrm>
            <a:custGeom>
              <a:avLst/>
              <a:gdLst/>
              <a:ahLst/>
              <a:cxnLst/>
              <a:rect l="l" t="t" r="r" b="b"/>
              <a:pathLst>
                <a:path w="12192000" h="1348058" extrusionOk="0">
                  <a:moveTo>
                    <a:pt x="12192000" y="0"/>
                  </a:moveTo>
                  <a:lnTo>
                    <a:pt x="10837333" y="0"/>
                  </a:lnTo>
                  <a:cubicBezTo>
                    <a:pt x="10463295" y="0"/>
                    <a:pt x="10160000" y="301773"/>
                    <a:pt x="10160000" y="674029"/>
                  </a:cubicBezTo>
                  <a:lnTo>
                    <a:pt x="10160000" y="674029"/>
                  </a:lnTo>
                  <a:cubicBezTo>
                    <a:pt x="10160000" y="1046281"/>
                    <a:pt x="9856705" y="1348059"/>
                    <a:pt x="9482667" y="1348059"/>
                  </a:cubicBezTo>
                  <a:lnTo>
                    <a:pt x="9482667" y="1348059"/>
                  </a:lnTo>
                  <a:cubicBezTo>
                    <a:pt x="9108581" y="1348059"/>
                    <a:pt x="8805333" y="1046281"/>
                    <a:pt x="8805333" y="674029"/>
                  </a:cubicBezTo>
                  <a:lnTo>
                    <a:pt x="8805333" y="674029"/>
                  </a:lnTo>
                  <a:cubicBezTo>
                    <a:pt x="8805333" y="301773"/>
                    <a:pt x="8502086" y="0"/>
                    <a:pt x="8128000" y="0"/>
                  </a:cubicBezTo>
                  <a:lnTo>
                    <a:pt x="8128000" y="0"/>
                  </a:lnTo>
                  <a:cubicBezTo>
                    <a:pt x="7753915" y="0"/>
                    <a:pt x="7450667" y="301773"/>
                    <a:pt x="7450667" y="674029"/>
                  </a:cubicBezTo>
                  <a:lnTo>
                    <a:pt x="7450667" y="674029"/>
                  </a:lnTo>
                  <a:cubicBezTo>
                    <a:pt x="7450667" y="1046281"/>
                    <a:pt x="7147419" y="1348059"/>
                    <a:pt x="6773334" y="1348059"/>
                  </a:cubicBezTo>
                  <a:lnTo>
                    <a:pt x="6773334" y="1348059"/>
                  </a:lnTo>
                  <a:cubicBezTo>
                    <a:pt x="6399248" y="1348059"/>
                    <a:pt x="6096000" y="1046281"/>
                    <a:pt x="6096000" y="674029"/>
                  </a:cubicBezTo>
                  <a:lnTo>
                    <a:pt x="6096000" y="674029"/>
                  </a:lnTo>
                  <a:cubicBezTo>
                    <a:pt x="6096000" y="301773"/>
                    <a:pt x="5792753" y="0"/>
                    <a:pt x="5418667" y="0"/>
                  </a:cubicBezTo>
                  <a:lnTo>
                    <a:pt x="5418667" y="0"/>
                  </a:lnTo>
                  <a:cubicBezTo>
                    <a:pt x="5044581" y="0"/>
                    <a:pt x="4741334" y="301773"/>
                    <a:pt x="4741334" y="674029"/>
                  </a:cubicBezTo>
                  <a:lnTo>
                    <a:pt x="4741334" y="674029"/>
                  </a:lnTo>
                  <a:cubicBezTo>
                    <a:pt x="4741334" y="1046281"/>
                    <a:pt x="4438076" y="1348059"/>
                    <a:pt x="4064000" y="1348059"/>
                  </a:cubicBezTo>
                  <a:lnTo>
                    <a:pt x="4064000" y="1348059"/>
                  </a:lnTo>
                  <a:cubicBezTo>
                    <a:pt x="3689924" y="1348059"/>
                    <a:pt x="3386667" y="1046281"/>
                    <a:pt x="3386667" y="674029"/>
                  </a:cubicBezTo>
                  <a:lnTo>
                    <a:pt x="3386667" y="674029"/>
                  </a:lnTo>
                  <a:cubicBezTo>
                    <a:pt x="3386667" y="301773"/>
                    <a:pt x="3083410" y="0"/>
                    <a:pt x="2709333" y="0"/>
                  </a:cubicBezTo>
                  <a:lnTo>
                    <a:pt x="2709333" y="0"/>
                  </a:lnTo>
                  <a:cubicBezTo>
                    <a:pt x="2335257" y="0"/>
                    <a:pt x="2032000" y="301773"/>
                    <a:pt x="2032000" y="674029"/>
                  </a:cubicBezTo>
                  <a:lnTo>
                    <a:pt x="2032000" y="674029"/>
                  </a:lnTo>
                  <a:cubicBezTo>
                    <a:pt x="2032000" y="1046281"/>
                    <a:pt x="1728743" y="1348059"/>
                    <a:pt x="1354667" y="1348059"/>
                  </a:cubicBezTo>
                  <a:lnTo>
                    <a:pt x="0" y="1348059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dash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Título 1">
            <a:extLst>
              <a:ext uri="{FF2B5EF4-FFF2-40B4-BE49-F238E27FC236}">
                <a16:creationId xmlns:a16="http://schemas.microsoft.com/office/drawing/2014/main" id="{2B336A1E-1949-447D-B3B5-17CD60D54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19" y="306166"/>
            <a:ext cx="11102563" cy="6878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3500" err="1">
                <a:solidFill>
                  <a:srgbClr val="003A2F"/>
                </a:solidFill>
                <a:latin typeface="Branding SF Bold" panose="00000800000000000000" pitchFamily="50" charset="0"/>
              </a:rPr>
              <a:t>Lorem</a:t>
            </a:r>
            <a:r>
              <a:rPr lang="pt-BR" sz="3500">
                <a:solidFill>
                  <a:srgbClr val="003A2F"/>
                </a:solidFill>
                <a:latin typeface="Branding SF Bold" panose="00000800000000000000" pitchFamily="50" charset="0"/>
              </a:rPr>
              <a:t> ipsum</a:t>
            </a:r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E14B0DEC-04E5-458C-8220-CFB846373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850" y="1343466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973C6002-541F-440F-9FF5-C2F4F446A6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1210" y="1343466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E0E3B052-2745-4287-9061-E2F637C6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8570" y="1343466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41" name="Espaço Reservado para Texto 3">
            <a:extLst>
              <a:ext uri="{FF2B5EF4-FFF2-40B4-BE49-F238E27FC236}">
                <a16:creationId xmlns:a16="http://schemas.microsoft.com/office/drawing/2014/main" id="{8B589D5D-97E7-4FF8-B7D8-202E5525B0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3599" y="5165670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42" name="Espaço Reservado para Texto 3">
            <a:extLst>
              <a:ext uri="{FF2B5EF4-FFF2-40B4-BE49-F238E27FC236}">
                <a16:creationId xmlns:a16="http://schemas.microsoft.com/office/drawing/2014/main" id="{7B1B765C-EDF2-48C2-A4B9-2C1AFD4B91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959" y="5165670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43" name="Espaço Reservado para Texto 3">
            <a:extLst>
              <a:ext uri="{FF2B5EF4-FFF2-40B4-BE49-F238E27FC236}">
                <a16:creationId xmlns:a16="http://schemas.microsoft.com/office/drawing/2014/main" id="{EA309FB9-B43A-4122-AECB-39BDF43FE0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8319" y="5165670"/>
            <a:ext cx="2298700" cy="453797"/>
          </a:xfrm>
        </p:spPr>
        <p:txBody>
          <a:bodyPr>
            <a:noAutofit/>
          </a:bodyPr>
          <a:lstStyle>
            <a:lvl1pPr marL="0" indent="0" algn="ctr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sp>
        <p:nvSpPr>
          <p:cNvPr id="44" name="Espaço Reservado para Texto 3">
            <a:extLst>
              <a:ext uri="{FF2B5EF4-FFF2-40B4-BE49-F238E27FC236}">
                <a16:creationId xmlns:a16="http://schemas.microsoft.com/office/drawing/2014/main" id="{DB0D0B1B-BF73-406F-85B2-AFEA4DDD0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6402" y="3596863"/>
            <a:ext cx="1536411" cy="1206744"/>
          </a:xfrm>
        </p:spPr>
        <p:txBody>
          <a:bodyPr>
            <a:noAutofit/>
          </a:bodyPr>
          <a:lstStyle>
            <a:lvl1pPr marL="0" indent="0" algn="l">
              <a:buNone/>
              <a:defRPr lang="pt-BR" sz="1100" kern="1200" dirty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5" name="Espaço Reservado para Texto 3">
            <a:extLst>
              <a:ext uri="{FF2B5EF4-FFF2-40B4-BE49-F238E27FC236}">
                <a16:creationId xmlns:a16="http://schemas.microsoft.com/office/drawing/2014/main" id="{8AA3B866-AD37-419D-9EC6-2E286D0485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16402" y="3199724"/>
            <a:ext cx="1536411" cy="397139"/>
          </a:xfrm>
        </p:spPr>
        <p:txBody>
          <a:bodyPr>
            <a:noAutofit/>
          </a:bodyPr>
          <a:lstStyle>
            <a:lvl1pPr marL="0" indent="0" algn="l">
              <a:buNone/>
              <a:defRPr lang="pt-BR" sz="18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lvl="0"/>
            <a:r>
              <a:rPr lang="pt-BR"/>
              <a:t>Títulos</a:t>
            </a:r>
          </a:p>
        </p:txBody>
      </p:sp>
      <p:grpSp>
        <p:nvGrpSpPr>
          <p:cNvPr id="15" name="Gráfico 12">
            <a:extLst>
              <a:ext uri="{FF2B5EF4-FFF2-40B4-BE49-F238E27FC236}">
                <a16:creationId xmlns:a16="http://schemas.microsoft.com/office/drawing/2014/main" id="{65075DF3-12B2-4D3B-B9B5-C295D8990D8A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DD0355C7-4E0D-4F04-B906-283F2FF2E809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6502F2DF-6C5E-4151-AFCA-E5A4758744CF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8520734C-A127-4A76-A108-B8CBC29384F6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270EBD6-987E-40AE-BAD0-6569280B985B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24355A2-D737-414A-997A-76B5134C0460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1D541338-C571-4A1B-A7BF-34C26EC82B03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0F1C665B-F8F8-4F3D-AC25-1904EAF9995C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EC392E4A-0E60-4D5B-B6D4-19CF3809602A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4728855A-E5BE-4D31-A028-615C6ABF4BBA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17FB3A4-8981-4F9D-9495-34A943743E0A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2FE34C66-7D28-4533-84CE-9E8BE2A23089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5A556A52-5776-4D1B-ADF3-F74AE50639FD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1283F4C9-612C-4A9E-92B9-D865FE4456CF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DD24A780-2F16-493D-873A-B20469AF2AA6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D89EE91E-A054-49CE-9374-3AD7DFE5F525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72893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65C0407-32F9-41AD-9CA7-EFF2DB122312}"/>
              </a:ext>
            </a:extLst>
          </p:cNvPr>
          <p:cNvSpPr/>
          <p:nvPr userDrawn="1"/>
        </p:nvSpPr>
        <p:spPr>
          <a:xfrm>
            <a:off x="1995390" y="1828800"/>
            <a:ext cx="2079122" cy="37424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805CA8DE-32F1-45FF-873D-47F2CFC541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85963" y="1430338"/>
            <a:ext cx="2119312" cy="439737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t-BR"/>
          </a:p>
        </p:txBody>
      </p:sp>
      <p:sp>
        <p:nvSpPr>
          <p:cNvPr id="16" name="Espaço Reservado para Texto 14">
            <a:extLst>
              <a:ext uri="{FF2B5EF4-FFF2-40B4-BE49-F238E27FC236}">
                <a16:creationId xmlns:a16="http://schemas.microsoft.com/office/drawing/2014/main" id="{EF91ED5B-3E30-42EC-BEC4-774B07038A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9770" y="3061625"/>
            <a:ext cx="4770503" cy="1554734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pt-BR" sz="1400" kern="1200" dirty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7CBFEF5E-6A7B-4464-98B0-92CB6FC916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28629" y="1828800"/>
            <a:ext cx="2036456" cy="3595688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pt-BR"/>
          </a:p>
        </p:txBody>
      </p:sp>
      <p:grpSp>
        <p:nvGrpSpPr>
          <p:cNvPr id="9" name="Gráfico 12">
            <a:extLst>
              <a:ext uri="{FF2B5EF4-FFF2-40B4-BE49-F238E27FC236}">
                <a16:creationId xmlns:a16="http://schemas.microsoft.com/office/drawing/2014/main" id="{549C4861-717A-40A3-8D7E-EE9C779BCC9F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CCFFDD1-D798-44E4-B385-CE4D2966C2A8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398FAFC-B8ED-4B14-BDDC-77E8C8AD45D8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CB673B2B-617A-4809-B554-F779320F6CD1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0F4E416-D875-4FFA-A1B8-387B50E90B41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8F590F34-B569-434C-8270-5E170F9B3C4B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D753006-FBA4-4E70-94EF-A6EFF39CBB2F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A5D8C172-3605-470F-AB5D-944EF616DD53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11B9A0E1-549D-4AC0-A7F4-6DEC0E79A63A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63FDC2F-BF1C-446E-B65D-B0A468826A12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B6DAD6E-B939-45B2-BBB3-5B65E6CD4EDA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5193A4F2-09CE-4820-A2FB-1632D7FBBEA3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3FCC7E9A-5F64-44BC-8137-DAC1F97B6EAE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F7C6C932-44B0-4217-82AF-4665142C3B0B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65BB5F60-A422-4690-B9C9-1B9CF09C2150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6F7ED102-D44D-48C0-906E-DDADED32B2DA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47B077F4-ACDB-4B42-AD05-1E591F2F7C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08" y="157208"/>
            <a:ext cx="10515600" cy="808741"/>
          </a:xfrm>
        </p:spPr>
        <p:txBody>
          <a:bodyPr/>
          <a:lstStyle>
            <a:lvl1pPr>
              <a:defRPr lang="pt-BR" sz="50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Título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:a16="http://schemas.microsoft.com/office/drawing/2014/main" id="{FFDE35C0-C1AC-42DE-98DA-6489090C3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0400" y="2346961"/>
            <a:ext cx="4770438" cy="715328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pt-BR" sz="250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228600" indent="0">
              <a:buNone/>
              <a:defRPr lang="pt-BR" sz="1800" smtClean="0">
                <a:latin typeface="+mn-lt"/>
              </a:defRPr>
            </a:lvl2pPr>
            <a:lvl3pPr>
              <a:defRPr lang="pt-BR" sz="1800" smtClean="0">
                <a:latin typeface="+mn-lt"/>
              </a:defRPr>
            </a:lvl3pPr>
            <a:lvl4pPr>
              <a:defRPr lang="pt-BR" smtClean="0">
                <a:latin typeface="+mn-lt"/>
              </a:defRPr>
            </a:lvl4pPr>
            <a:lvl5pPr>
              <a:defRPr lang="pt-BR">
                <a:latin typeface="+mn-lt"/>
              </a:defRPr>
            </a:lvl5pPr>
          </a:lstStyle>
          <a:p>
            <a:pPr marL="114300" lvl="0" indent="-342900">
              <a:spcBef>
                <a:spcPts val="0"/>
              </a:spcBef>
            </a:pPr>
            <a:r>
              <a:rPr lang="pt-BR"/>
              <a:t>Clique inserir texto</a:t>
            </a:r>
          </a:p>
        </p:txBody>
      </p:sp>
    </p:spTree>
    <p:extLst>
      <p:ext uri="{BB962C8B-B14F-4D97-AF65-F5344CB8AC3E}">
        <p14:creationId xmlns:p14="http://schemas.microsoft.com/office/powerpoint/2010/main" val="3391000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D13E146F-D6C1-4179-9489-EFC7F1537F4A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327481" y="1426369"/>
            <a:ext cx="2736850" cy="42227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pt-BR"/>
          </a:p>
        </p:txBody>
      </p:sp>
      <p:sp>
        <p:nvSpPr>
          <p:cNvPr id="31" name="Espaço Reservado para Texto 14">
            <a:extLst>
              <a:ext uri="{FF2B5EF4-FFF2-40B4-BE49-F238E27FC236}">
                <a16:creationId xmlns:a16="http://schemas.microsoft.com/office/drawing/2014/main" id="{89E1751E-3854-4403-8149-4217EF09B61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394427" y="3112243"/>
            <a:ext cx="4770503" cy="1554734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pt-BR" sz="1400" kern="1200" dirty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06B261-550A-4D8D-9CCA-7C28CB03D754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1414365" y="1819275"/>
            <a:ext cx="2574925" cy="3436938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pt-BR"/>
          </a:p>
        </p:txBody>
      </p:sp>
      <p:grpSp>
        <p:nvGrpSpPr>
          <p:cNvPr id="8" name="Gráfico 12">
            <a:extLst>
              <a:ext uri="{FF2B5EF4-FFF2-40B4-BE49-F238E27FC236}">
                <a16:creationId xmlns:a16="http://schemas.microsoft.com/office/drawing/2014/main" id="{F4F4A0EA-898B-4B8E-819D-528A748E1EB6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B9415221-6723-4832-BD9B-17E60632E7EB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1C6BBFAF-B2F1-46B7-B145-46F2BF46982A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78725A8-89C9-4A90-98F2-F7767C9309D6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FD8F3BF8-79B9-493A-A7E5-E8CC8FDE49AE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5BDB33C3-E05D-4C64-8DF1-C6D546BD555E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F565234C-9D7A-4D08-89DA-AC9581AFC7B3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E0D350FC-D534-4964-91A2-01E2033AD346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C56752A2-DB79-485F-8228-B9F96DA4241D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40702EC-C9E1-496E-B881-F41232D67C09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141490AD-30AB-4AF5-BFF6-5F76C3C0B8C2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0FAF13E8-4728-446C-9CDB-B218A331A742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FED37632-9D81-4F4D-946B-DAA3369F89FD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5E92710E-49A9-46AB-BF7E-EEB4B2909D35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28190D06-09D0-4A76-B544-06CF90D663A3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257D02FD-C8B8-40AC-8B25-B738E311C6F1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E4C492-2CCD-49F8-922D-93C1670FE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4200" y="2327275"/>
            <a:ext cx="4770438" cy="784225"/>
          </a:xfrm>
        </p:spPr>
        <p:txBody>
          <a:bodyPr/>
          <a:lstStyle>
            <a:lvl1pPr marL="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 marL="91440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37160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 marL="1828800" indent="0">
              <a:buNone/>
              <a:defRPr lang="pt-BR" sz="25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Clique inserir texto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75CBFB1-0AF1-4A1F-9264-91E9900B1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08" y="83866"/>
            <a:ext cx="10515600" cy="955426"/>
          </a:xfrm>
        </p:spPr>
        <p:txBody>
          <a:bodyPr/>
          <a:lstStyle>
            <a:lvl1pPr>
              <a:defRPr lang="pt-BR" sz="5000" kern="120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344548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709;p34">
            <a:extLst>
              <a:ext uri="{FF2B5EF4-FFF2-40B4-BE49-F238E27FC236}">
                <a16:creationId xmlns:a16="http://schemas.microsoft.com/office/drawing/2014/main" id="{9E960271-FC83-4211-97DF-C7A6373BF1D0}"/>
              </a:ext>
            </a:extLst>
          </p:cNvPr>
          <p:cNvGrpSpPr/>
          <p:nvPr userDrawn="1"/>
        </p:nvGrpSpPr>
        <p:grpSpPr>
          <a:xfrm>
            <a:off x="382769" y="2120524"/>
            <a:ext cx="5442194" cy="3188517"/>
            <a:chOff x="1177450" y="241631"/>
            <a:chExt cx="6173152" cy="3616776"/>
          </a:xfrm>
        </p:grpSpPr>
        <p:sp>
          <p:nvSpPr>
            <p:cNvPr id="36" name="Google Shape;710;p34">
              <a:extLst>
                <a:ext uri="{FF2B5EF4-FFF2-40B4-BE49-F238E27FC236}">
                  <a16:creationId xmlns:a16="http://schemas.microsoft.com/office/drawing/2014/main" id="{E537D11E-C18D-4FF2-B143-68B75B15E4F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11;p34">
              <a:extLst>
                <a:ext uri="{FF2B5EF4-FFF2-40B4-BE49-F238E27FC236}">
                  <a16:creationId xmlns:a16="http://schemas.microsoft.com/office/drawing/2014/main" id="{4D5DED3E-4069-49FA-A1A2-DE65D1FBBAE1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12;p34">
              <a:extLst>
                <a:ext uri="{FF2B5EF4-FFF2-40B4-BE49-F238E27FC236}">
                  <a16:creationId xmlns:a16="http://schemas.microsoft.com/office/drawing/2014/main" id="{B2B974AC-4DE2-4B9F-9115-C0489A4CCCBF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713;p34">
              <a:extLst>
                <a:ext uri="{FF2B5EF4-FFF2-40B4-BE49-F238E27FC236}">
                  <a16:creationId xmlns:a16="http://schemas.microsoft.com/office/drawing/2014/main" id="{1BA2D29F-B240-4AF0-9582-19B9E21914E7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Espaço Reservado para Texto 14">
            <a:extLst>
              <a:ext uri="{FF2B5EF4-FFF2-40B4-BE49-F238E27FC236}">
                <a16:creationId xmlns:a16="http://schemas.microsoft.com/office/drawing/2014/main" id="{F1382BA3-6138-42E3-8D4F-B30A191A95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4707" y="3221881"/>
            <a:ext cx="4770503" cy="1554734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buNone/>
              <a:defRPr lang="pt-BR" sz="1400" kern="1200" dirty="0" smtClean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buNone/>
              <a:defRPr lang="pt-BR" sz="1400" kern="1200" dirty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os estilos de texto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36A61A-3178-47A0-BBDE-DCC5304C78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588" y="2120900"/>
            <a:ext cx="5441950" cy="3187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1EEE221B-5A65-4267-8A1B-20409781A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250" y="2295525"/>
            <a:ext cx="4233863" cy="2652713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pt-BR"/>
          </a:p>
        </p:txBody>
      </p:sp>
      <p:grpSp>
        <p:nvGrpSpPr>
          <p:cNvPr id="13" name="Gráfico 12">
            <a:extLst>
              <a:ext uri="{FF2B5EF4-FFF2-40B4-BE49-F238E27FC236}">
                <a16:creationId xmlns:a16="http://schemas.microsoft.com/office/drawing/2014/main" id="{9BE468B3-649F-47D7-A2AB-047979E708BE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9AFA31DD-AA17-4933-AAAB-10049D650BDB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9D6F53A8-9D5F-4FC3-B7EE-097E0A59668C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A73EABF4-4A95-4E87-9AE5-00FD2E7E4A82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DAABE98-78D1-4807-9A59-18D00B886221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A9E85893-8D5C-4607-BB18-B6E483692F22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7628AEA6-980D-4B4A-BC96-9AD78B9D4F75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5FFB6FBD-78E2-4C59-8EEF-90709C1E7E8D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0C066AA1-7EE2-4BE0-A8CF-9CAA00C322FA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E535A2FF-13A6-4E66-9F6F-FE1D0398886D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5D3D8F64-D225-4BBF-9F79-D27FE42CC291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05CCB9F-8DB0-485D-968C-74DADBBA1F29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69F73D27-5CBB-47C5-A53D-998673EBA950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077BFADB-38B2-4D5C-B8BE-AF6DD4E425F4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273EBDA2-A826-4F2D-876F-182F61B20DB7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2F7C67AC-46C5-42DE-9289-6FDC7F28C4D7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E26FC15-7889-4312-B681-758B10EBB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085" y="83867"/>
            <a:ext cx="10515600" cy="955424"/>
          </a:xfrm>
        </p:spPr>
        <p:txBody>
          <a:bodyPr/>
          <a:lstStyle>
            <a:lvl1pPr>
              <a:defRPr lang="pt-BR" sz="5000" kern="120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Título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id="{D6FFE1EA-D481-4E50-99E1-C9D731A31A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4772" y="2437656"/>
            <a:ext cx="4770438" cy="784225"/>
          </a:xfrm>
        </p:spPr>
        <p:txBody>
          <a:bodyPr/>
          <a:lstStyle>
            <a:lvl1pPr marL="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  <a:lvl2pPr marL="45720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2pPr>
            <a:lvl3pPr marL="91440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3pPr>
            <a:lvl4pPr marL="1371600" indent="0">
              <a:buNone/>
              <a:defRPr lang="pt-BR" sz="2500" kern="1200" dirty="0" smtClean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4pPr>
            <a:lvl5pPr marL="1828800" indent="0">
              <a:buNone/>
              <a:defRPr lang="pt-BR" sz="25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pt-BR"/>
              <a:t>Clique inserir texto</a:t>
            </a:r>
          </a:p>
        </p:txBody>
      </p:sp>
    </p:spTree>
    <p:extLst>
      <p:ext uri="{BB962C8B-B14F-4D97-AF65-F5344CB8AC3E}">
        <p14:creationId xmlns:p14="http://schemas.microsoft.com/office/powerpoint/2010/main" val="307138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oogle Shape;825;p41">
            <a:extLst>
              <a:ext uri="{FF2B5EF4-FFF2-40B4-BE49-F238E27FC236}">
                <a16:creationId xmlns:a16="http://schemas.microsoft.com/office/drawing/2014/main" id="{BB591B6C-598F-436D-96CA-5230C186A08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92865312"/>
              </p:ext>
            </p:extLst>
          </p:nvPr>
        </p:nvGraphicFramePr>
        <p:xfrm>
          <a:off x="746382" y="1680265"/>
          <a:ext cx="10699235" cy="3497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26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497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Semana 1</a:t>
                      </a:r>
                      <a:endParaRPr sz="900" b="1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69" marR="102469" marT="51234" marB="51234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Semana 2</a:t>
                      </a:r>
                      <a:endParaRPr sz="900" b="1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69" marR="102469" marT="51234" marB="51234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3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6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8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12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13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14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1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3A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2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A2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A2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A2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A2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A2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3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28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28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28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4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E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5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6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28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28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284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7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CB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3A2F"/>
                          </a:solidFill>
                          <a:latin typeface="Branding SF Bold" panose="00000800000000000000" pitchFamily="50" charset="0"/>
                          <a:ea typeface="Source Sans Pro"/>
                          <a:cs typeface="Source Sans Pro"/>
                          <a:sym typeface="Source Sans Pro"/>
                        </a:rPr>
                        <a:t>Tarefa 8</a:t>
                      </a:r>
                      <a:endParaRPr sz="900">
                        <a:solidFill>
                          <a:srgbClr val="003A2F"/>
                        </a:solidFill>
                        <a:latin typeface="Branding SF Bold" panose="00000800000000000000" pitchFamily="50" charset="0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02452" marR="102452" marT="51212" marB="51212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883D489-9735-487D-89A5-98F2E5D1E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77" y="321159"/>
            <a:ext cx="11181640" cy="631390"/>
          </a:xfrm>
        </p:spPr>
        <p:txBody>
          <a:bodyPr/>
          <a:lstStyle>
            <a:lvl1pPr>
              <a:defRPr lang="pt-BR" sz="35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3500">
                <a:solidFill>
                  <a:srgbClr val="003A2F"/>
                </a:solidFill>
                <a:latin typeface="Branding SF Bold" panose="00000800000000000000" pitchFamily="50" charset="0"/>
              </a:rPr>
              <a:t>Gerenciamento de projetos</a:t>
            </a:r>
          </a:p>
        </p:txBody>
      </p:sp>
      <p:grpSp>
        <p:nvGrpSpPr>
          <p:cNvPr id="5" name="Gráfico 12">
            <a:extLst>
              <a:ext uri="{FF2B5EF4-FFF2-40B4-BE49-F238E27FC236}">
                <a16:creationId xmlns:a16="http://schemas.microsoft.com/office/drawing/2014/main" id="{746B78C4-0325-4CD0-8DD1-C6738F7B05ED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F4BD4D50-C8F0-4692-91DB-5C4CCA5F4246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99AD8F66-7A70-4F87-B6FC-E61FF2E638AA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180FF82E-9D77-4E32-AEA7-E6C586383B2D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8438BB54-A6CA-4813-A598-353B34848087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F0DE1547-6AFE-431D-B95F-05FDB3B866A7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0BA85E5F-B309-4CEC-98E8-C58BD370B211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50BD3ACD-020E-4B6A-95FC-4DC87BB68553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4268E104-DEB4-4350-AD2B-FE7995C1A5D4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50125714-4892-4DD0-891C-AAD39872D0B3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7A5E0F6E-DB01-4332-9198-081200207D49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42B80D2A-14E9-4E41-984A-EB6145090DF4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56F33F6-D47F-4069-87F0-0380CD5822E1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9E69F1E-F8C6-4989-94C4-741C5C2DC124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E9DE4E12-A909-4DC2-BE91-7CD90F7A18DF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C58E33B-FCE5-409C-AF5D-AA2F81EFB690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46897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ço Reservado para Texto 3">
            <a:extLst>
              <a:ext uri="{FF2B5EF4-FFF2-40B4-BE49-F238E27FC236}">
                <a16:creationId xmlns:a16="http://schemas.microsoft.com/office/drawing/2014/main" id="{8803BBA9-DBDB-41D6-B64F-6F7F6D222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6855" y="1981588"/>
            <a:ext cx="1231223" cy="453797"/>
          </a:xfrm>
        </p:spPr>
        <p:txBody>
          <a:bodyPr anchor="b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Red is the </a:t>
            </a:r>
            <a:r>
              <a:rPr lang="en-US" err="1"/>
              <a:t>colour</a:t>
            </a:r>
            <a:r>
              <a:rPr lang="en-US"/>
              <a:t> of danger and courage</a:t>
            </a:r>
          </a:p>
        </p:txBody>
      </p:sp>
      <p:sp>
        <p:nvSpPr>
          <p:cNvPr id="49" name="Espaço Reservado para Texto 3">
            <a:extLst>
              <a:ext uri="{FF2B5EF4-FFF2-40B4-BE49-F238E27FC236}">
                <a16:creationId xmlns:a16="http://schemas.microsoft.com/office/drawing/2014/main" id="{3B08EF3C-EDE6-497D-93B1-AFED51A46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2416" y="1981588"/>
            <a:ext cx="1231223" cy="453797"/>
          </a:xfrm>
        </p:spPr>
        <p:txBody>
          <a:bodyPr anchor="b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Red is the </a:t>
            </a:r>
            <a:r>
              <a:rPr lang="en-US" err="1"/>
              <a:t>colour</a:t>
            </a:r>
            <a:r>
              <a:rPr lang="en-US"/>
              <a:t> of danger and courage</a:t>
            </a:r>
          </a:p>
        </p:txBody>
      </p:sp>
      <p:sp>
        <p:nvSpPr>
          <p:cNvPr id="50" name="Espaço Reservado para Texto 3">
            <a:extLst>
              <a:ext uri="{FF2B5EF4-FFF2-40B4-BE49-F238E27FC236}">
                <a16:creationId xmlns:a16="http://schemas.microsoft.com/office/drawing/2014/main" id="{16C706AA-8060-41EA-B586-33CF17203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5247" y="1981588"/>
            <a:ext cx="1231223" cy="453797"/>
          </a:xfrm>
        </p:spPr>
        <p:txBody>
          <a:bodyPr anchor="b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Black is the color of ebony and of outer space</a:t>
            </a:r>
          </a:p>
        </p:txBody>
      </p:sp>
      <p:sp>
        <p:nvSpPr>
          <p:cNvPr id="51" name="Espaço Reservado para Texto 3">
            <a:extLst>
              <a:ext uri="{FF2B5EF4-FFF2-40B4-BE49-F238E27FC236}">
                <a16:creationId xmlns:a16="http://schemas.microsoft.com/office/drawing/2014/main" id="{E27383B6-5854-4B8D-8590-D96146B1B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6093" y="1981588"/>
            <a:ext cx="1231223" cy="453797"/>
          </a:xfrm>
        </p:spPr>
        <p:txBody>
          <a:bodyPr anchor="b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Yellow is the color of gold, butter and ripe lemons</a:t>
            </a:r>
          </a:p>
        </p:txBody>
      </p:sp>
      <p:sp>
        <p:nvSpPr>
          <p:cNvPr id="52" name="Espaço Reservado para Texto 3">
            <a:extLst>
              <a:ext uri="{FF2B5EF4-FFF2-40B4-BE49-F238E27FC236}">
                <a16:creationId xmlns:a16="http://schemas.microsoft.com/office/drawing/2014/main" id="{0F83F79F-CDF2-47C3-B448-032FB571B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30105" y="1981588"/>
            <a:ext cx="1231223" cy="453797"/>
          </a:xfrm>
        </p:spPr>
        <p:txBody>
          <a:bodyPr anchor="b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White is the color of milk and fresh snow</a:t>
            </a:r>
          </a:p>
        </p:txBody>
      </p:sp>
      <p:sp>
        <p:nvSpPr>
          <p:cNvPr id="53" name="Espaço Reservado para Texto 3">
            <a:extLst>
              <a:ext uri="{FF2B5EF4-FFF2-40B4-BE49-F238E27FC236}">
                <a16:creationId xmlns:a16="http://schemas.microsoft.com/office/drawing/2014/main" id="{7F3616E0-3C8E-47F2-8306-FD0F3393CA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15666" y="1981588"/>
            <a:ext cx="1231223" cy="453797"/>
          </a:xfrm>
        </p:spPr>
        <p:txBody>
          <a:bodyPr anchor="b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Blue is the </a:t>
            </a:r>
            <a:r>
              <a:rPr lang="en-US" err="1"/>
              <a:t>colour</a:t>
            </a:r>
            <a:r>
              <a:rPr lang="en-US"/>
              <a:t> of the clear sky and the deep sea</a:t>
            </a:r>
          </a:p>
        </p:txBody>
      </p:sp>
      <p:sp>
        <p:nvSpPr>
          <p:cNvPr id="54" name="Espaço Reservado para Texto 3">
            <a:extLst>
              <a:ext uri="{FF2B5EF4-FFF2-40B4-BE49-F238E27FC236}">
                <a16:creationId xmlns:a16="http://schemas.microsoft.com/office/drawing/2014/main" id="{3E2FBC44-4ECF-4D64-9910-DDCF79122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466" y="4045138"/>
            <a:ext cx="1231223" cy="453797"/>
          </a:xfrm>
        </p:spPr>
        <p:txBody>
          <a:bodyPr anchor="t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Red is the </a:t>
            </a:r>
            <a:r>
              <a:rPr lang="en-US" err="1"/>
              <a:t>colour</a:t>
            </a:r>
            <a:r>
              <a:rPr lang="en-US"/>
              <a:t> of danger and courage</a:t>
            </a:r>
          </a:p>
        </p:txBody>
      </p:sp>
      <p:sp>
        <p:nvSpPr>
          <p:cNvPr id="55" name="Espaço Reservado para Texto 3">
            <a:extLst>
              <a:ext uri="{FF2B5EF4-FFF2-40B4-BE49-F238E27FC236}">
                <a16:creationId xmlns:a16="http://schemas.microsoft.com/office/drawing/2014/main" id="{D0645CAD-1A3E-4D51-9EA2-4CEE25E0A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48027" y="4045138"/>
            <a:ext cx="1231223" cy="453797"/>
          </a:xfrm>
        </p:spPr>
        <p:txBody>
          <a:bodyPr anchor="t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Red is the </a:t>
            </a:r>
            <a:r>
              <a:rPr lang="en-US" err="1"/>
              <a:t>colour</a:t>
            </a:r>
            <a:r>
              <a:rPr lang="en-US"/>
              <a:t> of danger and courage</a:t>
            </a:r>
          </a:p>
        </p:txBody>
      </p:sp>
      <p:sp>
        <p:nvSpPr>
          <p:cNvPr id="56" name="Espaço Reservado para Texto 3">
            <a:extLst>
              <a:ext uri="{FF2B5EF4-FFF2-40B4-BE49-F238E27FC236}">
                <a16:creationId xmlns:a16="http://schemas.microsoft.com/office/drawing/2014/main" id="{BC2F61B9-5027-499B-AA2C-F0F1124D1F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90858" y="4045138"/>
            <a:ext cx="1231223" cy="453797"/>
          </a:xfrm>
        </p:spPr>
        <p:txBody>
          <a:bodyPr anchor="t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Black is the color of ebony and of outer space</a:t>
            </a:r>
          </a:p>
        </p:txBody>
      </p:sp>
      <p:sp>
        <p:nvSpPr>
          <p:cNvPr id="57" name="Espaço Reservado para Texto 3">
            <a:extLst>
              <a:ext uri="{FF2B5EF4-FFF2-40B4-BE49-F238E27FC236}">
                <a16:creationId xmlns:a16="http://schemas.microsoft.com/office/drawing/2014/main" id="{326262EF-34CC-4109-93B1-BB37FCC0FC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1704" y="4045138"/>
            <a:ext cx="1231223" cy="453797"/>
          </a:xfrm>
        </p:spPr>
        <p:txBody>
          <a:bodyPr anchor="t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Yellow is the color of gold, butter and ripe lemons</a:t>
            </a:r>
          </a:p>
        </p:txBody>
      </p:sp>
      <p:sp>
        <p:nvSpPr>
          <p:cNvPr id="58" name="Espaço Reservado para Texto 3">
            <a:extLst>
              <a:ext uri="{FF2B5EF4-FFF2-40B4-BE49-F238E27FC236}">
                <a16:creationId xmlns:a16="http://schemas.microsoft.com/office/drawing/2014/main" id="{8C6819E5-5117-4116-AC12-CAACDA17DD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5716" y="4045138"/>
            <a:ext cx="1231223" cy="453797"/>
          </a:xfrm>
        </p:spPr>
        <p:txBody>
          <a:bodyPr anchor="t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White is the color of milk and fresh snow</a:t>
            </a:r>
          </a:p>
        </p:txBody>
      </p:sp>
      <p:sp>
        <p:nvSpPr>
          <p:cNvPr id="59" name="Espaço Reservado para Texto 3">
            <a:extLst>
              <a:ext uri="{FF2B5EF4-FFF2-40B4-BE49-F238E27FC236}">
                <a16:creationId xmlns:a16="http://schemas.microsoft.com/office/drawing/2014/main" id="{9991BAB7-7E87-4DF9-A320-A8D81F792C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31277" y="4045138"/>
            <a:ext cx="1231223" cy="453797"/>
          </a:xfrm>
        </p:spPr>
        <p:txBody>
          <a:bodyPr anchor="t">
            <a:noAutofit/>
          </a:bodyPr>
          <a:lstStyle>
            <a:lvl1pPr marL="0" indent="0" algn="l">
              <a:buNone/>
              <a:defRPr lang="pt-BR" sz="9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1pPr>
            <a:lvl2pPr marL="4572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2pPr>
            <a:lvl3pPr marL="9144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3pPr>
            <a:lvl4pPr marL="1371600" indent="0">
              <a:buNone/>
              <a:defRPr lang="pt-BR" sz="12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4pPr>
            <a:lvl5pPr marL="1828800" indent="0">
              <a:buNone/>
              <a:defRPr lang="pt-BR" sz="12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Source Sans Pro"/>
                <a:cs typeface="Source Sans Pro"/>
              </a:defRPr>
            </a:lvl5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editar os textos </a:t>
            </a:r>
            <a:r>
              <a:rPr lang="en-US"/>
              <a:t>Blue is the </a:t>
            </a:r>
            <a:r>
              <a:rPr lang="en-US" err="1"/>
              <a:t>colour</a:t>
            </a:r>
            <a:r>
              <a:rPr lang="en-US"/>
              <a:t> of the clear sky and the deep sea</a:t>
            </a:r>
          </a:p>
        </p:txBody>
      </p:sp>
      <p:sp>
        <p:nvSpPr>
          <p:cNvPr id="60" name="Título 59">
            <a:extLst>
              <a:ext uri="{FF2B5EF4-FFF2-40B4-BE49-F238E27FC236}">
                <a16:creationId xmlns:a16="http://schemas.microsoft.com/office/drawing/2014/main" id="{B7ECEA32-CCDF-4E9E-85F6-809C464E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36" y="366598"/>
            <a:ext cx="10515600" cy="615263"/>
          </a:xfrm>
        </p:spPr>
        <p:txBody>
          <a:bodyPr/>
          <a:lstStyle>
            <a:lvl1pPr>
              <a:defRPr lang="pt-BR" sz="35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16" name="Gráfico 12">
            <a:extLst>
              <a:ext uri="{FF2B5EF4-FFF2-40B4-BE49-F238E27FC236}">
                <a16:creationId xmlns:a16="http://schemas.microsoft.com/office/drawing/2014/main" id="{23CC43A2-9E9D-43DB-BB12-4B7C185D575B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45C1EBA4-C335-44AF-B539-E1A046958E17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0C4569A0-CF85-4873-92D7-4E7F98A79B12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47F59A8E-7FD9-4E5C-A5D3-7C6CA976C0BF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52FAD9C2-048F-4013-9C05-81200DBA03D9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61C730E9-B0FC-4017-85BA-2667A91CAC22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5261D614-79C4-40AA-8DD4-E74F552167F1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133FDB7-A48D-4F68-8D38-BC500590AAAD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0E6BDA0C-BF5C-4E1A-8F9E-6B4CE4473759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876E3352-CCDC-466D-AC82-A7285C272E21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A3E92743-E834-42A0-BAD7-CCD98AADC8B7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A86D9473-5763-4414-AD81-631E756D221B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D4E30109-DD47-4E83-88F1-680D3FBBB42E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DCA721E5-1DE9-46A9-ACFF-27B669CE5E6A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CBF46C05-3E59-453B-9D87-D3CD3B05AE78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1920CD19-B05E-49C4-BCC2-9290A6E8A2FE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4354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E3FD3B69-32C4-4761-BDEC-B01523DF457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995266" y="2067869"/>
            <a:ext cx="8132268" cy="31080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Google Shape;578;p25">
            <a:extLst>
              <a:ext uri="{FF2B5EF4-FFF2-40B4-BE49-F238E27FC236}">
                <a16:creationId xmlns:a16="http://schemas.microsoft.com/office/drawing/2014/main" id="{7567E0E5-58B6-4B7F-BBC4-46AA205A6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7000" y="628143"/>
            <a:ext cx="9328800" cy="9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rgbClr val="003A2F"/>
                </a:solidFill>
                <a:latin typeface="Branding SF Bold" panose="00000800000000000000" pitchFamily="50" charset="0"/>
              </a:rPr>
              <a:t>Lorem ipsum</a:t>
            </a:r>
            <a:endParaRPr>
              <a:solidFill>
                <a:srgbClr val="003A2F"/>
              </a:solidFill>
              <a:latin typeface="Branding SF Bold" panose="00000800000000000000" pitchFamily="50" charset="0"/>
            </a:endParaRPr>
          </a:p>
        </p:txBody>
      </p:sp>
      <p:grpSp>
        <p:nvGrpSpPr>
          <p:cNvPr id="6" name="Gráfico 12">
            <a:extLst>
              <a:ext uri="{FF2B5EF4-FFF2-40B4-BE49-F238E27FC236}">
                <a16:creationId xmlns:a16="http://schemas.microsoft.com/office/drawing/2014/main" id="{5086D6F9-CC56-494F-BB7F-535E5C88F6C2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BAF04E32-5D94-420D-B7CD-172055BC696E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6FF867E9-C025-4E3D-BEA1-A78206378999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4C777CE-B4F2-4884-ADD0-C2688561E835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62EB144D-496B-4B43-9D41-B7095995225E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9F422304-D1CC-452F-81F8-D5D0C3F1AF4C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BD3FE99B-3271-415D-9557-7997F5BE4A48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A588397C-0E4B-405E-AE5E-EE564BDBD7DA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EBAF5ED-3CC0-43C3-A944-C05FA4A53DB9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8F710171-5370-4C8E-9AB8-6C97CEFC0C3A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1139AE4-CCE5-4ADD-A8C9-73698F123186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28939D29-4E85-4EF6-84A2-D0C46C9349C9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0CD8562F-6591-41E2-B9AC-6CD03FF8C65C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D7EAFB9-DFEE-4CC0-803A-323E9050BB84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C79E32B-220F-4731-9328-3DA407D73E2E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7CCE7960-7C34-479F-B722-CB015464DDD1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233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 - tema car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2">
            <a:extLst>
              <a:ext uri="{FF2B5EF4-FFF2-40B4-BE49-F238E27FC236}">
                <a16:creationId xmlns:a16="http://schemas.microsoft.com/office/drawing/2014/main" id="{B98B7C28-0F98-4E06-93B4-F140E4813AA9}"/>
              </a:ext>
            </a:extLst>
          </p:cNvPr>
          <p:cNvGrpSpPr/>
          <p:nvPr/>
        </p:nvGrpSpPr>
        <p:grpSpPr>
          <a:xfrm>
            <a:off x="10816241" y="6143914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B8D8F2EF-D20F-41F6-BF4D-8AE8332BA44C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F55A06B2-74FC-4BDF-B85C-C32968513AAD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614C81B5-93C6-4BD4-B881-A5959D62C9F9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52CB2043-FC10-4888-8C06-982F64F1D480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F445B93C-6B6B-4C59-B397-E8328FA89718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5700F663-820B-4A9C-8489-0870CB157908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3D4E4FC5-8652-4F1A-BE6F-86CF424ACB65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CE9BF18-E5CE-4DA8-A7B6-6D6EE7267583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2898C018-E2F7-41D4-A643-65AE24F1EEAB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EF243E3-4F95-45C7-B80C-6C113F43F45E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1EF78F0E-C93B-401D-8AFC-8648F460FEDF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49ADC922-C085-4DFB-B1D4-6DFEA9CC9214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54F87A2B-F09F-4F1A-BD6D-15D5F0F7F580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231D9D40-AB5D-4DEC-8CB6-D22F8A338434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765FECD3-9499-4DCF-BF29-EAC756B77CD4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976E3CC-C34D-49A1-9108-2847E04E81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5552" y="1381539"/>
            <a:ext cx="3201188" cy="10203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pt-BR" sz="3200" kern="1200" dirty="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4EB3FD-A484-454C-BB58-3073C2855A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2338" y="2401878"/>
            <a:ext cx="3204402" cy="2217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pt-BR" sz="1400" kern="1200" dirty="0">
                <a:solidFill>
                  <a:schemeClr val="tx1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inserir subtítulo ou texto</a:t>
            </a:r>
          </a:p>
          <a:p>
            <a:endParaRPr lang="pt-BR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err="1">
                <a:latin typeface="Branding SF Medium" panose="00000600000000000000" pitchFamily="50" charset="0"/>
              </a:rPr>
              <a:t>Lorem</a:t>
            </a:r>
            <a:r>
              <a:rPr lang="pt-BR">
                <a:latin typeface="Branding SF Medium" panose="00000600000000000000" pitchFamily="50" charset="0"/>
              </a:rPr>
              <a:t> ipsum </a:t>
            </a:r>
            <a:r>
              <a:rPr lang="pt-BR" err="1">
                <a:latin typeface="Branding SF Medium" panose="00000600000000000000" pitchFamily="50" charset="0"/>
              </a:rPr>
              <a:t>dolor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sit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amet</a:t>
            </a:r>
            <a:r>
              <a:rPr lang="pt-BR">
                <a:latin typeface="Branding SF Medium" panose="00000600000000000000" pitchFamily="50" charset="0"/>
              </a:rPr>
              <a:t>, </a:t>
            </a:r>
            <a:r>
              <a:rPr lang="pt-BR" err="1">
                <a:latin typeface="Branding SF Medium" panose="00000600000000000000" pitchFamily="50" charset="0"/>
              </a:rPr>
              <a:t>consectetuer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adipiscing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elit</a:t>
            </a:r>
            <a:r>
              <a:rPr lang="pt-BR">
                <a:latin typeface="Branding SF Medium" panose="00000600000000000000" pitchFamily="50" charset="0"/>
              </a:rPr>
              <a:t>, </a:t>
            </a:r>
            <a:r>
              <a:rPr lang="pt-BR" err="1">
                <a:latin typeface="Branding SF Medium" panose="00000600000000000000" pitchFamily="50" charset="0"/>
              </a:rPr>
              <a:t>sed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diam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nonummy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nibh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euismod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tincidunt</a:t>
            </a:r>
            <a:r>
              <a:rPr lang="pt-BR">
                <a:latin typeface="Branding SF Medium" panose="00000600000000000000" pitchFamily="50" charset="0"/>
              </a:rPr>
              <a:t> ut </a:t>
            </a:r>
            <a:r>
              <a:rPr lang="pt-BR" err="1">
                <a:latin typeface="Branding SF Medium" panose="00000600000000000000" pitchFamily="50" charset="0"/>
              </a:rPr>
              <a:t>laoreet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dolore</a:t>
            </a:r>
            <a:r>
              <a:rPr lang="pt-BR">
                <a:latin typeface="Branding SF Medium" panose="00000600000000000000" pitchFamily="50" charset="0"/>
              </a:rPr>
              <a:t> magna </a:t>
            </a:r>
            <a:r>
              <a:rPr lang="pt-BR" err="1">
                <a:latin typeface="Branding SF Medium" panose="00000600000000000000" pitchFamily="50" charset="0"/>
              </a:rPr>
              <a:t>aliquam</a:t>
            </a:r>
            <a:r>
              <a:rPr lang="pt-BR">
                <a:latin typeface="Branding SF Medium" panose="00000600000000000000" pitchFamily="50" charset="0"/>
              </a:rPr>
              <a:t> erat </a:t>
            </a:r>
            <a:r>
              <a:rPr lang="pt-BR" err="1">
                <a:latin typeface="Branding SF Medium" panose="00000600000000000000" pitchFamily="50" charset="0"/>
              </a:rPr>
              <a:t>volutpat</a:t>
            </a:r>
            <a:r>
              <a:rPr lang="pt-BR">
                <a:latin typeface="Branding SF Medium" panose="00000600000000000000" pitchFamily="50" charset="0"/>
              </a:rPr>
              <a:t>. Ut </a:t>
            </a:r>
            <a:r>
              <a:rPr lang="pt-BR" err="1">
                <a:latin typeface="Branding SF Medium" panose="00000600000000000000" pitchFamily="50" charset="0"/>
              </a:rPr>
              <a:t>wisi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enim</a:t>
            </a:r>
            <a:r>
              <a:rPr lang="pt-BR">
                <a:latin typeface="Branding SF Medium" panose="00000600000000000000" pitchFamily="50" charset="0"/>
              </a:rPr>
              <a:t> ad </a:t>
            </a:r>
            <a:r>
              <a:rPr lang="pt-BR" err="1">
                <a:latin typeface="Branding SF Medium" panose="00000600000000000000" pitchFamily="50" charset="0"/>
              </a:rPr>
              <a:t>minim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veniam</a:t>
            </a:r>
            <a:r>
              <a:rPr lang="pt-BR">
                <a:latin typeface="Branding SF Medium" panose="00000600000000000000" pitchFamily="50" charset="0"/>
              </a:rPr>
              <a:t>, quis </a:t>
            </a:r>
            <a:r>
              <a:rPr lang="pt-BR" err="1">
                <a:latin typeface="Branding SF Medium" panose="00000600000000000000" pitchFamily="50" charset="0"/>
              </a:rPr>
              <a:t>nostrud</a:t>
            </a:r>
            <a:r>
              <a:rPr lang="pt-BR">
                <a:latin typeface="Branding SF Medium" panose="00000600000000000000" pitchFamily="50" charset="0"/>
              </a:rPr>
              <a:t> exerci </a:t>
            </a:r>
            <a:r>
              <a:rPr lang="pt-BR" err="1">
                <a:latin typeface="Branding SF Medium" panose="00000600000000000000" pitchFamily="50" charset="0"/>
              </a:rPr>
              <a:t>tation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ullamcorper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suscipit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lobortis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nisl</a:t>
            </a:r>
            <a:r>
              <a:rPr lang="pt-BR">
                <a:latin typeface="Branding SF Medium" panose="00000600000000000000" pitchFamily="50" charset="0"/>
              </a:rPr>
              <a:t> ut </a:t>
            </a:r>
            <a:r>
              <a:rPr lang="pt-BR" err="1">
                <a:latin typeface="Branding SF Medium" panose="00000600000000000000" pitchFamily="50" charset="0"/>
              </a:rPr>
              <a:t>aliquip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ex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ea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commodo</a:t>
            </a:r>
            <a:r>
              <a:rPr lang="pt-BR">
                <a:latin typeface="Branding SF Medium" panose="00000600000000000000" pitchFamily="50" charset="0"/>
              </a:rPr>
              <a:t> </a:t>
            </a:r>
            <a:r>
              <a:rPr lang="pt-BR" err="1">
                <a:latin typeface="Branding SF Medium" panose="00000600000000000000" pitchFamily="50" charset="0"/>
              </a:rPr>
              <a:t>consequat</a:t>
            </a:r>
            <a:r>
              <a:rPr lang="pt-BR">
                <a:latin typeface="Branding SF Medium" panose="00000600000000000000" pitchFamily="50" charset="0"/>
              </a:rPr>
              <a:t>.</a:t>
            </a:r>
          </a:p>
          <a:p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45832F5-3BAA-4AC2-8FB2-EABBBD80B9FC}"/>
              </a:ext>
            </a:extLst>
          </p:cNvPr>
          <p:cNvGrpSpPr/>
          <p:nvPr userDrawn="1"/>
        </p:nvGrpSpPr>
        <p:grpSpPr>
          <a:xfrm>
            <a:off x="11759411" y="5766725"/>
            <a:ext cx="431051" cy="968485"/>
            <a:chOff x="11759411" y="5766725"/>
            <a:chExt cx="431051" cy="968485"/>
          </a:xfrm>
        </p:grpSpPr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81DBE98C-C2B0-46C6-91F4-B8AC892D3228}"/>
                </a:ext>
              </a:extLst>
            </p:cNvPr>
            <p:cNvSpPr/>
            <p:nvPr/>
          </p:nvSpPr>
          <p:spPr>
            <a:xfrm>
              <a:off x="11953723" y="5893495"/>
              <a:ext cx="150005" cy="78533"/>
            </a:xfrm>
            <a:custGeom>
              <a:avLst/>
              <a:gdLst>
                <a:gd name="connsiteX0" fmla="*/ -1693 w 150005"/>
                <a:gd name="connsiteY0" fmla="*/ 74980 h 78533"/>
                <a:gd name="connsiteX1" fmla="*/ 73309 w 150005"/>
                <a:gd name="connsiteY1" fmla="*/ -23 h 78533"/>
                <a:gd name="connsiteX2" fmla="*/ 148312 w 150005"/>
                <a:gd name="connsiteY2" fmla="*/ 74980 h 78533"/>
                <a:gd name="connsiteX3" fmla="*/ 144781 w 150005"/>
                <a:gd name="connsiteY3" fmla="*/ 78510 h 78533"/>
                <a:gd name="connsiteX4" fmla="*/ 141250 w 150005"/>
                <a:gd name="connsiteY4" fmla="*/ 74980 h 78533"/>
                <a:gd name="connsiteX5" fmla="*/ 71316 w 150005"/>
                <a:gd name="connsiteY5" fmla="*/ 8978 h 78533"/>
                <a:gd name="connsiteX6" fmla="*/ 5311 w 150005"/>
                <a:gd name="connsiteY6" fmla="*/ 74980 h 78533"/>
                <a:gd name="connsiteX7" fmla="*/ 1895 w 150005"/>
                <a:gd name="connsiteY7" fmla="*/ 78510 h 78533"/>
                <a:gd name="connsiteX8" fmla="*/ 1838 w 150005"/>
                <a:gd name="connsiteY8" fmla="*/ 78510 h 78533"/>
                <a:gd name="connsiteX9" fmla="*/ -1693 w 150005"/>
                <a:gd name="connsiteY9" fmla="*/ 74980 h 7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005" h="78533">
                  <a:moveTo>
                    <a:pt x="-1693" y="74980"/>
                  </a:moveTo>
                  <a:cubicBezTo>
                    <a:pt x="-1693" y="33557"/>
                    <a:pt x="31906" y="-23"/>
                    <a:pt x="73309" y="-23"/>
                  </a:cubicBezTo>
                  <a:cubicBezTo>
                    <a:pt x="114711" y="-23"/>
                    <a:pt x="148312" y="33557"/>
                    <a:pt x="148312" y="74980"/>
                  </a:cubicBezTo>
                  <a:cubicBezTo>
                    <a:pt x="148312" y="76929"/>
                    <a:pt x="146717" y="78510"/>
                    <a:pt x="144781" y="78510"/>
                  </a:cubicBezTo>
                  <a:cubicBezTo>
                    <a:pt x="142845" y="78510"/>
                    <a:pt x="141250" y="76929"/>
                    <a:pt x="141250" y="74980"/>
                  </a:cubicBezTo>
                  <a:cubicBezTo>
                    <a:pt x="140168" y="37441"/>
                    <a:pt x="108845" y="7891"/>
                    <a:pt x="71316" y="8978"/>
                  </a:cubicBezTo>
                  <a:cubicBezTo>
                    <a:pt x="35324" y="10021"/>
                    <a:pt x="6336" y="38969"/>
                    <a:pt x="5311" y="74980"/>
                  </a:cubicBezTo>
                  <a:cubicBezTo>
                    <a:pt x="5368" y="76898"/>
                    <a:pt x="3831" y="78479"/>
                    <a:pt x="1895" y="78510"/>
                  </a:cubicBezTo>
                  <a:cubicBezTo>
                    <a:pt x="1895" y="78510"/>
                    <a:pt x="1838" y="78510"/>
                    <a:pt x="1838" y="78510"/>
                  </a:cubicBezTo>
                  <a:cubicBezTo>
                    <a:pt x="-99" y="78510"/>
                    <a:pt x="-1693" y="76929"/>
                    <a:pt x="-1693" y="74980"/>
                  </a:cubicBezTo>
                  <a:close/>
                </a:path>
              </a:pathLst>
            </a:custGeom>
            <a:solidFill>
              <a:srgbClr val="74AF28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259D2C97-DF4C-4967-A836-B1DBC7AD7E47}"/>
                </a:ext>
              </a:extLst>
            </p:cNvPr>
            <p:cNvSpPr/>
            <p:nvPr/>
          </p:nvSpPr>
          <p:spPr>
            <a:xfrm>
              <a:off x="12055378" y="6114004"/>
              <a:ext cx="33656" cy="13554"/>
            </a:xfrm>
            <a:custGeom>
              <a:avLst/>
              <a:gdLst>
                <a:gd name="connsiteX0" fmla="*/ 5083 w 33656"/>
                <a:gd name="connsiteY0" fmla="*/ -23 h 13554"/>
                <a:gd name="connsiteX1" fmla="*/ 25187 w 33656"/>
                <a:gd name="connsiteY1" fmla="*/ -23 h 13554"/>
                <a:gd name="connsiteX2" fmla="*/ 31963 w 33656"/>
                <a:gd name="connsiteY2" fmla="*/ 6754 h 13554"/>
                <a:gd name="connsiteX3" fmla="*/ 25187 w 33656"/>
                <a:gd name="connsiteY3" fmla="*/ 13531 h 13554"/>
                <a:gd name="connsiteX4" fmla="*/ 5083 w 33656"/>
                <a:gd name="connsiteY4" fmla="*/ 13531 h 13554"/>
                <a:gd name="connsiteX5" fmla="*/ -1693 w 33656"/>
                <a:gd name="connsiteY5" fmla="*/ 6754 h 13554"/>
                <a:gd name="connsiteX6" fmla="*/ 5083 w 33656"/>
                <a:gd name="connsiteY6" fmla="*/ -23 h 1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56" h="13554">
                  <a:moveTo>
                    <a:pt x="5083" y="-23"/>
                  </a:moveTo>
                  <a:lnTo>
                    <a:pt x="25187" y="-23"/>
                  </a:lnTo>
                  <a:cubicBezTo>
                    <a:pt x="28946" y="-23"/>
                    <a:pt x="31963" y="3011"/>
                    <a:pt x="31963" y="6754"/>
                  </a:cubicBezTo>
                  <a:cubicBezTo>
                    <a:pt x="31963" y="10497"/>
                    <a:pt x="28946" y="13531"/>
                    <a:pt x="25187" y="13531"/>
                  </a:cubicBezTo>
                  <a:lnTo>
                    <a:pt x="5083" y="13531"/>
                  </a:lnTo>
                  <a:cubicBezTo>
                    <a:pt x="1325" y="13531"/>
                    <a:pt x="-1693" y="10497"/>
                    <a:pt x="-1693" y="6754"/>
                  </a:cubicBezTo>
                  <a:cubicBezTo>
                    <a:pt x="-1693" y="3011"/>
                    <a:pt x="1325" y="-23"/>
                    <a:pt x="5083" y="-23"/>
                  </a:cubicBezTo>
                  <a:close/>
                </a:path>
              </a:pathLst>
            </a:custGeom>
            <a:solidFill>
              <a:srgbClr val="74AF28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30400F1F-3542-4746-B90A-F6FC1576C88F}"/>
                </a:ext>
              </a:extLst>
            </p:cNvPr>
            <p:cNvSpPr/>
            <p:nvPr/>
          </p:nvSpPr>
          <p:spPr>
            <a:xfrm>
              <a:off x="11995067" y="6114004"/>
              <a:ext cx="33657" cy="13554"/>
            </a:xfrm>
            <a:custGeom>
              <a:avLst/>
              <a:gdLst>
                <a:gd name="connsiteX0" fmla="*/ 5084 w 33657"/>
                <a:gd name="connsiteY0" fmla="*/ -23 h 13554"/>
                <a:gd name="connsiteX1" fmla="*/ 25187 w 33657"/>
                <a:gd name="connsiteY1" fmla="*/ -23 h 13554"/>
                <a:gd name="connsiteX2" fmla="*/ 31964 w 33657"/>
                <a:gd name="connsiteY2" fmla="*/ 6754 h 13554"/>
                <a:gd name="connsiteX3" fmla="*/ 25187 w 33657"/>
                <a:gd name="connsiteY3" fmla="*/ 13531 h 13554"/>
                <a:gd name="connsiteX4" fmla="*/ 5084 w 33657"/>
                <a:gd name="connsiteY4" fmla="*/ 13531 h 13554"/>
                <a:gd name="connsiteX5" fmla="*/ -1693 w 33657"/>
                <a:gd name="connsiteY5" fmla="*/ 6754 h 13554"/>
                <a:gd name="connsiteX6" fmla="*/ 5084 w 33657"/>
                <a:gd name="connsiteY6" fmla="*/ -23 h 1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57" h="13554">
                  <a:moveTo>
                    <a:pt x="5084" y="-23"/>
                  </a:moveTo>
                  <a:lnTo>
                    <a:pt x="25187" y="-23"/>
                  </a:lnTo>
                  <a:cubicBezTo>
                    <a:pt x="28946" y="-23"/>
                    <a:pt x="31964" y="3011"/>
                    <a:pt x="31964" y="6754"/>
                  </a:cubicBezTo>
                  <a:cubicBezTo>
                    <a:pt x="31964" y="10497"/>
                    <a:pt x="28946" y="13531"/>
                    <a:pt x="25187" y="13531"/>
                  </a:cubicBezTo>
                  <a:lnTo>
                    <a:pt x="5084" y="13531"/>
                  </a:lnTo>
                  <a:cubicBezTo>
                    <a:pt x="1325" y="13531"/>
                    <a:pt x="-1693" y="10497"/>
                    <a:pt x="-1693" y="6754"/>
                  </a:cubicBezTo>
                  <a:cubicBezTo>
                    <a:pt x="-1693" y="3011"/>
                    <a:pt x="1325" y="-23"/>
                    <a:pt x="5084" y="-23"/>
                  </a:cubicBezTo>
                  <a:close/>
                </a:path>
              </a:pathLst>
            </a:custGeom>
            <a:solidFill>
              <a:srgbClr val="74AF28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CC3A6EF2-93A4-4CE8-BBDA-B16BF2F625A3}"/>
                </a:ext>
              </a:extLst>
            </p:cNvPr>
            <p:cNvSpPr/>
            <p:nvPr/>
          </p:nvSpPr>
          <p:spPr>
            <a:xfrm>
              <a:off x="11934758" y="6114004"/>
              <a:ext cx="33657" cy="13554"/>
            </a:xfrm>
            <a:custGeom>
              <a:avLst/>
              <a:gdLst>
                <a:gd name="connsiteX0" fmla="*/ 5084 w 33657"/>
                <a:gd name="connsiteY0" fmla="*/ -23 h 13554"/>
                <a:gd name="connsiteX1" fmla="*/ 25187 w 33657"/>
                <a:gd name="connsiteY1" fmla="*/ -23 h 13554"/>
                <a:gd name="connsiteX2" fmla="*/ 31964 w 33657"/>
                <a:gd name="connsiteY2" fmla="*/ 6754 h 13554"/>
                <a:gd name="connsiteX3" fmla="*/ 25187 w 33657"/>
                <a:gd name="connsiteY3" fmla="*/ 13531 h 13554"/>
                <a:gd name="connsiteX4" fmla="*/ 5084 w 33657"/>
                <a:gd name="connsiteY4" fmla="*/ 13531 h 13554"/>
                <a:gd name="connsiteX5" fmla="*/ -1693 w 33657"/>
                <a:gd name="connsiteY5" fmla="*/ 6754 h 13554"/>
                <a:gd name="connsiteX6" fmla="*/ 5084 w 33657"/>
                <a:gd name="connsiteY6" fmla="*/ -23 h 1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57" h="13554">
                  <a:moveTo>
                    <a:pt x="5084" y="-23"/>
                  </a:moveTo>
                  <a:lnTo>
                    <a:pt x="25187" y="-23"/>
                  </a:lnTo>
                  <a:cubicBezTo>
                    <a:pt x="28946" y="-23"/>
                    <a:pt x="31964" y="3011"/>
                    <a:pt x="31964" y="6754"/>
                  </a:cubicBezTo>
                  <a:cubicBezTo>
                    <a:pt x="31964" y="10497"/>
                    <a:pt x="28946" y="13531"/>
                    <a:pt x="25187" y="13531"/>
                  </a:cubicBezTo>
                  <a:lnTo>
                    <a:pt x="5084" y="13531"/>
                  </a:lnTo>
                  <a:cubicBezTo>
                    <a:pt x="1325" y="13531"/>
                    <a:pt x="-1693" y="10497"/>
                    <a:pt x="-1693" y="6754"/>
                  </a:cubicBezTo>
                  <a:cubicBezTo>
                    <a:pt x="-1693" y="3011"/>
                    <a:pt x="1325" y="-23"/>
                    <a:pt x="5084" y="-23"/>
                  </a:cubicBezTo>
                  <a:close/>
                </a:path>
              </a:pathLst>
            </a:custGeom>
            <a:solidFill>
              <a:srgbClr val="74AF28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F6753432-8945-4185-B6B8-741504B4C0D8}"/>
                </a:ext>
              </a:extLst>
            </p:cNvPr>
            <p:cNvSpPr/>
            <p:nvPr/>
          </p:nvSpPr>
          <p:spPr>
            <a:xfrm>
              <a:off x="12029807" y="6613338"/>
              <a:ext cx="57519" cy="57519"/>
            </a:xfrm>
            <a:custGeom>
              <a:avLst/>
              <a:gdLst>
                <a:gd name="connsiteX0" fmla="*/ 57519 w 57519"/>
                <a:gd name="connsiteY0" fmla="*/ 28760 h 57519"/>
                <a:gd name="connsiteX1" fmla="*/ 28760 w 57519"/>
                <a:gd name="connsiteY1" fmla="*/ 57519 h 57519"/>
                <a:gd name="connsiteX2" fmla="*/ 0 w 57519"/>
                <a:gd name="connsiteY2" fmla="*/ 28760 h 57519"/>
                <a:gd name="connsiteX3" fmla="*/ 28760 w 57519"/>
                <a:gd name="connsiteY3" fmla="*/ 0 h 57519"/>
                <a:gd name="connsiteX4" fmla="*/ 57519 w 57519"/>
                <a:gd name="connsiteY4" fmla="*/ 28760 h 5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19" h="57519">
                  <a:moveTo>
                    <a:pt x="57519" y="28760"/>
                  </a:moveTo>
                  <a:cubicBezTo>
                    <a:pt x="57519" y="44643"/>
                    <a:pt x="44643" y="57519"/>
                    <a:pt x="28760" y="57519"/>
                  </a:cubicBezTo>
                  <a:cubicBezTo>
                    <a:pt x="12876" y="57519"/>
                    <a:pt x="0" y="44643"/>
                    <a:pt x="0" y="28760"/>
                  </a:cubicBezTo>
                  <a:cubicBezTo>
                    <a:pt x="0" y="12876"/>
                    <a:pt x="12876" y="0"/>
                    <a:pt x="28760" y="0"/>
                  </a:cubicBezTo>
                  <a:cubicBezTo>
                    <a:pt x="44643" y="0"/>
                    <a:pt x="57519" y="12876"/>
                    <a:pt x="57519" y="28760"/>
                  </a:cubicBezTo>
                  <a:close/>
                </a:path>
              </a:pathLst>
            </a:custGeom>
            <a:noFill/>
            <a:ln w="7534" cap="flat">
              <a:solidFill>
                <a:srgbClr val="74AF2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50C2A3EC-83AC-48E2-AA10-39F3E2EC3C1C}"/>
                </a:ext>
              </a:extLst>
            </p:cNvPr>
            <p:cNvSpPr/>
            <p:nvPr/>
          </p:nvSpPr>
          <p:spPr>
            <a:xfrm>
              <a:off x="11848366" y="6012178"/>
              <a:ext cx="342095" cy="95105"/>
            </a:xfrm>
            <a:custGeom>
              <a:avLst/>
              <a:gdLst>
                <a:gd name="connsiteX0" fmla="*/ 36463 w 342095"/>
                <a:gd name="connsiteY0" fmla="*/ -23 h 95105"/>
                <a:gd name="connsiteX1" fmla="*/ -1693 w 342095"/>
                <a:gd name="connsiteY1" fmla="*/ 38133 h 95105"/>
                <a:gd name="connsiteX2" fmla="*/ -1693 w 342095"/>
                <a:gd name="connsiteY2" fmla="*/ 89388 h 95105"/>
                <a:gd name="connsiteX3" fmla="*/ 4002 w 342095"/>
                <a:gd name="connsiteY3" fmla="*/ 95083 h 95105"/>
                <a:gd name="connsiteX4" fmla="*/ 9697 w 342095"/>
                <a:gd name="connsiteY4" fmla="*/ 89388 h 95105"/>
                <a:gd name="connsiteX5" fmla="*/ 9697 w 342095"/>
                <a:gd name="connsiteY5" fmla="*/ 38133 h 95105"/>
                <a:gd name="connsiteX6" fmla="*/ 36406 w 342095"/>
                <a:gd name="connsiteY6" fmla="*/ 11424 h 95105"/>
                <a:gd name="connsiteX7" fmla="*/ 340403 w 342095"/>
                <a:gd name="connsiteY7" fmla="*/ 11424 h 95105"/>
                <a:gd name="connsiteX8" fmla="*/ 340403 w 342095"/>
                <a:gd name="connsiteY8" fmla="*/ 34 h 9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095" h="95105">
                  <a:moveTo>
                    <a:pt x="36463" y="-23"/>
                  </a:moveTo>
                  <a:cubicBezTo>
                    <a:pt x="15392" y="8"/>
                    <a:pt x="-1637" y="17073"/>
                    <a:pt x="-1693" y="38133"/>
                  </a:cubicBezTo>
                  <a:lnTo>
                    <a:pt x="-1693" y="89388"/>
                  </a:lnTo>
                  <a:cubicBezTo>
                    <a:pt x="-1693" y="92533"/>
                    <a:pt x="869" y="95083"/>
                    <a:pt x="4002" y="95083"/>
                  </a:cubicBezTo>
                  <a:cubicBezTo>
                    <a:pt x="7134" y="95083"/>
                    <a:pt x="9697" y="92533"/>
                    <a:pt x="9697" y="89388"/>
                  </a:cubicBezTo>
                  <a:lnTo>
                    <a:pt x="9697" y="38133"/>
                  </a:lnTo>
                  <a:cubicBezTo>
                    <a:pt x="9697" y="23382"/>
                    <a:pt x="21656" y="11424"/>
                    <a:pt x="36406" y="11424"/>
                  </a:cubicBezTo>
                  <a:lnTo>
                    <a:pt x="340403" y="11424"/>
                  </a:lnTo>
                  <a:lnTo>
                    <a:pt x="340403" y="34"/>
                  </a:lnTo>
                  <a:close/>
                </a:path>
              </a:pathLst>
            </a:custGeom>
            <a:solidFill>
              <a:srgbClr val="6CB33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5E4E2B32-6C94-4748-BA9D-A1037FCBEC84}"/>
                </a:ext>
              </a:extLst>
            </p:cNvPr>
            <p:cNvSpPr/>
            <p:nvPr/>
          </p:nvSpPr>
          <p:spPr>
            <a:xfrm>
              <a:off x="11926615" y="6168163"/>
              <a:ext cx="263847" cy="127510"/>
            </a:xfrm>
            <a:custGeom>
              <a:avLst/>
              <a:gdLst>
                <a:gd name="connsiteX0" fmla="*/ 159930 w 263847"/>
                <a:gd name="connsiteY0" fmla="*/ 94798 h 127510"/>
                <a:gd name="connsiteX1" fmla="*/ 159930 w 263847"/>
                <a:gd name="connsiteY1" fmla="*/ 32780 h 127510"/>
                <a:gd name="connsiteX2" fmla="*/ 127184 w 263847"/>
                <a:gd name="connsiteY2" fmla="*/ -23 h 127510"/>
                <a:gd name="connsiteX3" fmla="*/ 4002 w 263847"/>
                <a:gd name="connsiteY3" fmla="*/ -23 h 127510"/>
                <a:gd name="connsiteX4" fmla="*/ -1693 w 263847"/>
                <a:gd name="connsiteY4" fmla="*/ 5672 h 127510"/>
                <a:gd name="connsiteX5" fmla="*/ 4002 w 263847"/>
                <a:gd name="connsiteY5" fmla="*/ 11367 h 127510"/>
                <a:gd name="connsiteX6" fmla="*/ 127184 w 263847"/>
                <a:gd name="connsiteY6" fmla="*/ 11367 h 127510"/>
                <a:gd name="connsiteX7" fmla="*/ 148483 w 263847"/>
                <a:gd name="connsiteY7" fmla="*/ 32723 h 127510"/>
                <a:gd name="connsiteX8" fmla="*/ 148483 w 263847"/>
                <a:gd name="connsiteY8" fmla="*/ 94741 h 127510"/>
                <a:gd name="connsiteX9" fmla="*/ 181229 w 263847"/>
                <a:gd name="connsiteY9" fmla="*/ 127487 h 127510"/>
                <a:gd name="connsiteX10" fmla="*/ 262154 w 263847"/>
                <a:gd name="connsiteY10" fmla="*/ 127487 h 127510"/>
                <a:gd name="connsiteX11" fmla="*/ 262154 w 263847"/>
                <a:gd name="connsiteY11" fmla="*/ 116097 h 127510"/>
                <a:gd name="connsiteX12" fmla="*/ 181229 w 263847"/>
                <a:gd name="connsiteY12" fmla="*/ 116097 h 127510"/>
                <a:gd name="connsiteX13" fmla="*/ 159930 w 263847"/>
                <a:gd name="connsiteY13" fmla="*/ 94798 h 12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3847" h="127510">
                  <a:moveTo>
                    <a:pt x="159930" y="94798"/>
                  </a:moveTo>
                  <a:lnTo>
                    <a:pt x="159930" y="32780"/>
                  </a:lnTo>
                  <a:cubicBezTo>
                    <a:pt x="159930" y="14685"/>
                    <a:pt x="145293" y="8"/>
                    <a:pt x="127184" y="-23"/>
                  </a:cubicBezTo>
                  <a:lnTo>
                    <a:pt x="4002" y="-23"/>
                  </a:lnTo>
                  <a:cubicBezTo>
                    <a:pt x="869" y="-23"/>
                    <a:pt x="-1693" y="2527"/>
                    <a:pt x="-1693" y="5672"/>
                  </a:cubicBezTo>
                  <a:cubicBezTo>
                    <a:pt x="-1693" y="8817"/>
                    <a:pt x="869" y="11367"/>
                    <a:pt x="4002" y="11367"/>
                  </a:cubicBezTo>
                  <a:lnTo>
                    <a:pt x="127184" y="11367"/>
                  </a:lnTo>
                  <a:cubicBezTo>
                    <a:pt x="138972" y="11398"/>
                    <a:pt x="148483" y="20950"/>
                    <a:pt x="148483" y="32723"/>
                  </a:cubicBezTo>
                  <a:lnTo>
                    <a:pt x="148483" y="94741"/>
                  </a:lnTo>
                  <a:cubicBezTo>
                    <a:pt x="148540" y="112811"/>
                    <a:pt x="163176" y="127453"/>
                    <a:pt x="181229" y="127487"/>
                  </a:cubicBezTo>
                  <a:lnTo>
                    <a:pt x="262154" y="127487"/>
                  </a:lnTo>
                  <a:lnTo>
                    <a:pt x="262154" y="116097"/>
                  </a:lnTo>
                  <a:lnTo>
                    <a:pt x="181229" y="116097"/>
                  </a:lnTo>
                  <a:cubicBezTo>
                    <a:pt x="169440" y="116097"/>
                    <a:pt x="159930" y="106564"/>
                    <a:pt x="159930" y="94798"/>
                  </a:cubicBezTo>
                  <a:close/>
                </a:path>
              </a:pathLst>
            </a:custGeom>
            <a:solidFill>
              <a:srgbClr val="6CB33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2FF753F7-874C-4181-A622-C28B2555759B}"/>
                </a:ext>
              </a:extLst>
            </p:cNvPr>
            <p:cNvSpPr/>
            <p:nvPr/>
          </p:nvSpPr>
          <p:spPr>
            <a:xfrm>
              <a:off x="11848422" y="6416805"/>
              <a:ext cx="342039" cy="136679"/>
            </a:xfrm>
            <a:custGeom>
              <a:avLst/>
              <a:gdLst>
                <a:gd name="connsiteX0" fmla="*/ 9697 w 342039"/>
                <a:gd name="connsiteY0" fmla="*/ 105562 h 136679"/>
                <a:gd name="connsiteX1" fmla="*/ 9697 w 342039"/>
                <a:gd name="connsiteY1" fmla="*/ 5672 h 136679"/>
                <a:gd name="connsiteX2" fmla="*/ 4002 w 342039"/>
                <a:gd name="connsiteY2" fmla="*/ -23 h 136679"/>
                <a:gd name="connsiteX3" fmla="*/ -1693 w 342039"/>
                <a:gd name="connsiteY3" fmla="*/ 5672 h 136679"/>
                <a:gd name="connsiteX4" fmla="*/ -1693 w 342039"/>
                <a:gd name="connsiteY4" fmla="*/ 105562 h 136679"/>
                <a:gd name="connsiteX5" fmla="*/ 29402 w 342039"/>
                <a:gd name="connsiteY5" fmla="*/ 136656 h 136679"/>
                <a:gd name="connsiteX6" fmla="*/ 340346 w 342039"/>
                <a:gd name="connsiteY6" fmla="*/ 136656 h 136679"/>
                <a:gd name="connsiteX7" fmla="*/ 340346 w 342039"/>
                <a:gd name="connsiteY7" fmla="*/ 125266 h 136679"/>
                <a:gd name="connsiteX8" fmla="*/ 29345 w 342039"/>
                <a:gd name="connsiteY8" fmla="*/ 125266 h 136679"/>
                <a:gd name="connsiteX9" fmla="*/ 9697 w 342039"/>
                <a:gd name="connsiteY9" fmla="*/ 105562 h 13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039" h="136679">
                  <a:moveTo>
                    <a:pt x="9697" y="105562"/>
                  </a:moveTo>
                  <a:lnTo>
                    <a:pt x="9697" y="5672"/>
                  </a:lnTo>
                  <a:cubicBezTo>
                    <a:pt x="9697" y="2528"/>
                    <a:pt x="7134" y="-23"/>
                    <a:pt x="4002" y="-23"/>
                  </a:cubicBezTo>
                  <a:cubicBezTo>
                    <a:pt x="870" y="-23"/>
                    <a:pt x="-1693" y="2528"/>
                    <a:pt x="-1693" y="5672"/>
                  </a:cubicBezTo>
                  <a:lnTo>
                    <a:pt x="-1693" y="105562"/>
                  </a:lnTo>
                  <a:cubicBezTo>
                    <a:pt x="-1636" y="122720"/>
                    <a:pt x="12260" y="136628"/>
                    <a:pt x="29402" y="136656"/>
                  </a:cubicBezTo>
                  <a:lnTo>
                    <a:pt x="340346" y="136656"/>
                  </a:lnTo>
                  <a:lnTo>
                    <a:pt x="340346" y="125266"/>
                  </a:lnTo>
                  <a:lnTo>
                    <a:pt x="29345" y="125266"/>
                  </a:lnTo>
                  <a:cubicBezTo>
                    <a:pt x="18467" y="125232"/>
                    <a:pt x="9697" y="116422"/>
                    <a:pt x="9697" y="105562"/>
                  </a:cubicBezTo>
                  <a:close/>
                </a:path>
              </a:pathLst>
            </a:custGeom>
            <a:solidFill>
              <a:srgbClr val="6CB33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5A33E957-C0B5-4314-B9A8-CBA69795E5A9}"/>
                </a:ext>
              </a:extLst>
            </p:cNvPr>
            <p:cNvSpPr/>
            <p:nvPr/>
          </p:nvSpPr>
          <p:spPr>
            <a:xfrm>
              <a:off x="11759411" y="6416805"/>
              <a:ext cx="431051" cy="318405"/>
            </a:xfrm>
            <a:custGeom>
              <a:avLst/>
              <a:gdLst>
                <a:gd name="connsiteX0" fmla="*/ 127127 w 431051"/>
                <a:gd name="connsiteY0" fmla="*/ 296400 h 318405"/>
                <a:gd name="connsiteX1" fmla="*/ 127127 w 431051"/>
                <a:gd name="connsiteY1" fmla="*/ 221796 h 318405"/>
                <a:gd name="connsiteX2" fmla="*/ 105087 w 431051"/>
                <a:gd name="connsiteY2" fmla="*/ 199756 h 318405"/>
                <a:gd name="connsiteX3" fmla="*/ 20289 w 431051"/>
                <a:gd name="connsiteY3" fmla="*/ 199756 h 318405"/>
                <a:gd name="connsiteX4" fmla="*/ 9697 w 431051"/>
                <a:gd name="connsiteY4" fmla="*/ 189220 h 318405"/>
                <a:gd name="connsiteX5" fmla="*/ 9697 w 431051"/>
                <a:gd name="connsiteY5" fmla="*/ 5672 h 318405"/>
                <a:gd name="connsiteX6" fmla="*/ 4002 w 431051"/>
                <a:gd name="connsiteY6" fmla="*/ -23 h 318405"/>
                <a:gd name="connsiteX7" fmla="*/ -1693 w 431051"/>
                <a:gd name="connsiteY7" fmla="*/ 5672 h 318405"/>
                <a:gd name="connsiteX8" fmla="*/ -1693 w 431051"/>
                <a:gd name="connsiteY8" fmla="*/ 189220 h 318405"/>
                <a:gd name="connsiteX9" fmla="*/ 20346 w 431051"/>
                <a:gd name="connsiteY9" fmla="*/ 211203 h 318405"/>
                <a:gd name="connsiteX10" fmla="*/ 105144 w 431051"/>
                <a:gd name="connsiteY10" fmla="*/ 211203 h 318405"/>
                <a:gd name="connsiteX11" fmla="*/ 115737 w 431051"/>
                <a:gd name="connsiteY11" fmla="*/ 221796 h 318405"/>
                <a:gd name="connsiteX12" fmla="*/ 115737 w 431051"/>
                <a:gd name="connsiteY12" fmla="*/ 296400 h 318405"/>
                <a:gd name="connsiteX13" fmla="*/ 137719 w 431051"/>
                <a:gd name="connsiteY13" fmla="*/ 318382 h 318405"/>
                <a:gd name="connsiteX14" fmla="*/ 429358 w 431051"/>
                <a:gd name="connsiteY14" fmla="*/ 318382 h 318405"/>
                <a:gd name="connsiteX15" fmla="*/ 429358 w 431051"/>
                <a:gd name="connsiteY15" fmla="*/ 306992 h 318405"/>
                <a:gd name="connsiteX16" fmla="*/ 137662 w 431051"/>
                <a:gd name="connsiteY16" fmla="*/ 306992 h 318405"/>
                <a:gd name="connsiteX17" fmla="*/ 127127 w 431051"/>
                <a:gd name="connsiteY17" fmla="*/ 296456 h 318405"/>
                <a:gd name="connsiteX18" fmla="*/ 127127 w 431051"/>
                <a:gd name="connsiteY18" fmla="*/ 296400 h 31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051" h="318405">
                  <a:moveTo>
                    <a:pt x="127127" y="296400"/>
                  </a:moveTo>
                  <a:lnTo>
                    <a:pt x="127127" y="221796"/>
                  </a:lnTo>
                  <a:cubicBezTo>
                    <a:pt x="127127" y="209625"/>
                    <a:pt x="117274" y="199756"/>
                    <a:pt x="105087" y="199756"/>
                  </a:cubicBezTo>
                  <a:lnTo>
                    <a:pt x="20289" y="199756"/>
                  </a:lnTo>
                  <a:cubicBezTo>
                    <a:pt x="14480" y="199756"/>
                    <a:pt x="9753" y="195046"/>
                    <a:pt x="9697" y="189220"/>
                  </a:cubicBezTo>
                  <a:lnTo>
                    <a:pt x="9697" y="5672"/>
                  </a:lnTo>
                  <a:cubicBezTo>
                    <a:pt x="9697" y="2528"/>
                    <a:pt x="7134" y="-23"/>
                    <a:pt x="4002" y="-23"/>
                  </a:cubicBezTo>
                  <a:cubicBezTo>
                    <a:pt x="869" y="-23"/>
                    <a:pt x="-1693" y="2528"/>
                    <a:pt x="-1693" y="5672"/>
                  </a:cubicBezTo>
                  <a:lnTo>
                    <a:pt x="-1693" y="189220"/>
                  </a:lnTo>
                  <a:cubicBezTo>
                    <a:pt x="-1637" y="201368"/>
                    <a:pt x="8216" y="211203"/>
                    <a:pt x="20346" y="211203"/>
                  </a:cubicBezTo>
                  <a:lnTo>
                    <a:pt x="105144" y="211203"/>
                  </a:lnTo>
                  <a:cubicBezTo>
                    <a:pt x="111010" y="211203"/>
                    <a:pt x="115737" y="215947"/>
                    <a:pt x="115737" y="221796"/>
                  </a:cubicBezTo>
                  <a:lnTo>
                    <a:pt x="115737" y="296400"/>
                  </a:lnTo>
                  <a:cubicBezTo>
                    <a:pt x="115737" y="308541"/>
                    <a:pt x="125589" y="318382"/>
                    <a:pt x="137719" y="318382"/>
                  </a:cubicBezTo>
                  <a:lnTo>
                    <a:pt x="429358" y="318382"/>
                  </a:lnTo>
                  <a:lnTo>
                    <a:pt x="429358" y="306992"/>
                  </a:lnTo>
                  <a:lnTo>
                    <a:pt x="137662" y="306992"/>
                  </a:lnTo>
                  <a:cubicBezTo>
                    <a:pt x="131853" y="306992"/>
                    <a:pt x="127127" y="302277"/>
                    <a:pt x="127127" y="296456"/>
                  </a:cubicBezTo>
                  <a:cubicBezTo>
                    <a:pt x="127127" y="296439"/>
                    <a:pt x="127127" y="296417"/>
                    <a:pt x="127127" y="296400"/>
                  </a:cubicBezTo>
                  <a:close/>
                </a:path>
              </a:pathLst>
            </a:custGeom>
            <a:solidFill>
              <a:srgbClr val="6CB33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06A31BA7-A7FA-4DAE-AF0F-1AE63C21BDAE}"/>
                </a:ext>
              </a:extLst>
            </p:cNvPr>
            <p:cNvSpPr/>
            <p:nvPr/>
          </p:nvSpPr>
          <p:spPr>
            <a:xfrm>
              <a:off x="11759411" y="5766725"/>
              <a:ext cx="431051" cy="323302"/>
            </a:xfrm>
            <a:custGeom>
              <a:avLst/>
              <a:gdLst>
                <a:gd name="connsiteX0" fmla="*/ 127127 w 431051"/>
                <a:gd name="connsiteY0" fmla="*/ 21959 h 323302"/>
                <a:gd name="connsiteX1" fmla="*/ 127127 w 431051"/>
                <a:gd name="connsiteY1" fmla="*/ 102828 h 323302"/>
                <a:gd name="connsiteX2" fmla="*/ 105087 w 431051"/>
                <a:gd name="connsiteY2" fmla="*/ 124810 h 323302"/>
                <a:gd name="connsiteX3" fmla="*/ 20289 w 431051"/>
                <a:gd name="connsiteY3" fmla="*/ 124810 h 323302"/>
                <a:gd name="connsiteX4" fmla="*/ 9697 w 431051"/>
                <a:gd name="connsiteY4" fmla="*/ 135346 h 323302"/>
                <a:gd name="connsiteX5" fmla="*/ 9697 w 431051"/>
                <a:gd name="connsiteY5" fmla="*/ 317585 h 323302"/>
                <a:gd name="connsiteX6" fmla="*/ 4002 w 431051"/>
                <a:gd name="connsiteY6" fmla="*/ 323280 h 323302"/>
                <a:gd name="connsiteX7" fmla="*/ -1693 w 431051"/>
                <a:gd name="connsiteY7" fmla="*/ 317585 h 323302"/>
                <a:gd name="connsiteX8" fmla="*/ -1693 w 431051"/>
                <a:gd name="connsiteY8" fmla="*/ 135346 h 323302"/>
                <a:gd name="connsiteX9" fmla="*/ 20346 w 431051"/>
                <a:gd name="connsiteY9" fmla="*/ 113364 h 323302"/>
                <a:gd name="connsiteX10" fmla="*/ 105144 w 431051"/>
                <a:gd name="connsiteY10" fmla="*/ 113364 h 323302"/>
                <a:gd name="connsiteX11" fmla="*/ 115737 w 431051"/>
                <a:gd name="connsiteY11" fmla="*/ 102885 h 323302"/>
                <a:gd name="connsiteX12" fmla="*/ 115737 w 431051"/>
                <a:gd name="connsiteY12" fmla="*/ 102828 h 323302"/>
                <a:gd name="connsiteX13" fmla="*/ 115737 w 431051"/>
                <a:gd name="connsiteY13" fmla="*/ 21959 h 323302"/>
                <a:gd name="connsiteX14" fmla="*/ 137719 w 431051"/>
                <a:gd name="connsiteY14" fmla="*/ -23 h 323302"/>
                <a:gd name="connsiteX15" fmla="*/ 429358 w 431051"/>
                <a:gd name="connsiteY15" fmla="*/ -23 h 323302"/>
                <a:gd name="connsiteX16" fmla="*/ 429358 w 431051"/>
                <a:gd name="connsiteY16" fmla="*/ 11367 h 323302"/>
                <a:gd name="connsiteX17" fmla="*/ 137662 w 431051"/>
                <a:gd name="connsiteY17" fmla="*/ 11367 h 323302"/>
                <a:gd name="connsiteX18" fmla="*/ 127127 w 431051"/>
                <a:gd name="connsiteY18" fmla="*/ 21903 h 323302"/>
                <a:gd name="connsiteX19" fmla="*/ 127127 w 431051"/>
                <a:gd name="connsiteY19" fmla="*/ 21959 h 32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1051" h="323302">
                  <a:moveTo>
                    <a:pt x="127127" y="21959"/>
                  </a:moveTo>
                  <a:lnTo>
                    <a:pt x="127127" y="102828"/>
                  </a:lnTo>
                  <a:cubicBezTo>
                    <a:pt x="127070" y="114978"/>
                    <a:pt x="117217" y="124810"/>
                    <a:pt x="105087" y="124810"/>
                  </a:cubicBezTo>
                  <a:lnTo>
                    <a:pt x="20289" y="124810"/>
                  </a:lnTo>
                  <a:cubicBezTo>
                    <a:pt x="14480" y="124810"/>
                    <a:pt x="9753" y="129518"/>
                    <a:pt x="9697" y="135346"/>
                  </a:cubicBezTo>
                  <a:lnTo>
                    <a:pt x="9697" y="317585"/>
                  </a:lnTo>
                  <a:cubicBezTo>
                    <a:pt x="9697" y="320730"/>
                    <a:pt x="7134" y="323280"/>
                    <a:pt x="4002" y="323280"/>
                  </a:cubicBezTo>
                  <a:cubicBezTo>
                    <a:pt x="869" y="323280"/>
                    <a:pt x="-1693" y="320730"/>
                    <a:pt x="-1693" y="317585"/>
                  </a:cubicBezTo>
                  <a:lnTo>
                    <a:pt x="-1693" y="135346"/>
                  </a:lnTo>
                  <a:cubicBezTo>
                    <a:pt x="-1637" y="123196"/>
                    <a:pt x="8216" y="113364"/>
                    <a:pt x="20346" y="113364"/>
                  </a:cubicBezTo>
                  <a:lnTo>
                    <a:pt x="105144" y="113364"/>
                  </a:lnTo>
                  <a:cubicBezTo>
                    <a:pt x="110953" y="113395"/>
                    <a:pt x="115680" y="108703"/>
                    <a:pt x="115737" y="102885"/>
                  </a:cubicBezTo>
                  <a:cubicBezTo>
                    <a:pt x="115737" y="102866"/>
                    <a:pt x="115737" y="102847"/>
                    <a:pt x="115737" y="102828"/>
                  </a:cubicBezTo>
                  <a:lnTo>
                    <a:pt x="115737" y="21959"/>
                  </a:lnTo>
                  <a:cubicBezTo>
                    <a:pt x="115737" y="9819"/>
                    <a:pt x="125589" y="-23"/>
                    <a:pt x="137719" y="-23"/>
                  </a:cubicBezTo>
                  <a:lnTo>
                    <a:pt x="429358" y="-23"/>
                  </a:lnTo>
                  <a:lnTo>
                    <a:pt x="429358" y="11367"/>
                  </a:lnTo>
                  <a:lnTo>
                    <a:pt x="137662" y="11367"/>
                  </a:lnTo>
                  <a:cubicBezTo>
                    <a:pt x="131853" y="11367"/>
                    <a:pt x="127127" y="16083"/>
                    <a:pt x="127127" y="21903"/>
                  </a:cubicBezTo>
                  <a:cubicBezTo>
                    <a:pt x="127127" y="21921"/>
                    <a:pt x="127127" y="21941"/>
                    <a:pt x="127127" y="21959"/>
                  </a:cubicBezTo>
                  <a:close/>
                </a:path>
              </a:pathLst>
            </a:custGeom>
            <a:solidFill>
              <a:srgbClr val="6CB33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BD35E0DE-5FCB-4604-B129-8082B802F54D}"/>
                </a:ext>
              </a:extLst>
            </p:cNvPr>
            <p:cNvSpPr/>
            <p:nvPr/>
          </p:nvSpPr>
          <p:spPr>
            <a:xfrm>
              <a:off x="11926615" y="6304899"/>
              <a:ext cx="263847" cy="165381"/>
            </a:xfrm>
            <a:custGeom>
              <a:avLst/>
              <a:gdLst>
                <a:gd name="connsiteX0" fmla="*/ 163973 w 263847"/>
                <a:gd name="connsiteY0" fmla="*/ 101119 h 165381"/>
                <a:gd name="connsiteX1" fmla="*/ 163973 w 263847"/>
                <a:gd name="connsiteY1" fmla="*/ 146167 h 165381"/>
                <a:gd name="connsiteX2" fmla="*/ 155943 w 263847"/>
                <a:gd name="connsiteY2" fmla="*/ 154196 h 165381"/>
                <a:gd name="connsiteX3" fmla="*/ 112376 w 263847"/>
                <a:gd name="connsiteY3" fmla="*/ 154196 h 165381"/>
                <a:gd name="connsiteX4" fmla="*/ 104404 w 263847"/>
                <a:gd name="connsiteY4" fmla="*/ 146167 h 165381"/>
                <a:gd name="connsiteX5" fmla="*/ 104404 w 263847"/>
                <a:gd name="connsiteY5" fmla="*/ 19454 h 165381"/>
                <a:gd name="connsiteX6" fmla="*/ 84927 w 263847"/>
                <a:gd name="connsiteY6" fmla="*/ -23 h 165381"/>
                <a:gd name="connsiteX7" fmla="*/ 4002 w 263847"/>
                <a:gd name="connsiteY7" fmla="*/ -23 h 165381"/>
                <a:gd name="connsiteX8" fmla="*/ -1693 w 263847"/>
                <a:gd name="connsiteY8" fmla="*/ 5672 h 165381"/>
                <a:gd name="connsiteX9" fmla="*/ 4002 w 263847"/>
                <a:gd name="connsiteY9" fmla="*/ 11367 h 165381"/>
                <a:gd name="connsiteX10" fmla="*/ 84927 w 263847"/>
                <a:gd name="connsiteY10" fmla="*/ 11367 h 165381"/>
                <a:gd name="connsiteX11" fmla="*/ 92957 w 263847"/>
                <a:gd name="connsiteY11" fmla="*/ 19397 h 165381"/>
                <a:gd name="connsiteX12" fmla="*/ 92957 w 263847"/>
                <a:gd name="connsiteY12" fmla="*/ 145882 h 165381"/>
                <a:gd name="connsiteX13" fmla="*/ 112376 w 263847"/>
                <a:gd name="connsiteY13" fmla="*/ 165358 h 165381"/>
                <a:gd name="connsiteX14" fmla="*/ 155943 w 263847"/>
                <a:gd name="connsiteY14" fmla="*/ 165358 h 165381"/>
                <a:gd name="connsiteX15" fmla="*/ 175420 w 263847"/>
                <a:gd name="connsiteY15" fmla="*/ 145882 h 165381"/>
                <a:gd name="connsiteX16" fmla="*/ 175420 w 263847"/>
                <a:gd name="connsiteY16" fmla="*/ 100835 h 165381"/>
                <a:gd name="connsiteX17" fmla="*/ 183450 w 263847"/>
                <a:gd name="connsiteY17" fmla="*/ 92805 h 165381"/>
                <a:gd name="connsiteX18" fmla="*/ 262154 w 263847"/>
                <a:gd name="connsiteY18" fmla="*/ 92805 h 165381"/>
                <a:gd name="connsiteX19" fmla="*/ 262154 w 263847"/>
                <a:gd name="connsiteY19" fmla="*/ 81415 h 165381"/>
                <a:gd name="connsiteX20" fmla="*/ 183450 w 263847"/>
                <a:gd name="connsiteY20" fmla="*/ 81415 h 165381"/>
                <a:gd name="connsiteX21" fmla="*/ 163973 w 263847"/>
                <a:gd name="connsiteY21" fmla="*/ 100892 h 165381"/>
                <a:gd name="connsiteX22" fmla="*/ 163973 w 263847"/>
                <a:gd name="connsiteY22" fmla="*/ 101119 h 1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3847" h="165381">
                  <a:moveTo>
                    <a:pt x="163973" y="101119"/>
                  </a:moveTo>
                  <a:lnTo>
                    <a:pt x="163973" y="146167"/>
                  </a:lnTo>
                  <a:cubicBezTo>
                    <a:pt x="163973" y="150603"/>
                    <a:pt x="160385" y="154196"/>
                    <a:pt x="155943" y="154196"/>
                  </a:cubicBezTo>
                  <a:lnTo>
                    <a:pt x="112376" y="154196"/>
                  </a:lnTo>
                  <a:cubicBezTo>
                    <a:pt x="107992" y="154168"/>
                    <a:pt x="104404" y="150580"/>
                    <a:pt x="104404" y="146167"/>
                  </a:cubicBezTo>
                  <a:lnTo>
                    <a:pt x="104404" y="19454"/>
                  </a:lnTo>
                  <a:cubicBezTo>
                    <a:pt x="104404" y="8696"/>
                    <a:pt x="95690" y="-23"/>
                    <a:pt x="84927" y="-23"/>
                  </a:cubicBezTo>
                  <a:lnTo>
                    <a:pt x="4002" y="-23"/>
                  </a:lnTo>
                  <a:cubicBezTo>
                    <a:pt x="869" y="-23"/>
                    <a:pt x="-1693" y="2528"/>
                    <a:pt x="-1693" y="5672"/>
                  </a:cubicBezTo>
                  <a:cubicBezTo>
                    <a:pt x="-1693" y="8816"/>
                    <a:pt x="869" y="11367"/>
                    <a:pt x="4002" y="11367"/>
                  </a:cubicBezTo>
                  <a:lnTo>
                    <a:pt x="84927" y="11367"/>
                  </a:lnTo>
                  <a:cubicBezTo>
                    <a:pt x="89369" y="11367"/>
                    <a:pt x="92957" y="14960"/>
                    <a:pt x="92957" y="19397"/>
                  </a:cubicBezTo>
                  <a:lnTo>
                    <a:pt x="92957" y="145882"/>
                  </a:lnTo>
                  <a:cubicBezTo>
                    <a:pt x="92957" y="156617"/>
                    <a:pt x="101670" y="165324"/>
                    <a:pt x="112376" y="165358"/>
                  </a:cubicBezTo>
                  <a:lnTo>
                    <a:pt x="155943" y="165358"/>
                  </a:lnTo>
                  <a:cubicBezTo>
                    <a:pt x="166706" y="165358"/>
                    <a:pt x="175420" y="156640"/>
                    <a:pt x="175420" y="145882"/>
                  </a:cubicBezTo>
                  <a:lnTo>
                    <a:pt x="175420" y="100835"/>
                  </a:lnTo>
                  <a:cubicBezTo>
                    <a:pt x="175420" y="96398"/>
                    <a:pt x="179008" y="92805"/>
                    <a:pt x="183450" y="92805"/>
                  </a:cubicBezTo>
                  <a:lnTo>
                    <a:pt x="262154" y="92805"/>
                  </a:lnTo>
                  <a:lnTo>
                    <a:pt x="262154" y="81415"/>
                  </a:lnTo>
                  <a:lnTo>
                    <a:pt x="183450" y="81415"/>
                  </a:lnTo>
                  <a:cubicBezTo>
                    <a:pt x="172686" y="81415"/>
                    <a:pt x="163973" y="90134"/>
                    <a:pt x="163973" y="100892"/>
                  </a:cubicBezTo>
                  <a:cubicBezTo>
                    <a:pt x="163973" y="100966"/>
                    <a:pt x="163973" y="101045"/>
                    <a:pt x="163973" y="101119"/>
                  </a:cubicBezTo>
                  <a:close/>
                </a:path>
              </a:pathLst>
            </a:custGeom>
            <a:solidFill>
              <a:srgbClr val="6CB33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8381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78;p25">
            <a:extLst>
              <a:ext uri="{FF2B5EF4-FFF2-40B4-BE49-F238E27FC236}">
                <a16:creationId xmlns:a16="http://schemas.microsoft.com/office/drawing/2014/main" id="{F3410F6F-2C1F-469C-9007-3EAFBF06B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1600" y="191417"/>
            <a:ext cx="9328800" cy="9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>
                <a:solidFill>
                  <a:srgbClr val="003A2F"/>
                </a:solidFill>
                <a:latin typeface="Branding SF Bold" panose="00000800000000000000" pitchFamily="50" charset="0"/>
              </a:rPr>
              <a:t>Lorem ipsum</a:t>
            </a:r>
            <a:endParaRPr sz="3600">
              <a:solidFill>
                <a:srgbClr val="003A2F"/>
              </a:solidFill>
              <a:latin typeface="Branding SF Bold" panose="00000800000000000000" pitchFamily="50" charset="0"/>
            </a:endParaRP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F81D1C03-1CEA-4CBF-8BD0-9F129F78A55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912938" y="1771650"/>
            <a:ext cx="8324850" cy="3281363"/>
          </a:xfrm>
        </p:spPr>
        <p:txBody>
          <a:bodyPr/>
          <a:lstStyle/>
          <a:p>
            <a:endParaRPr lang="pt-BR"/>
          </a:p>
        </p:txBody>
      </p:sp>
      <p:grpSp>
        <p:nvGrpSpPr>
          <p:cNvPr id="5" name="Gráfico 12">
            <a:extLst>
              <a:ext uri="{FF2B5EF4-FFF2-40B4-BE49-F238E27FC236}">
                <a16:creationId xmlns:a16="http://schemas.microsoft.com/office/drawing/2014/main" id="{41FF5C4D-9F75-4138-93C3-F89B8795629F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EAFCE332-BC68-4A06-ADD2-AB7D6C7EBB7A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77A84F6-5AF4-4A08-A1F4-D0D9C337B2DF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9AC2C5A7-D5E1-4483-8857-1816D54A54B7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904FEEF-8FDD-4D41-82CA-5228331A3022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B750D918-A5A1-4B60-9F3F-194B3A9B054C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86AF2F3A-5352-4D28-897E-2DF0C54539C1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FAF676EE-E056-4896-BD3A-C03C7E2B13CE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5B54AFDD-1216-4757-BD24-10F2DF7E506B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C304729A-E138-4E7E-BB66-B7800E6B1A9B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438380D-E469-43C0-A3DD-253A1EF2D0CA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30A6FAA2-2E4B-485E-A4E8-389B83FBDDBD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21C15658-F891-469E-84AA-6A8FD042D51F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212EC5B6-5F19-46DF-B01C-B50AC994A75C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62E5F292-88FE-40B5-9B80-D63A8995DBAE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88B90AC-7520-4526-85A9-DE43BA4A1159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92935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carro, pequeno, escuro&#10;&#10;Descrição gerada automaticamente">
            <a:extLst>
              <a:ext uri="{FF2B5EF4-FFF2-40B4-BE49-F238E27FC236}">
                <a16:creationId xmlns:a16="http://schemas.microsoft.com/office/drawing/2014/main" id="{2A1E7DE4-C8C2-4163-AA06-910A8818E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8274"/>
          <a:stretch/>
        </p:blipFill>
        <p:spPr>
          <a:xfrm>
            <a:off x="-66990" y="0"/>
            <a:ext cx="1232598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C3A6FC84-941E-42C5-B716-A70F686C4058}"/>
              </a:ext>
            </a:extLst>
          </p:cNvPr>
          <p:cNvGrpSpPr/>
          <p:nvPr userDrawn="1"/>
        </p:nvGrpSpPr>
        <p:grpSpPr>
          <a:xfrm>
            <a:off x="8294546" y="4462999"/>
            <a:ext cx="3701654" cy="2028635"/>
            <a:chOff x="8294546" y="4462999"/>
            <a:chExt cx="3701654" cy="2028635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5EEF1A6-5576-47A8-8133-99BD9649EAB2}"/>
                </a:ext>
              </a:extLst>
            </p:cNvPr>
            <p:cNvSpPr/>
            <p:nvPr userDrawn="1"/>
          </p:nvSpPr>
          <p:spPr>
            <a:xfrm>
              <a:off x="8382409" y="4564091"/>
              <a:ext cx="3613791" cy="1927543"/>
            </a:xfrm>
            <a:prstGeom prst="roundRect">
              <a:avLst>
                <a:gd name="adj" fmla="val 4143"/>
              </a:avLst>
            </a:prstGeom>
            <a:solidFill>
              <a:srgbClr val="6CB33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24099119-CE4B-4693-B66A-95FCA6FDE942}"/>
                </a:ext>
              </a:extLst>
            </p:cNvPr>
            <p:cNvSpPr/>
            <p:nvPr userDrawn="1"/>
          </p:nvSpPr>
          <p:spPr>
            <a:xfrm>
              <a:off x="8294546" y="4462999"/>
              <a:ext cx="3613791" cy="1927543"/>
            </a:xfrm>
            <a:prstGeom prst="roundRect">
              <a:avLst>
                <a:gd name="adj" fmla="val 6452"/>
              </a:avLst>
            </a:prstGeom>
            <a:solidFill>
              <a:schemeClr val="bg1"/>
            </a:solidFill>
            <a:ln w="19050">
              <a:solidFill>
                <a:srgbClr val="003A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Google Shape;914;p45">
            <a:extLst>
              <a:ext uri="{FF2B5EF4-FFF2-40B4-BE49-F238E27FC236}">
                <a16:creationId xmlns:a16="http://schemas.microsoft.com/office/drawing/2014/main" id="{672A244B-0197-4002-A965-4C35CC53D443}"/>
              </a:ext>
            </a:extLst>
          </p:cNvPr>
          <p:cNvSpPr txBox="1">
            <a:spLocks/>
          </p:cNvSpPr>
          <p:nvPr userDrawn="1"/>
        </p:nvSpPr>
        <p:spPr>
          <a:xfrm>
            <a:off x="8526094" y="4685093"/>
            <a:ext cx="3382243" cy="9138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2800">
                <a:solidFill>
                  <a:srgbClr val="6CB33F"/>
                </a:solidFill>
                <a:latin typeface="Branding SF Bold" panose="00000800000000000000" pitchFamily="50" charset="0"/>
              </a:rPr>
              <a:t>Você</a:t>
            </a:r>
            <a:r>
              <a:rPr lang="pt-BR" sz="2800">
                <a:solidFill>
                  <a:srgbClr val="003A2F"/>
                </a:solidFill>
                <a:latin typeface="Branding SF Bold" panose="00000800000000000000" pitchFamily="50" charset="0"/>
              </a:rPr>
              <a:t> bem-vindo,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2800">
                <a:solidFill>
                  <a:srgbClr val="003A2F"/>
                </a:solidFill>
                <a:latin typeface="Branding SF Bold" panose="00000800000000000000" pitchFamily="50" charset="0"/>
              </a:rPr>
              <a:t>seu bem </a:t>
            </a:r>
            <a:r>
              <a:rPr lang="pt-BR" sz="2800">
                <a:solidFill>
                  <a:srgbClr val="6CB33F"/>
                </a:solidFill>
                <a:latin typeface="Branding SF Bold" panose="00000800000000000000" pitchFamily="50" charset="0"/>
              </a:rPr>
              <a:t>seguro</a:t>
            </a:r>
            <a:r>
              <a:rPr lang="pt-BR" sz="2800">
                <a:solidFill>
                  <a:srgbClr val="003A2F"/>
                </a:solidFill>
                <a:latin typeface="Branding SF Bold" panose="00000800000000000000" pitchFamily="50" charset="0"/>
              </a:rPr>
              <a:t>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D2A8997-C7ED-4435-A1AF-0831750403F5}"/>
              </a:ext>
            </a:extLst>
          </p:cNvPr>
          <p:cNvGrpSpPr/>
          <p:nvPr userDrawn="1"/>
        </p:nvGrpSpPr>
        <p:grpSpPr>
          <a:xfrm>
            <a:off x="8611633" y="5719903"/>
            <a:ext cx="3176714" cy="563781"/>
            <a:chOff x="8611633" y="5719903"/>
            <a:chExt cx="3176714" cy="563781"/>
          </a:xfrm>
        </p:grpSpPr>
        <p:pic>
          <p:nvPicPr>
            <p:cNvPr id="12" name="Imagem 11" descr="Logotipo&#10;&#10;Descrição gerada automaticamente com confiança média">
              <a:extLst>
                <a:ext uri="{FF2B5EF4-FFF2-40B4-BE49-F238E27FC236}">
                  <a16:creationId xmlns:a16="http://schemas.microsoft.com/office/drawing/2014/main" id="{1CD79448-841D-4362-98B1-C1F093EBF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517" y="5751966"/>
              <a:ext cx="531718" cy="531718"/>
            </a:xfrm>
            <a:prstGeom prst="rect">
              <a:avLst/>
            </a:prstGeom>
          </p:spPr>
        </p:pic>
        <p:pic>
          <p:nvPicPr>
            <p:cNvPr id="13" name="Imagem 12" descr="Desenho de personagem de desenho animado&#10;&#10;Descrição gerada automaticamente com confiança média">
              <a:extLst>
                <a:ext uri="{FF2B5EF4-FFF2-40B4-BE49-F238E27FC236}">
                  <a16:creationId xmlns:a16="http://schemas.microsoft.com/office/drawing/2014/main" id="{FA3AB22C-23AC-4E39-9EE8-E5C45F76AF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301" y="5719903"/>
              <a:ext cx="307451" cy="509823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7E187D2-FB99-45A3-A687-1ED2443A94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3" t="15012" r="19094" b="17557"/>
            <a:stretch/>
          </p:blipFill>
          <p:spPr>
            <a:xfrm>
              <a:off x="10998819" y="5751966"/>
              <a:ext cx="789528" cy="448740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E336B963-FF57-4F08-BD9A-A507F50BBD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11633" y="5751966"/>
              <a:ext cx="1331818" cy="401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17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a - degrad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802F000B-65A7-479F-93DE-A413E393CF19}"/>
              </a:ext>
            </a:extLst>
          </p:cNvPr>
          <p:cNvSpPr/>
          <p:nvPr/>
        </p:nvSpPr>
        <p:spPr>
          <a:xfrm>
            <a:off x="-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CB33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2E2A03DF-FCB9-4E80-8D84-059B9DA3275F}"/>
              </a:ext>
            </a:extLst>
          </p:cNvPr>
          <p:cNvSpPr/>
          <p:nvPr/>
        </p:nvSpPr>
        <p:spPr>
          <a:xfrm>
            <a:off x="9577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BB23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24573C6F-861C-46E1-8555-F8660550270F}"/>
              </a:ext>
            </a:extLst>
          </p:cNvPr>
          <p:cNvSpPr/>
          <p:nvPr/>
        </p:nvSpPr>
        <p:spPr>
          <a:xfrm>
            <a:off x="19147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AB13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D045FE3-C02E-40FF-AE9F-B477DB2B9471}"/>
              </a:ext>
            </a:extLst>
          </p:cNvPr>
          <p:cNvSpPr/>
          <p:nvPr/>
        </p:nvSpPr>
        <p:spPr>
          <a:xfrm>
            <a:off x="28725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9B03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1CF074F-0954-4C9F-B63A-AD4DB0F0DAD2}"/>
              </a:ext>
            </a:extLst>
          </p:cNvPr>
          <p:cNvSpPr/>
          <p:nvPr/>
        </p:nvSpPr>
        <p:spPr>
          <a:xfrm>
            <a:off x="38302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8AF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1B5B0FB9-D2D9-47A1-BC3A-679BD95F0788}"/>
              </a:ext>
            </a:extLst>
          </p:cNvPr>
          <p:cNvSpPr/>
          <p:nvPr/>
        </p:nvSpPr>
        <p:spPr>
          <a:xfrm>
            <a:off x="47879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8AE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10533597-7B7E-46DC-A5B5-54E21FCEA120}"/>
              </a:ext>
            </a:extLst>
          </p:cNvPr>
          <p:cNvSpPr/>
          <p:nvPr/>
        </p:nvSpPr>
        <p:spPr>
          <a:xfrm>
            <a:off x="57450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7AD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8E19856E-FD39-4A89-920F-178C59BFC910}"/>
              </a:ext>
            </a:extLst>
          </p:cNvPr>
          <p:cNvSpPr/>
          <p:nvPr/>
        </p:nvSpPr>
        <p:spPr>
          <a:xfrm>
            <a:off x="67027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6AC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DAFC0E37-5D6F-4416-BE80-6D0824D545EC}"/>
              </a:ext>
            </a:extLst>
          </p:cNvPr>
          <p:cNvSpPr/>
          <p:nvPr/>
        </p:nvSpPr>
        <p:spPr>
          <a:xfrm>
            <a:off x="76604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5AB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E19CE995-1DB3-4BE8-AAB0-0E412BEB9480}"/>
              </a:ext>
            </a:extLst>
          </p:cNvPr>
          <p:cNvSpPr/>
          <p:nvPr/>
        </p:nvSpPr>
        <p:spPr>
          <a:xfrm>
            <a:off x="86181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4AA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F4BE947-FA54-439A-AD67-89392540D2F8}"/>
              </a:ext>
            </a:extLst>
          </p:cNvPr>
          <p:cNvSpPr/>
          <p:nvPr/>
        </p:nvSpPr>
        <p:spPr>
          <a:xfrm>
            <a:off x="95752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3A9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5607658B-A6EC-4AB0-8DE6-719C959C66AD}"/>
              </a:ext>
            </a:extLst>
          </p:cNvPr>
          <p:cNvSpPr/>
          <p:nvPr/>
        </p:nvSpPr>
        <p:spPr>
          <a:xfrm>
            <a:off x="105329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2A83E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6AFBD10-0CA5-4A12-8539-2C48D3C64F85}"/>
              </a:ext>
            </a:extLst>
          </p:cNvPr>
          <p:cNvSpPr/>
          <p:nvPr/>
        </p:nvSpPr>
        <p:spPr>
          <a:xfrm>
            <a:off x="114906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1A7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77379342-95A0-493D-A66D-B5E08FE74B59}"/>
              </a:ext>
            </a:extLst>
          </p:cNvPr>
          <p:cNvSpPr/>
          <p:nvPr/>
        </p:nvSpPr>
        <p:spPr>
          <a:xfrm>
            <a:off x="124477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0A6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AFDD8253-F150-4A5D-BDD4-165CB20941D6}"/>
              </a:ext>
            </a:extLst>
          </p:cNvPr>
          <p:cNvSpPr/>
          <p:nvPr/>
        </p:nvSpPr>
        <p:spPr>
          <a:xfrm>
            <a:off x="134054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60A5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C9B47069-8265-4BA2-B1FE-07FA3C973F86}"/>
              </a:ext>
            </a:extLst>
          </p:cNvPr>
          <p:cNvSpPr/>
          <p:nvPr/>
        </p:nvSpPr>
        <p:spPr>
          <a:xfrm>
            <a:off x="143631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FA4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2DB72106-ABD8-441B-A719-B197B1A54207}"/>
              </a:ext>
            </a:extLst>
          </p:cNvPr>
          <p:cNvSpPr/>
          <p:nvPr/>
        </p:nvSpPr>
        <p:spPr>
          <a:xfrm>
            <a:off x="153209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EA3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95B76D13-3706-47D6-ABE1-CEBA8475E19D}"/>
              </a:ext>
            </a:extLst>
          </p:cNvPr>
          <p:cNvSpPr/>
          <p:nvPr/>
        </p:nvSpPr>
        <p:spPr>
          <a:xfrm>
            <a:off x="162779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DA2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2B00D5EA-C8FE-4E3D-8377-AE33074759D3}"/>
              </a:ext>
            </a:extLst>
          </p:cNvPr>
          <p:cNvSpPr/>
          <p:nvPr/>
        </p:nvSpPr>
        <p:spPr>
          <a:xfrm>
            <a:off x="172357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CA1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C824548A-9B3B-4DD3-9188-98CB85047E51}"/>
              </a:ext>
            </a:extLst>
          </p:cNvPr>
          <p:cNvSpPr/>
          <p:nvPr/>
        </p:nvSpPr>
        <p:spPr>
          <a:xfrm>
            <a:off x="181934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BA03D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19B23EB4-49D0-44DF-92B1-28E97B0103D0}"/>
              </a:ext>
            </a:extLst>
          </p:cNvPr>
          <p:cNvSpPr/>
          <p:nvPr/>
        </p:nvSpPr>
        <p:spPr>
          <a:xfrm>
            <a:off x="191511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A9F3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92FBBDD0-5D2B-40B6-8259-E91A22D49535}"/>
              </a:ext>
            </a:extLst>
          </p:cNvPr>
          <p:cNvSpPr/>
          <p:nvPr/>
        </p:nvSpPr>
        <p:spPr>
          <a:xfrm>
            <a:off x="201082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99E3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B77C372E-F3A9-4653-A96D-3557D70B2FD1}"/>
              </a:ext>
            </a:extLst>
          </p:cNvPr>
          <p:cNvSpPr/>
          <p:nvPr/>
        </p:nvSpPr>
        <p:spPr>
          <a:xfrm>
            <a:off x="210659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99D3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0452965D-C448-4941-85A2-A49F70FE0EE3}"/>
              </a:ext>
            </a:extLst>
          </p:cNvPr>
          <p:cNvSpPr/>
          <p:nvPr/>
        </p:nvSpPr>
        <p:spPr>
          <a:xfrm>
            <a:off x="220236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89C3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9F8DB0B0-E404-4DA3-BEE9-053596BEA79B}"/>
              </a:ext>
            </a:extLst>
          </p:cNvPr>
          <p:cNvSpPr/>
          <p:nvPr/>
        </p:nvSpPr>
        <p:spPr>
          <a:xfrm>
            <a:off x="229807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79B3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E4D1B28-D227-4702-A156-051BF32306B3}"/>
              </a:ext>
            </a:extLst>
          </p:cNvPr>
          <p:cNvSpPr/>
          <p:nvPr/>
        </p:nvSpPr>
        <p:spPr>
          <a:xfrm>
            <a:off x="239384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69A3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8524B8F4-4164-449E-AB4B-ED19BE5B59A1}"/>
              </a:ext>
            </a:extLst>
          </p:cNvPr>
          <p:cNvSpPr/>
          <p:nvPr/>
        </p:nvSpPr>
        <p:spPr>
          <a:xfrm>
            <a:off x="248961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5993C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F5756C28-27FA-48BB-9F3E-6D25E11B6643}"/>
              </a:ext>
            </a:extLst>
          </p:cNvPr>
          <p:cNvSpPr/>
          <p:nvPr/>
        </p:nvSpPr>
        <p:spPr>
          <a:xfrm>
            <a:off x="258538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498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22AC063D-4B9E-4576-B79D-FDF32D271815}"/>
              </a:ext>
            </a:extLst>
          </p:cNvPr>
          <p:cNvSpPr/>
          <p:nvPr/>
        </p:nvSpPr>
        <p:spPr>
          <a:xfrm>
            <a:off x="268109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397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7B134FF2-391E-48CD-B486-7FF420464DD7}"/>
              </a:ext>
            </a:extLst>
          </p:cNvPr>
          <p:cNvSpPr/>
          <p:nvPr/>
        </p:nvSpPr>
        <p:spPr>
          <a:xfrm>
            <a:off x="277686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296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086ED22B-6BCC-44E1-91CE-62065D4DEF52}"/>
              </a:ext>
            </a:extLst>
          </p:cNvPr>
          <p:cNvSpPr/>
          <p:nvPr/>
        </p:nvSpPr>
        <p:spPr>
          <a:xfrm>
            <a:off x="287263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195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D96ACF77-797D-4E6B-96D3-A1BCD5F455B2}"/>
              </a:ext>
            </a:extLst>
          </p:cNvPr>
          <p:cNvSpPr/>
          <p:nvPr/>
        </p:nvSpPr>
        <p:spPr>
          <a:xfrm>
            <a:off x="296841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194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DD713DE3-C0AA-416A-A24D-1E56884B540C}"/>
              </a:ext>
            </a:extLst>
          </p:cNvPr>
          <p:cNvSpPr/>
          <p:nvPr/>
        </p:nvSpPr>
        <p:spPr>
          <a:xfrm>
            <a:off x="306411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5093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72C649BB-9349-4213-BF51-3D1492A7469B}"/>
              </a:ext>
            </a:extLst>
          </p:cNvPr>
          <p:cNvSpPr/>
          <p:nvPr/>
        </p:nvSpPr>
        <p:spPr>
          <a:xfrm>
            <a:off x="315989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F92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79E92864-5275-40A3-A1B8-663A9C6DC0DE}"/>
              </a:ext>
            </a:extLst>
          </p:cNvPr>
          <p:cNvSpPr/>
          <p:nvPr/>
        </p:nvSpPr>
        <p:spPr>
          <a:xfrm>
            <a:off x="325566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E913B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B8CF3303-423E-4353-9A28-53A2BD766F8A}"/>
              </a:ext>
            </a:extLst>
          </p:cNvPr>
          <p:cNvSpPr/>
          <p:nvPr/>
        </p:nvSpPr>
        <p:spPr>
          <a:xfrm>
            <a:off x="335137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D903A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9C2E9DDB-3384-4B3A-94A2-A0CB627BD292}"/>
              </a:ext>
            </a:extLst>
          </p:cNvPr>
          <p:cNvSpPr/>
          <p:nvPr/>
        </p:nvSpPr>
        <p:spPr>
          <a:xfrm>
            <a:off x="344714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C8F3A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90E784C5-00B6-4057-B2F0-81EAB6ABEA5D}"/>
              </a:ext>
            </a:extLst>
          </p:cNvPr>
          <p:cNvSpPr/>
          <p:nvPr/>
        </p:nvSpPr>
        <p:spPr>
          <a:xfrm>
            <a:off x="354291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B8E3A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70D8696-960C-4B1C-865C-AE06D05D74AB}"/>
              </a:ext>
            </a:extLst>
          </p:cNvPr>
          <p:cNvSpPr/>
          <p:nvPr/>
        </p:nvSpPr>
        <p:spPr>
          <a:xfrm>
            <a:off x="363868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A8D3A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5919B1FB-4847-4755-AB4B-A8247F5A1E1E}"/>
              </a:ext>
            </a:extLst>
          </p:cNvPr>
          <p:cNvSpPr/>
          <p:nvPr/>
        </p:nvSpPr>
        <p:spPr>
          <a:xfrm>
            <a:off x="373439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98C3A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6691D029-437D-4BA3-B1D9-B5E577C7073A}"/>
              </a:ext>
            </a:extLst>
          </p:cNvPr>
          <p:cNvSpPr/>
          <p:nvPr/>
        </p:nvSpPr>
        <p:spPr>
          <a:xfrm>
            <a:off x="383016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98B3A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68ABFC82-6820-4B1F-9A1E-3F2E2382CE38}"/>
              </a:ext>
            </a:extLst>
          </p:cNvPr>
          <p:cNvSpPr/>
          <p:nvPr/>
        </p:nvSpPr>
        <p:spPr>
          <a:xfrm>
            <a:off x="392593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88A3A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BB340A5D-5F2F-4864-9BAF-95F820CA89AA}"/>
              </a:ext>
            </a:extLst>
          </p:cNvPr>
          <p:cNvSpPr/>
          <p:nvPr/>
        </p:nvSpPr>
        <p:spPr>
          <a:xfrm>
            <a:off x="402170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789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267FE1D0-B008-4D54-B3A5-188CBD5E0FC7}"/>
              </a:ext>
            </a:extLst>
          </p:cNvPr>
          <p:cNvSpPr/>
          <p:nvPr/>
        </p:nvSpPr>
        <p:spPr>
          <a:xfrm>
            <a:off x="411741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688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ED123FD3-60DF-40B9-BAD4-6B24938B2507}"/>
              </a:ext>
            </a:extLst>
          </p:cNvPr>
          <p:cNvSpPr/>
          <p:nvPr/>
        </p:nvSpPr>
        <p:spPr>
          <a:xfrm>
            <a:off x="421318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587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402E4F3C-DB62-4963-B672-080E39BE41CA}"/>
              </a:ext>
            </a:extLst>
          </p:cNvPr>
          <p:cNvSpPr/>
          <p:nvPr/>
        </p:nvSpPr>
        <p:spPr>
          <a:xfrm>
            <a:off x="430896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486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C56E90E4-7FDA-4C2A-B2FC-0D93DA1B8887}"/>
              </a:ext>
            </a:extLst>
          </p:cNvPr>
          <p:cNvSpPr/>
          <p:nvPr/>
        </p:nvSpPr>
        <p:spPr>
          <a:xfrm>
            <a:off x="440466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385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5E76C444-AE1D-451E-BB34-34C03656F450}"/>
              </a:ext>
            </a:extLst>
          </p:cNvPr>
          <p:cNvSpPr/>
          <p:nvPr/>
        </p:nvSpPr>
        <p:spPr>
          <a:xfrm>
            <a:off x="450044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284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E191E5C0-C466-417F-A512-5246DE26DF24}"/>
              </a:ext>
            </a:extLst>
          </p:cNvPr>
          <p:cNvSpPr/>
          <p:nvPr/>
        </p:nvSpPr>
        <p:spPr>
          <a:xfrm>
            <a:off x="459621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283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5" name="Forma Livre: Forma 54">
            <a:extLst>
              <a:ext uri="{FF2B5EF4-FFF2-40B4-BE49-F238E27FC236}">
                <a16:creationId xmlns:a16="http://schemas.microsoft.com/office/drawing/2014/main" id="{C8A01FBB-E033-414C-A7EF-D3C5BDE8F1F0}"/>
              </a:ext>
            </a:extLst>
          </p:cNvPr>
          <p:cNvSpPr/>
          <p:nvPr/>
        </p:nvSpPr>
        <p:spPr>
          <a:xfrm>
            <a:off x="469198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18239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3F7C83AF-7B7D-4155-AC5D-13ACF2187346}"/>
              </a:ext>
            </a:extLst>
          </p:cNvPr>
          <p:cNvSpPr/>
          <p:nvPr/>
        </p:nvSpPr>
        <p:spPr>
          <a:xfrm>
            <a:off x="478769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4081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8EE59B0B-2336-49AE-B369-372AC0882002}"/>
              </a:ext>
            </a:extLst>
          </p:cNvPr>
          <p:cNvSpPr/>
          <p:nvPr/>
        </p:nvSpPr>
        <p:spPr>
          <a:xfrm>
            <a:off x="488346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F80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B3AE7118-2E3C-4D5D-9917-579F479F3B3F}"/>
              </a:ext>
            </a:extLst>
          </p:cNvPr>
          <p:cNvSpPr/>
          <p:nvPr/>
        </p:nvSpPr>
        <p:spPr>
          <a:xfrm>
            <a:off x="497923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E7F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9" name="Forma Livre: Forma 58">
            <a:extLst>
              <a:ext uri="{FF2B5EF4-FFF2-40B4-BE49-F238E27FC236}">
                <a16:creationId xmlns:a16="http://schemas.microsoft.com/office/drawing/2014/main" id="{34A14603-E7B0-42CB-88AB-D04B95FE3AB7}"/>
              </a:ext>
            </a:extLst>
          </p:cNvPr>
          <p:cNvSpPr/>
          <p:nvPr/>
        </p:nvSpPr>
        <p:spPr>
          <a:xfrm>
            <a:off x="507500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D7E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0" name="Forma Livre: Forma 59">
            <a:extLst>
              <a:ext uri="{FF2B5EF4-FFF2-40B4-BE49-F238E27FC236}">
                <a16:creationId xmlns:a16="http://schemas.microsoft.com/office/drawing/2014/main" id="{16CA0005-910C-46A0-8BD1-40D9D6BD603A}"/>
              </a:ext>
            </a:extLst>
          </p:cNvPr>
          <p:cNvSpPr/>
          <p:nvPr/>
        </p:nvSpPr>
        <p:spPr>
          <a:xfrm>
            <a:off x="517071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C7D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1" name="Forma Livre: Forma 60">
            <a:extLst>
              <a:ext uri="{FF2B5EF4-FFF2-40B4-BE49-F238E27FC236}">
                <a16:creationId xmlns:a16="http://schemas.microsoft.com/office/drawing/2014/main" id="{8A743D49-56E7-4CD6-B66B-EFC646947F77}"/>
              </a:ext>
            </a:extLst>
          </p:cNvPr>
          <p:cNvSpPr/>
          <p:nvPr/>
        </p:nvSpPr>
        <p:spPr>
          <a:xfrm>
            <a:off x="526648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B7C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D97C0B64-22DE-4EB5-9A8D-6C2F00011A96}"/>
              </a:ext>
            </a:extLst>
          </p:cNvPr>
          <p:cNvSpPr/>
          <p:nvPr/>
        </p:nvSpPr>
        <p:spPr>
          <a:xfrm>
            <a:off x="536225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A7B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0A150C8D-1725-4C2A-B7CB-938F15BD85AB}"/>
              </a:ext>
            </a:extLst>
          </p:cNvPr>
          <p:cNvSpPr/>
          <p:nvPr/>
        </p:nvSpPr>
        <p:spPr>
          <a:xfrm>
            <a:off x="545796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A7A38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4" name="Forma Livre: Forma 63">
            <a:extLst>
              <a:ext uri="{FF2B5EF4-FFF2-40B4-BE49-F238E27FC236}">
                <a16:creationId xmlns:a16="http://schemas.microsoft.com/office/drawing/2014/main" id="{3D163CB3-A917-461A-A990-24A0B811D281}"/>
              </a:ext>
            </a:extLst>
          </p:cNvPr>
          <p:cNvSpPr/>
          <p:nvPr/>
        </p:nvSpPr>
        <p:spPr>
          <a:xfrm>
            <a:off x="555373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97937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5" name="Forma Livre: Forma 64">
            <a:extLst>
              <a:ext uri="{FF2B5EF4-FFF2-40B4-BE49-F238E27FC236}">
                <a16:creationId xmlns:a16="http://schemas.microsoft.com/office/drawing/2014/main" id="{F61A3756-9F8C-465F-850B-3049413F7ED6}"/>
              </a:ext>
            </a:extLst>
          </p:cNvPr>
          <p:cNvSpPr/>
          <p:nvPr/>
        </p:nvSpPr>
        <p:spPr>
          <a:xfrm>
            <a:off x="564950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87837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6" name="Forma Livre: Forma 65">
            <a:extLst>
              <a:ext uri="{FF2B5EF4-FFF2-40B4-BE49-F238E27FC236}">
                <a16:creationId xmlns:a16="http://schemas.microsoft.com/office/drawing/2014/main" id="{0D9F596E-EE00-4878-ABC1-BD27A3EA498D}"/>
              </a:ext>
            </a:extLst>
          </p:cNvPr>
          <p:cNvSpPr/>
          <p:nvPr/>
        </p:nvSpPr>
        <p:spPr>
          <a:xfrm>
            <a:off x="574528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77737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7" name="Forma Livre: Forma 66">
            <a:extLst>
              <a:ext uri="{FF2B5EF4-FFF2-40B4-BE49-F238E27FC236}">
                <a16:creationId xmlns:a16="http://schemas.microsoft.com/office/drawing/2014/main" id="{F0E5C8E0-B25A-47C6-8B3A-E0A6425D9673}"/>
              </a:ext>
            </a:extLst>
          </p:cNvPr>
          <p:cNvSpPr/>
          <p:nvPr/>
        </p:nvSpPr>
        <p:spPr>
          <a:xfrm>
            <a:off x="584098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67637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8" name="Forma Livre: Forma 67">
            <a:extLst>
              <a:ext uri="{FF2B5EF4-FFF2-40B4-BE49-F238E27FC236}">
                <a16:creationId xmlns:a16="http://schemas.microsoft.com/office/drawing/2014/main" id="{539860BC-D84C-41C5-BBAB-121BF6F70199}"/>
              </a:ext>
            </a:extLst>
          </p:cNvPr>
          <p:cNvSpPr/>
          <p:nvPr/>
        </p:nvSpPr>
        <p:spPr>
          <a:xfrm>
            <a:off x="593676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57637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9" name="Forma Livre: Forma 68">
            <a:extLst>
              <a:ext uri="{FF2B5EF4-FFF2-40B4-BE49-F238E27FC236}">
                <a16:creationId xmlns:a16="http://schemas.microsoft.com/office/drawing/2014/main" id="{A3D06D4C-8735-455D-9E03-18BBDD544B69}"/>
              </a:ext>
            </a:extLst>
          </p:cNvPr>
          <p:cNvSpPr/>
          <p:nvPr/>
        </p:nvSpPr>
        <p:spPr>
          <a:xfrm>
            <a:off x="603253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47537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0" name="Forma Livre: Forma 69">
            <a:extLst>
              <a:ext uri="{FF2B5EF4-FFF2-40B4-BE49-F238E27FC236}">
                <a16:creationId xmlns:a16="http://schemas.microsoft.com/office/drawing/2014/main" id="{31A052A4-0AF3-4BB8-95CB-B1C255431B2B}"/>
              </a:ext>
            </a:extLst>
          </p:cNvPr>
          <p:cNvSpPr/>
          <p:nvPr/>
        </p:nvSpPr>
        <p:spPr>
          <a:xfrm>
            <a:off x="612830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1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1" y="1070116"/>
                </a:lnTo>
                <a:close/>
              </a:path>
            </a:pathLst>
          </a:custGeom>
          <a:solidFill>
            <a:srgbClr val="337437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1" name="Forma Livre: Forma 70">
            <a:extLst>
              <a:ext uri="{FF2B5EF4-FFF2-40B4-BE49-F238E27FC236}">
                <a16:creationId xmlns:a16="http://schemas.microsoft.com/office/drawing/2014/main" id="{E44DEC6E-3CCB-4664-AD44-5E43045D784E}"/>
              </a:ext>
            </a:extLst>
          </p:cNvPr>
          <p:cNvSpPr/>
          <p:nvPr/>
        </p:nvSpPr>
        <p:spPr>
          <a:xfrm>
            <a:off x="622401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273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2" name="Forma Livre: Forma 71">
            <a:extLst>
              <a:ext uri="{FF2B5EF4-FFF2-40B4-BE49-F238E27FC236}">
                <a16:creationId xmlns:a16="http://schemas.microsoft.com/office/drawing/2014/main" id="{BB28A98F-1C55-4F32-8691-B4D10F4EF9AA}"/>
              </a:ext>
            </a:extLst>
          </p:cNvPr>
          <p:cNvSpPr/>
          <p:nvPr/>
        </p:nvSpPr>
        <p:spPr>
          <a:xfrm>
            <a:off x="631978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272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3" name="Forma Livre: Forma 72">
            <a:extLst>
              <a:ext uri="{FF2B5EF4-FFF2-40B4-BE49-F238E27FC236}">
                <a16:creationId xmlns:a16="http://schemas.microsoft.com/office/drawing/2014/main" id="{8C00C858-04CB-4045-974B-27CC2D1B3C52}"/>
              </a:ext>
            </a:extLst>
          </p:cNvPr>
          <p:cNvSpPr/>
          <p:nvPr/>
        </p:nvSpPr>
        <p:spPr>
          <a:xfrm>
            <a:off x="641555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171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6F5787F4-AF38-4F42-A640-75803782C5A8}"/>
              </a:ext>
            </a:extLst>
          </p:cNvPr>
          <p:cNvSpPr/>
          <p:nvPr/>
        </p:nvSpPr>
        <p:spPr>
          <a:xfrm>
            <a:off x="651126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3070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5" name="Forma Livre: Forma 74">
            <a:extLst>
              <a:ext uri="{FF2B5EF4-FFF2-40B4-BE49-F238E27FC236}">
                <a16:creationId xmlns:a16="http://schemas.microsoft.com/office/drawing/2014/main" id="{DE8D07BA-32DB-4845-8D09-8BC371E6CE08}"/>
              </a:ext>
            </a:extLst>
          </p:cNvPr>
          <p:cNvSpPr/>
          <p:nvPr/>
        </p:nvSpPr>
        <p:spPr>
          <a:xfrm>
            <a:off x="660703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F6F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6" name="Forma Livre: Forma 75">
            <a:extLst>
              <a:ext uri="{FF2B5EF4-FFF2-40B4-BE49-F238E27FC236}">
                <a16:creationId xmlns:a16="http://schemas.microsoft.com/office/drawing/2014/main" id="{A0DF19CC-BAFE-4FE7-B5B5-D85909DEEC78}"/>
              </a:ext>
            </a:extLst>
          </p:cNvPr>
          <p:cNvSpPr/>
          <p:nvPr/>
        </p:nvSpPr>
        <p:spPr>
          <a:xfrm>
            <a:off x="670280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E6E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7" name="Forma Livre: Forma 76">
            <a:extLst>
              <a:ext uri="{FF2B5EF4-FFF2-40B4-BE49-F238E27FC236}">
                <a16:creationId xmlns:a16="http://schemas.microsoft.com/office/drawing/2014/main" id="{A2A7432A-D924-467F-A034-F4034A641A41}"/>
              </a:ext>
            </a:extLst>
          </p:cNvPr>
          <p:cNvSpPr/>
          <p:nvPr/>
        </p:nvSpPr>
        <p:spPr>
          <a:xfrm>
            <a:off x="679857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D6D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D33219E3-B8FB-40B3-9788-8F6AEFD1EC2C}"/>
              </a:ext>
            </a:extLst>
          </p:cNvPr>
          <p:cNvSpPr/>
          <p:nvPr/>
        </p:nvSpPr>
        <p:spPr>
          <a:xfrm>
            <a:off x="689428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C6C36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9" name="Forma Livre: Forma 78">
            <a:extLst>
              <a:ext uri="{FF2B5EF4-FFF2-40B4-BE49-F238E27FC236}">
                <a16:creationId xmlns:a16="http://schemas.microsoft.com/office/drawing/2014/main" id="{C9E93B63-A71E-4CA2-88AE-8842B61B13A3}"/>
              </a:ext>
            </a:extLst>
          </p:cNvPr>
          <p:cNvSpPr/>
          <p:nvPr/>
        </p:nvSpPr>
        <p:spPr>
          <a:xfrm>
            <a:off x="699005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B6B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0" name="Forma Livre: Forma 79">
            <a:extLst>
              <a:ext uri="{FF2B5EF4-FFF2-40B4-BE49-F238E27FC236}">
                <a16:creationId xmlns:a16="http://schemas.microsoft.com/office/drawing/2014/main" id="{59640CEC-2581-4BEA-B818-46A7CCCF0EA4}"/>
              </a:ext>
            </a:extLst>
          </p:cNvPr>
          <p:cNvSpPr/>
          <p:nvPr/>
        </p:nvSpPr>
        <p:spPr>
          <a:xfrm>
            <a:off x="708582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A6A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1" name="Forma Livre: Forma 80">
            <a:extLst>
              <a:ext uri="{FF2B5EF4-FFF2-40B4-BE49-F238E27FC236}">
                <a16:creationId xmlns:a16="http://schemas.microsoft.com/office/drawing/2014/main" id="{AEC3ACA2-1583-4F74-9994-2DDC5D515C66}"/>
              </a:ext>
            </a:extLst>
          </p:cNvPr>
          <p:cNvSpPr/>
          <p:nvPr/>
        </p:nvSpPr>
        <p:spPr>
          <a:xfrm>
            <a:off x="718160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A69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2" name="Forma Livre: Forma 81">
            <a:extLst>
              <a:ext uri="{FF2B5EF4-FFF2-40B4-BE49-F238E27FC236}">
                <a16:creationId xmlns:a16="http://schemas.microsoft.com/office/drawing/2014/main" id="{F1B42F1F-1D83-4D64-9518-555EBE0870C7}"/>
              </a:ext>
            </a:extLst>
          </p:cNvPr>
          <p:cNvSpPr/>
          <p:nvPr/>
        </p:nvSpPr>
        <p:spPr>
          <a:xfrm>
            <a:off x="727730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968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3" name="Forma Livre: Forma 82">
            <a:extLst>
              <a:ext uri="{FF2B5EF4-FFF2-40B4-BE49-F238E27FC236}">
                <a16:creationId xmlns:a16="http://schemas.microsoft.com/office/drawing/2014/main" id="{2EEC7838-4B27-4D24-A101-75390303896A}"/>
              </a:ext>
            </a:extLst>
          </p:cNvPr>
          <p:cNvSpPr/>
          <p:nvPr/>
        </p:nvSpPr>
        <p:spPr>
          <a:xfrm>
            <a:off x="737308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867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4" name="Forma Livre: Forma 83">
            <a:extLst>
              <a:ext uri="{FF2B5EF4-FFF2-40B4-BE49-F238E27FC236}">
                <a16:creationId xmlns:a16="http://schemas.microsoft.com/office/drawing/2014/main" id="{8F6A3BED-A826-4117-8B6F-631A5790880C}"/>
              </a:ext>
            </a:extLst>
          </p:cNvPr>
          <p:cNvSpPr/>
          <p:nvPr/>
        </p:nvSpPr>
        <p:spPr>
          <a:xfrm>
            <a:off x="746885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766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5" name="Forma Livre: Forma 84">
            <a:extLst>
              <a:ext uri="{FF2B5EF4-FFF2-40B4-BE49-F238E27FC236}">
                <a16:creationId xmlns:a16="http://schemas.microsoft.com/office/drawing/2014/main" id="{0EBCD456-0D88-4EA1-97B9-198D00F7B88E}"/>
              </a:ext>
            </a:extLst>
          </p:cNvPr>
          <p:cNvSpPr/>
          <p:nvPr/>
        </p:nvSpPr>
        <p:spPr>
          <a:xfrm>
            <a:off x="756456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665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6" name="Forma Livre: Forma 85">
            <a:extLst>
              <a:ext uri="{FF2B5EF4-FFF2-40B4-BE49-F238E27FC236}">
                <a16:creationId xmlns:a16="http://schemas.microsoft.com/office/drawing/2014/main" id="{9450C0C6-6C62-438F-9826-8FD4B627FCE5}"/>
              </a:ext>
            </a:extLst>
          </p:cNvPr>
          <p:cNvSpPr/>
          <p:nvPr/>
        </p:nvSpPr>
        <p:spPr>
          <a:xfrm>
            <a:off x="766033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56435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A14A5F11-57C7-4A6A-85BE-352A5479102A}"/>
              </a:ext>
            </a:extLst>
          </p:cNvPr>
          <p:cNvSpPr/>
          <p:nvPr/>
        </p:nvSpPr>
        <p:spPr>
          <a:xfrm>
            <a:off x="775610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4633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8" name="Forma Livre: Forma 87">
            <a:extLst>
              <a:ext uri="{FF2B5EF4-FFF2-40B4-BE49-F238E27FC236}">
                <a16:creationId xmlns:a16="http://schemas.microsoft.com/office/drawing/2014/main" id="{4119ADA2-3D0C-4E72-93A7-85670FE16D3B}"/>
              </a:ext>
            </a:extLst>
          </p:cNvPr>
          <p:cNvSpPr/>
          <p:nvPr/>
        </p:nvSpPr>
        <p:spPr>
          <a:xfrm>
            <a:off x="785187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3623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9" name="Forma Livre: Forma 88">
            <a:extLst>
              <a:ext uri="{FF2B5EF4-FFF2-40B4-BE49-F238E27FC236}">
                <a16:creationId xmlns:a16="http://schemas.microsoft.com/office/drawing/2014/main" id="{0623AA4C-A979-4A82-A147-67E36A0430D7}"/>
              </a:ext>
            </a:extLst>
          </p:cNvPr>
          <p:cNvSpPr/>
          <p:nvPr/>
        </p:nvSpPr>
        <p:spPr>
          <a:xfrm>
            <a:off x="794758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3613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0" name="Forma Livre: Forma 89">
            <a:extLst>
              <a:ext uri="{FF2B5EF4-FFF2-40B4-BE49-F238E27FC236}">
                <a16:creationId xmlns:a16="http://schemas.microsoft.com/office/drawing/2014/main" id="{A83D7203-5B06-4C92-9BD7-755728625B26}"/>
              </a:ext>
            </a:extLst>
          </p:cNvPr>
          <p:cNvSpPr/>
          <p:nvPr/>
        </p:nvSpPr>
        <p:spPr>
          <a:xfrm>
            <a:off x="804335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2603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1" name="Forma Livre: Forma 90">
            <a:extLst>
              <a:ext uri="{FF2B5EF4-FFF2-40B4-BE49-F238E27FC236}">
                <a16:creationId xmlns:a16="http://schemas.microsoft.com/office/drawing/2014/main" id="{4960EE30-CCA0-4DFE-8B64-634EA1843E81}"/>
              </a:ext>
            </a:extLst>
          </p:cNvPr>
          <p:cNvSpPr/>
          <p:nvPr/>
        </p:nvSpPr>
        <p:spPr>
          <a:xfrm>
            <a:off x="813912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15F3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2" name="Forma Livre: Forma 91">
            <a:extLst>
              <a:ext uri="{FF2B5EF4-FFF2-40B4-BE49-F238E27FC236}">
                <a16:creationId xmlns:a16="http://schemas.microsoft.com/office/drawing/2014/main" id="{3A7AB7BA-6AB5-41FF-922E-C3AB75F164D0}"/>
              </a:ext>
            </a:extLst>
          </p:cNvPr>
          <p:cNvSpPr/>
          <p:nvPr/>
        </p:nvSpPr>
        <p:spPr>
          <a:xfrm>
            <a:off x="823489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205E3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3" name="Forma Livre: Forma 92">
            <a:extLst>
              <a:ext uri="{FF2B5EF4-FFF2-40B4-BE49-F238E27FC236}">
                <a16:creationId xmlns:a16="http://schemas.microsoft.com/office/drawing/2014/main" id="{5812A7C1-E863-4A85-84C6-CBFCF474796B}"/>
              </a:ext>
            </a:extLst>
          </p:cNvPr>
          <p:cNvSpPr/>
          <p:nvPr/>
        </p:nvSpPr>
        <p:spPr>
          <a:xfrm>
            <a:off x="833060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F5D34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4" name="Forma Livre: Forma 93">
            <a:extLst>
              <a:ext uri="{FF2B5EF4-FFF2-40B4-BE49-F238E27FC236}">
                <a16:creationId xmlns:a16="http://schemas.microsoft.com/office/drawing/2014/main" id="{1C70FB14-CD3B-4E93-893F-EEDF312305C1}"/>
              </a:ext>
            </a:extLst>
          </p:cNvPr>
          <p:cNvSpPr/>
          <p:nvPr/>
        </p:nvSpPr>
        <p:spPr>
          <a:xfrm>
            <a:off x="842637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E5C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5" name="Forma Livre: Forma 94">
            <a:extLst>
              <a:ext uri="{FF2B5EF4-FFF2-40B4-BE49-F238E27FC236}">
                <a16:creationId xmlns:a16="http://schemas.microsoft.com/office/drawing/2014/main" id="{70D6B903-D68D-4155-8791-889D20D5F5BC}"/>
              </a:ext>
            </a:extLst>
          </p:cNvPr>
          <p:cNvSpPr/>
          <p:nvPr/>
        </p:nvSpPr>
        <p:spPr>
          <a:xfrm>
            <a:off x="852214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D5B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6" name="Forma Livre: Forma 95">
            <a:extLst>
              <a:ext uri="{FF2B5EF4-FFF2-40B4-BE49-F238E27FC236}">
                <a16:creationId xmlns:a16="http://schemas.microsoft.com/office/drawing/2014/main" id="{8F1C26A2-F8B3-4AFE-8443-26A31AB43278}"/>
              </a:ext>
            </a:extLst>
          </p:cNvPr>
          <p:cNvSpPr/>
          <p:nvPr/>
        </p:nvSpPr>
        <p:spPr>
          <a:xfrm>
            <a:off x="861785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C5A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7" name="Forma Livre: Forma 96">
            <a:extLst>
              <a:ext uri="{FF2B5EF4-FFF2-40B4-BE49-F238E27FC236}">
                <a16:creationId xmlns:a16="http://schemas.microsoft.com/office/drawing/2014/main" id="{8347499E-16CE-433E-985F-5FE1D41E064B}"/>
              </a:ext>
            </a:extLst>
          </p:cNvPr>
          <p:cNvSpPr/>
          <p:nvPr/>
        </p:nvSpPr>
        <p:spPr>
          <a:xfrm>
            <a:off x="871362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B59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8" name="Forma Livre: Forma 97">
            <a:extLst>
              <a:ext uri="{FF2B5EF4-FFF2-40B4-BE49-F238E27FC236}">
                <a16:creationId xmlns:a16="http://schemas.microsoft.com/office/drawing/2014/main" id="{DFEEFE99-DAB0-4226-83C9-5FCDFA4311A6}"/>
              </a:ext>
            </a:extLst>
          </p:cNvPr>
          <p:cNvSpPr/>
          <p:nvPr/>
        </p:nvSpPr>
        <p:spPr>
          <a:xfrm>
            <a:off x="880940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B58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9" name="Forma Livre: Forma 98">
            <a:extLst>
              <a:ext uri="{FF2B5EF4-FFF2-40B4-BE49-F238E27FC236}">
                <a16:creationId xmlns:a16="http://schemas.microsoft.com/office/drawing/2014/main" id="{82B9B807-906D-42E0-9FC3-9BE847946E2A}"/>
              </a:ext>
            </a:extLst>
          </p:cNvPr>
          <p:cNvSpPr/>
          <p:nvPr/>
        </p:nvSpPr>
        <p:spPr>
          <a:xfrm>
            <a:off x="890517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A57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0" name="Forma Livre: Forma 99">
            <a:extLst>
              <a:ext uri="{FF2B5EF4-FFF2-40B4-BE49-F238E27FC236}">
                <a16:creationId xmlns:a16="http://schemas.microsoft.com/office/drawing/2014/main" id="{6EACAC52-2F11-4522-B01E-48ACDCCEFCAE}"/>
              </a:ext>
            </a:extLst>
          </p:cNvPr>
          <p:cNvSpPr/>
          <p:nvPr/>
        </p:nvSpPr>
        <p:spPr>
          <a:xfrm>
            <a:off x="900088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956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1" name="Forma Livre: Forma 100">
            <a:extLst>
              <a:ext uri="{FF2B5EF4-FFF2-40B4-BE49-F238E27FC236}">
                <a16:creationId xmlns:a16="http://schemas.microsoft.com/office/drawing/2014/main" id="{C68562FA-D68F-46FA-835F-D3292D673228}"/>
              </a:ext>
            </a:extLst>
          </p:cNvPr>
          <p:cNvSpPr/>
          <p:nvPr/>
        </p:nvSpPr>
        <p:spPr>
          <a:xfrm>
            <a:off x="909665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85533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2" name="Forma Livre: Forma 101">
            <a:extLst>
              <a:ext uri="{FF2B5EF4-FFF2-40B4-BE49-F238E27FC236}">
                <a16:creationId xmlns:a16="http://schemas.microsoft.com/office/drawing/2014/main" id="{DCC57CD1-955C-40EA-AF4A-AB390C9EA56E}"/>
              </a:ext>
            </a:extLst>
          </p:cNvPr>
          <p:cNvSpPr/>
          <p:nvPr/>
        </p:nvSpPr>
        <p:spPr>
          <a:xfrm>
            <a:off x="919242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7543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3" name="Forma Livre: Forma 102">
            <a:extLst>
              <a:ext uri="{FF2B5EF4-FFF2-40B4-BE49-F238E27FC236}">
                <a16:creationId xmlns:a16="http://schemas.microsoft.com/office/drawing/2014/main" id="{FECA3A8B-CFEC-4474-9D67-24EBCF6730AB}"/>
              </a:ext>
            </a:extLst>
          </p:cNvPr>
          <p:cNvSpPr/>
          <p:nvPr/>
        </p:nvSpPr>
        <p:spPr>
          <a:xfrm>
            <a:off x="928819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6533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4" name="Forma Livre: Forma 103">
            <a:extLst>
              <a:ext uri="{FF2B5EF4-FFF2-40B4-BE49-F238E27FC236}">
                <a16:creationId xmlns:a16="http://schemas.microsoft.com/office/drawing/2014/main" id="{198DBD2B-96AF-4DF0-9969-801EFDB24E21}"/>
              </a:ext>
            </a:extLst>
          </p:cNvPr>
          <p:cNvSpPr/>
          <p:nvPr/>
        </p:nvSpPr>
        <p:spPr>
          <a:xfrm>
            <a:off x="938390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5523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5" name="Forma Livre: Forma 104">
            <a:extLst>
              <a:ext uri="{FF2B5EF4-FFF2-40B4-BE49-F238E27FC236}">
                <a16:creationId xmlns:a16="http://schemas.microsoft.com/office/drawing/2014/main" id="{51C9D548-A617-47D0-81BA-CC05287480BE}"/>
              </a:ext>
            </a:extLst>
          </p:cNvPr>
          <p:cNvSpPr/>
          <p:nvPr/>
        </p:nvSpPr>
        <p:spPr>
          <a:xfrm>
            <a:off x="947967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4513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6" name="Forma Livre: Forma 105">
            <a:extLst>
              <a:ext uri="{FF2B5EF4-FFF2-40B4-BE49-F238E27FC236}">
                <a16:creationId xmlns:a16="http://schemas.microsoft.com/office/drawing/2014/main" id="{E1712081-A974-44E7-9A99-4934A38349A7}"/>
              </a:ext>
            </a:extLst>
          </p:cNvPr>
          <p:cNvSpPr/>
          <p:nvPr/>
        </p:nvSpPr>
        <p:spPr>
          <a:xfrm>
            <a:off x="957544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3503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7" name="Forma Livre: Forma 106">
            <a:extLst>
              <a:ext uri="{FF2B5EF4-FFF2-40B4-BE49-F238E27FC236}">
                <a16:creationId xmlns:a16="http://schemas.microsoft.com/office/drawing/2014/main" id="{A4308780-9A17-4D2A-817E-E434B205D429}"/>
              </a:ext>
            </a:extLst>
          </p:cNvPr>
          <p:cNvSpPr/>
          <p:nvPr/>
        </p:nvSpPr>
        <p:spPr>
          <a:xfrm>
            <a:off x="967121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34F3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8" name="Forma Livre: Forma 107">
            <a:extLst>
              <a:ext uri="{FF2B5EF4-FFF2-40B4-BE49-F238E27FC236}">
                <a16:creationId xmlns:a16="http://schemas.microsoft.com/office/drawing/2014/main" id="{64B005EA-E851-4B99-8983-BAB9A5D764B1}"/>
              </a:ext>
            </a:extLst>
          </p:cNvPr>
          <p:cNvSpPr/>
          <p:nvPr/>
        </p:nvSpPr>
        <p:spPr>
          <a:xfrm>
            <a:off x="976692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24E32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9" name="Forma Livre: Forma 108">
            <a:extLst>
              <a:ext uri="{FF2B5EF4-FFF2-40B4-BE49-F238E27FC236}">
                <a16:creationId xmlns:a16="http://schemas.microsoft.com/office/drawing/2014/main" id="{7E52C9C9-03F5-4DD4-A4FE-C7904653C3FA}"/>
              </a:ext>
            </a:extLst>
          </p:cNvPr>
          <p:cNvSpPr/>
          <p:nvPr/>
        </p:nvSpPr>
        <p:spPr>
          <a:xfrm>
            <a:off x="986269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14D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0" name="Forma Livre: Forma 109">
            <a:extLst>
              <a:ext uri="{FF2B5EF4-FFF2-40B4-BE49-F238E27FC236}">
                <a16:creationId xmlns:a16="http://schemas.microsoft.com/office/drawing/2014/main" id="{978CA0B5-463B-45C6-B809-AD555E40DD66}"/>
              </a:ext>
            </a:extLst>
          </p:cNvPr>
          <p:cNvSpPr/>
          <p:nvPr/>
        </p:nvSpPr>
        <p:spPr>
          <a:xfrm>
            <a:off x="995847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104C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1" name="Forma Livre: Forma 110">
            <a:extLst>
              <a:ext uri="{FF2B5EF4-FFF2-40B4-BE49-F238E27FC236}">
                <a16:creationId xmlns:a16="http://schemas.microsoft.com/office/drawing/2014/main" id="{E4AD8A3E-046C-4D58-B449-C109A00F24EE}"/>
              </a:ext>
            </a:extLst>
          </p:cNvPr>
          <p:cNvSpPr/>
          <p:nvPr/>
        </p:nvSpPr>
        <p:spPr>
          <a:xfrm>
            <a:off x="1005417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F4B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2" name="Forma Livre: Forma 111">
            <a:extLst>
              <a:ext uri="{FF2B5EF4-FFF2-40B4-BE49-F238E27FC236}">
                <a16:creationId xmlns:a16="http://schemas.microsoft.com/office/drawing/2014/main" id="{4D0AF0E1-1A09-4F8C-B557-1EFE2E34DE10}"/>
              </a:ext>
            </a:extLst>
          </p:cNvPr>
          <p:cNvSpPr/>
          <p:nvPr/>
        </p:nvSpPr>
        <p:spPr>
          <a:xfrm>
            <a:off x="1014995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E4A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3" name="Forma Livre: Forma 112">
            <a:extLst>
              <a:ext uri="{FF2B5EF4-FFF2-40B4-BE49-F238E27FC236}">
                <a16:creationId xmlns:a16="http://schemas.microsoft.com/office/drawing/2014/main" id="{850CB85D-30F4-4D9C-9D3C-AF4FC7E04D88}"/>
              </a:ext>
            </a:extLst>
          </p:cNvPr>
          <p:cNvSpPr/>
          <p:nvPr/>
        </p:nvSpPr>
        <p:spPr>
          <a:xfrm>
            <a:off x="1024572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D49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4" name="Forma Livre: Forma 113">
            <a:extLst>
              <a:ext uri="{FF2B5EF4-FFF2-40B4-BE49-F238E27FC236}">
                <a16:creationId xmlns:a16="http://schemas.microsoft.com/office/drawing/2014/main" id="{F66171C6-300F-44CC-9D39-46239B74DA25}"/>
              </a:ext>
            </a:extLst>
          </p:cNvPr>
          <p:cNvSpPr/>
          <p:nvPr/>
        </p:nvSpPr>
        <p:spPr>
          <a:xfrm>
            <a:off x="1034149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C48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5" name="Forma Livre: Forma 114">
            <a:extLst>
              <a:ext uri="{FF2B5EF4-FFF2-40B4-BE49-F238E27FC236}">
                <a16:creationId xmlns:a16="http://schemas.microsoft.com/office/drawing/2014/main" id="{F9B1B48D-D863-4D79-B1B6-67A9D09C6D5F}"/>
              </a:ext>
            </a:extLst>
          </p:cNvPr>
          <p:cNvSpPr/>
          <p:nvPr/>
        </p:nvSpPr>
        <p:spPr>
          <a:xfrm>
            <a:off x="10437201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C47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6" name="Forma Livre: Forma 115">
            <a:extLst>
              <a:ext uri="{FF2B5EF4-FFF2-40B4-BE49-F238E27FC236}">
                <a16:creationId xmlns:a16="http://schemas.microsoft.com/office/drawing/2014/main" id="{1AE95516-CAD8-4F91-9D78-0951D913EBC9}"/>
              </a:ext>
            </a:extLst>
          </p:cNvPr>
          <p:cNvSpPr/>
          <p:nvPr/>
        </p:nvSpPr>
        <p:spPr>
          <a:xfrm>
            <a:off x="10532973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B4631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7" name="Forma Livre: Forma 116">
            <a:extLst>
              <a:ext uri="{FF2B5EF4-FFF2-40B4-BE49-F238E27FC236}">
                <a16:creationId xmlns:a16="http://schemas.microsoft.com/office/drawing/2014/main" id="{977B4E14-6CB2-4EC0-BC73-33C0CFBE419D}"/>
              </a:ext>
            </a:extLst>
          </p:cNvPr>
          <p:cNvSpPr/>
          <p:nvPr/>
        </p:nvSpPr>
        <p:spPr>
          <a:xfrm>
            <a:off x="1062874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A45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8" name="Forma Livre: Forma 117">
            <a:extLst>
              <a:ext uri="{FF2B5EF4-FFF2-40B4-BE49-F238E27FC236}">
                <a16:creationId xmlns:a16="http://schemas.microsoft.com/office/drawing/2014/main" id="{1B22B656-67E2-4FEE-A894-F057A014BB90}"/>
              </a:ext>
            </a:extLst>
          </p:cNvPr>
          <p:cNvSpPr/>
          <p:nvPr/>
        </p:nvSpPr>
        <p:spPr>
          <a:xfrm>
            <a:off x="1072451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944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9" name="Forma Livre: Forma 118">
            <a:extLst>
              <a:ext uri="{FF2B5EF4-FFF2-40B4-BE49-F238E27FC236}">
                <a16:creationId xmlns:a16="http://schemas.microsoft.com/office/drawing/2014/main" id="{75ABB646-6A81-4EA8-98F4-FFA359205C4D}"/>
              </a:ext>
            </a:extLst>
          </p:cNvPr>
          <p:cNvSpPr/>
          <p:nvPr/>
        </p:nvSpPr>
        <p:spPr>
          <a:xfrm>
            <a:off x="10820224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843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0" name="Forma Livre: Forma 119">
            <a:extLst>
              <a:ext uri="{FF2B5EF4-FFF2-40B4-BE49-F238E27FC236}">
                <a16:creationId xmlns:a16="http://schemas.microsoft.com/office/drawing/2014/main" id="{72722604-EC8A-46D9-BC92-CD40333246EE}"/>
              </a:ext>
            </a:extLst>
          </p:cNvPr>
          <p:cNvSpPr/>
          <p:nvPr/>
        </p:nvSpPr>
        <p:spPr>
          <a:xfrm>
            <a:off x="10915996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742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1" name="Forma Livre: Forma 120">
            <a:extLst>
              <a:ext uri="{FF2B5EF4-FFF2-40B4-BE49-F238E27FC236}">
                <a16:creationId xmlns:a16="http://schemas.microsoft.com/office/drawing/2014/main" id="{C3017DE0-2485-4D1F-ABF1-74E9D53913ED}"/>
              </a:ext>
            </a:extLst>
          </p:cNvPr>
          <p:cNvSpPr/>
          <p:nvPr/>
        </p:nvSpPr>
        <p:spPr>
          <a:xfrm>
            <a:off x="1101176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641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2" name="Forma Livre: Forma 121">
            <a:extLst>
              <a:ext uri="{FF2B5EF4-FFF2-40B4-BE49-F238E27FC236}">
                <a16:creationId xmlns:a16="http://schemas.microsoft.com/office/drawing/2014/main" id="{688EEA2E-36A1-4345-9B77-B97AC9EAA020}"/>
              </a:ext>
            </a:extLst>
          </p:cNvPr>
          <p:cNvSpPr/>
          <p:nvPr/>
        </p:nvSpPr>
        <p:spPr>
          <a:xfrm>
            <a:off x="11107475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540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3" name="Forma Livre: Forma 122">
            <a:extLst>
              <a:ext uri="{FF2B5EF4-FFF2-40B4-BE49-F238E27FC236}">
                <a16:creationId xmlns:a16="http://schemas.microsoft.com/office/drawing/2014/main" id="{C27578AE-3942-4FCF-96BC-012969EED1B5}"/>
              </a:ext>
            </a:extLst>
          </p:cNvPr>
          <p:cNvSpPr/>
          <p:nvPr/>
        </p:nvSpPr>
        <p:spPr>
          <a:xfrm>
            <a:off x="11203247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43F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4" name="Forma Livre: Forma 123">
            <a:extLst>
              <a:ext uri="{FF2B5EF4-FFF2-40B4-BE49-F238E27FC236}">
                <a16:creationId xmlns:a16="http://schemas.microsoft.com/office/drawing/2014/main" id="{6DC3656D-F022-4FEE-8F09-EBBF13A3211F}"/>
              </a:ext>
            </a:extLst>
          </p:cNvPr>
          <p:cNvSpPr/>
          <p:nvPr/>
        </p:nvSpPr>
        <p:spPr>
          <a:xfrm>
            <a:off x="11299019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43E30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5" name="Forma Livre: Forma 124">
            <a:extLst>
              <a:ext uri="{FF2B5EF4-FFF2-40B4-BE49-F238E27FC236}">
                <a16:creationId xmlns:a16="http://schemas.microsoft.com/office/drawing/2014/main" id="{2F8EC7C5-7A8E-431D-A080-76398EE484B1}"/>
              </a:ext>
            </a:extLst>
          </p:cNvPr>
          <p:cNvSpPr/>
          <p:nvPr/>
        </p:nvSpPr>
        <p:spPr>
          <a:xfrm>
            <a:off x="1139479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33D2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6" name="Forma Livre: Forma 125">
            <a:extLst>
              <a:ext uri="{FF2B5EF4-FFF2-40B4-BE49-F238E27FC236}">
                <a16:creationId xmlns:a16="http://schemas.microsoft.com/office/drawing/2014/main" id="{5192A19A-6DF4-4853-B15A-DEDF836FAC13}"/>
              </a:ext>
            </a:extLst>
          </p:cNvPr>
          <p:cNvSpPr/>
          <p:nvPr/>
        </p:nvSpPr>
        <p:spPr>
          <a:xfrm>
            <a:off x="11490498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5 w 507735"/>
              <a:gd name="connsiteY1" fmla="*/ 0 h 1070115"/>
              <a:gd name="connsiteX2" fmla="*/ 507735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5" y="0"/>
                </a:lnTo>
                <a:lnTo>
                  <a:pt x="507735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23C2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7" name="Forma Livre: Forma 126">
            <a:extLst>
              <a:ext uri="{FF2B5EF4-FFF2-40B4-BE49-F238E27FC236}">
                <a16:creationId xmlns:a16="http://schemas.microsoft.com/office/drawing/2014/main" id="{2696E1FC-9D4B-4F42-B12A-9D4B8B78D874}"/>
              </a:ext>
            </a:extLst>
          </p:cNvPr>
          <p:cNvSpPr/>
          <p:nvPr/>
        </p:nvSpPr>
        <p:spPr>
          <a:xfrm>
            <a:off x="11586270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13B2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8" name="Forma Livre: Forma 127">
            <a:extLst>
              <a:ext uri="{FF2B5EF4-FFF2-40B4-BE49-F238E27FC236}">
                <a16:creationId xmlns:a16="http://schemas.microsoft.com/office/drawing/2014/main" id="{8A19E2CD-74C9-47F1-B0C5-2902984F11E2}"/>
              </a:ext>
            </a:extLst>
          </p:cNvPr>
          <p:cNvSpPr/>
          <p:nvPr userDrawn="1"/>
        </p:nvSpPr>
        <p:spPr>
          <a:xfrm>
            <a:off x="11682042" y="5785409"/>
            <a:ext cx="507735" cy="1070115"/>
          </a:xfrm>
          <a:custGeom>
            <a:avLst/>
            <a:gdLst>
              <a:gd name="connsiteX0" fmla="*/ 0 w 507735"/>
              <a:gd name="connsiteY0" fmla="*/ 0 h 1070115"/>
              <a:gd name="connsiteX1" fmla="*/ 507736 w 507735"/>
              <a:gd name="connsiteY1" fmla="*/ 0 h 1070115"/>
              <a:gd name="connsiteX2" fmla="*/ 507736 w 507735"/>
              <a:gd name="connsiteY2" fmla="*/ 1070116 h 1070115"/>
              <a:gd name="connsiteX3" fmla="*/ 0 w 507735"/>
              <a:gd name="connsiteY3" fmla="*/ 1070116 h 107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735" h="1070115">
                <a:moveTo>
                  <a:pt x="0" y="0"/>
                </a:moveTo>
                <a:lnTo>
                  <a:pt x="507736" y="0"/>
                </a:lnTo>
                <a:lnTo>
                  <a:pt x="507736" y="1070116"/>
                </a:lnTo>
                <a:lnTo>
                  <a:pt x="0" y="1070116"/>
                </a:lnTo>
                <a:close/>
              </a:path>
            </a:pathLst>
          </a:custGeom>
          <a:solidFill>
            <a:srgbClr val="003A2F"/>
          </a:solidFill>
          <a:ln w="634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134" name="Gráfico 8">
            <a:extLst>
              <a:ext uri="{FF2B5EF4-FFF2-40B4-BE49-F238E27FC236}">
                <a16:creationId xmlns:a16="http://schemas.microsoft.com/office/drawing/2014/main" id="{78F37834-7F54-4EF2-9311-6607DDD909FB}"/>
              </a:ext>
            </a:extLst>
          </p:cNvPr>
          <p:cNvGrpSpPr/>
          <p:nvPr/>
        </p:nvGrpSpPr>
        <p:grpSpPr>
          <a:xfrm>
            <a:off x="10715090" y="6201399"/>
            <a:ext cx="1101088" cy="331995"/>
            <a:chOff x="10744064" y="6148059"/>
            <a:chExt cx="1101088" cy="331995"/>
          </a:xfrm>
          <a:solidFill>
            <a:srgbClr val="FFFFFF"/>
          </a:solidFill>
        </p:grpSpPr>
        <p:sp>
          <p:nvSpPr>
            <p:cNvPr id="135" name="Forma Livre: Forma 134">
              <a:extLst>
                <a:ext uri="{FF2B5EF4-FFF2-40B4-BE49-F238E27FC236}">
                  <a16:creationId xmlns:a16="http://schemas.microsoft.com/office/drawing/2014/main" id="{4DBDCAD9-8367-4878-B274-918BD5E37944}"/>
                </a:ext>
              </a:extLst>
            </p:cNvPr>
            <p:cNvSpPr/>
            <p:nvPr/>
          </p:nvSpPr>
          <p:spPr>
            <a:xfrm>
              <a:off x="10744064" y="6148118"/>
              <a:ext cx="216766" cy="239972"/>
            </a:xfrm>
            <a:custGeom>
              <a:avLst/>
              <a:gdLst>
                <a:gd name="connsiteX0" fmla="*/ 26275 w 216766"/>
                <a:gd name="connsiteY0" fmla="*/ -907 h 239972"/>
                <a:gd name="connsiteX1" fmla="*/ 190401 w 216766"/>
                <a:gd name="connsiteY1" fmla="*/ -907 h 239972"/>
                <a:gd name="connsiteX2" fmla="*/ 216740 w 216766"/>
                <a:gd name="connsiteY2" fmla="*/ 24537 h 239972"/>
                <a:gd name="connsiteX3" fmla="*/ 216740 w 216766"/>
                <a:gd name="connsiteY3" fmla="*/ 25495 h 239972"/>
                <a:gd name="connsiteX4" fmla="*/ 216740 w 216766"/>
                <a:gd name="connsiteY4" fmla="*/ 25495 h 239972"/>
                <a:gd name="connsiteX5" fmla="*/ 216740 w 216766"/>
                <a:gd name="connsiteY5" fmla="*/ 78172 h 239972"/>
                <a:gd name="connsiteX6" fmla="*/ 142357 w 216766"/>
                <a:gd name="connsiteY6" fmla="*/ 78172 h 239972"/>
                <a:gd name="connsiteX7" fmla="*/ 142357 w 216766"/>
                <a:gd name="connsiteY7" fmla="*/ 51834 h 239972"/>
                <a:gd name="connsiteX8" fmla="*/ 74383 w 216766"/>
                <a:gd name="connsiteY8" fmla="*/ 51834 h 239972"/>
                <a:gd name="connsiteX9" fmla="*/ 74383 w 216766"/>
                <a:gd name="connsiteY9" fmla="*/ 73793 h 239972"/>
                <a:gd name="connsiteX10" fmla="*/ 210393 w 216766"/>
                <a:gd name="connsiteY10" fmla="*/ 130025 h 239972"/>
                <a:gd name="connsiteX11" fmla="*/ 216740 w 216766"/>
                <a:gd name="connsiteY11" fmla="*/ 144940 h 239972"/>
                <a:gd name="connsiteX12" fmla="*/ 216740 w 216766"/>
                <a:gd name="connsiteY12" fmla="*/ 211770 h 239972"/>
                <a:gd name="connsiteX13" fmla="*/ 216740 w 216766"/>
                <a:gd name="connsiteY13" fmla="*/ 211770 h 239972"/>
                <a:gd name="connsiteX14" fmla="*/ 192242 w 216766"/>
                <a:gd name="connsiteY14" fmla="*/ 239061 h 239972"/>
                <a:gd name="connsiteX15" fmla="*/ 24498 w 216766"/>
                <a:gd name="connsiteY15" fmla="*/ 239061 h 239972"/>
                <a:gd name="connsiteX16" fmla="*/ 0 w 216766"/>
                <a:gd name="connsiteY16" fmla="*/ 214436 h 239972"/>
                <a:gd name="connsiteX17" fmla="*/ 0 w 216766"/>
                <a:gd name="connsiteY17" fmla="*/ 214436 h 239972"/>
                <a:gd name="connsiteX18" fmla="*/ 0 w 216766"/>
                <a:gd name="connsiteY18" fmla="*/ 156364 h 239972"/>
                <a:gd name="connsiteX19" fmla="*/ 952 w 216766"/>
                <a:gd name="connsiteY19" fmla="*/ 156364 h 239972"/>
                <a:gd name="connsiteX20" fmla="*/ 952 w 216766"/>
                <a:gd name="connsiteY20" fmla="*/ 155539 h 239972"/>
                <a:gd name="connsiteX21" fmla="*/ 73432 w 216766"/>
                <a:gd name="connsiteY21" fmla="*/ 155539 h 239972"/>
                <a:gd name="connsiteX22" fmla="*/ 73432 w 216766"/>
                <a:gd name="connsiteY22" fmla="*/ 156364 h 239972"/>
                <a:gd name="connsiteX23" fmla="*/ 74383 w 216766"/>
                <a:gd name="connsiteY23" fmla="*/ 156364 h 239972"/>
                <a:gd name="connsiteX24" fmla="*/ 74383 w 216766"/>
                <a:gd name="connsiteY24" fmla="*/ 186066 h 239972"/>
                <a:gd name="connsiteX25" fmla="*/ 142357 w 216766"/>
                <a:gd name="connsiteY25" fmla="*/ 186066 h 239972"/>
                <a:gd name="connsiteX26" fmla="*/ 142357 w 216766"/>
                <a:gd name="connsiteY26" fmla="*/ 164107 h 239972"/>
                <a:gd name="connsiteX27" fmla="*/ 11170 w 216766"/>
                <a:gd name="connsiteY27" fmla="*/ 111048 h 239972"/>
                <a:gd name="connsiteX28" fmla="*/ 10027 w 216766"/>
                <a:gd name="connsiteY28" fmla="*/ 110477 h 239972"/>
                <a:gd name="connsiteX29" fmla="*/ 0 w 216766"/>
                <a:gd name="connsiteY29" fmla="*/ 95562 h 239972"/>
                <a:gd name="connsiteX30" fmla="*/ 0 w 216766"/>
                <a:gd name="connsiteY30" fmla="*/ 95562 h 239972"/>
                <a:gd name="connsiteX31" fmla="*/ 0 w 216766"/>
                <a:gd name="connsiteY31" fmla="*/ 24606 h 239972"/>
                <a:gd name="connsiteX32" fmla="*/ 0 w 216766"/>
                <a:gd name="connsiteY32" fmla="*/ 24606 h 239972"/>
                <a:gd name="connsiteX33" fmla="*/ 26275 w 216766"/>
                <a:gd name="connsiteY33" fmla="*/ -907 h 23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6766" h="239972">
                  <a:moveTo>
                    <a:pt x="26275" y="-907"/>
                  </a:moveTo>
                  <a:lnTo>
                    <a:pt x="190401" y="-907"/>
                  </a:lnTo>
                  <a:cubicBezTo>
                    <a:pt x="204681" y="-1155"/>
                    <a:pt x="216486" y="10238"/>
                    <a:pt x="216740" y="24537"/>
                  </a:cubicBezTo>
                  <a:cubicBezTo>
                    <a:pt x="216740" y="24854"/>
                    <a:pt x="216740" y="25178"/>
                    <a:pt x="216740" y="25495"/>
                  </a:cubicBezTo>
                  <a:lnTo>
                    <a:pt x="216740" y="25495"/>
                  </a:lnTo>
                  <a:lnTo>
                    <a:pt x="216740" y="78172"/>
                  </a:lnTo>
                  <a:lnTo>
                    <a:pt x="142357" y="78172"/>
                  </a:lnTo>
                  <a:lnTo>
                    <a:pt x="142357" y="51834"/>
                  </a:lnTo>
                  <a:lnTo>
                    <a:pt x="74383" y="51834"/>
                  </a:lnTo>
                  <a:lnTo>
                    <a:pt x="74383" y="73793"/>
                  </a:lnTo>
                  <a:cubicBezTo>
                    <a:pt x="84030" y="78871"/>
                    <a:pt x="209504" y="129454"/>
                    <a:pt x="210393" y="130025"/>
                  </a:cubicBezTo>
                  <a:cubicBezTo>
                    <a:pt x="216740" y="134277"/>
                    <a:pt x="216740" y="138022"/>
                    <a:pt x="216740" y="144940"/>
                  </a:cubicBezTo>
                  <a:lnTo>
                    <a:pt x="216740" y="211770"/>
                  </a:lnTo>
                  <a:lnTo>
                    <a:pt x="216740" y="211770"/>
                  </a:lnTo>
                  <a:cubicBezTo>
                    <a:pt x="217374" y="225987"/>
                    <a:pt x="206458" y="238173"/>
                    <a:pt x="192242" y="239061"/>
                  </a:cubicBezTo>
                  <a:lnTo>
                    <a:pt x="24498" y="239061"/>
                  </a:lnTo>
                  <a:cubicBezTo>
                    <a:pt x="11361" y="238046"/>
                    <a:pt x="952" y="227573"/>
                    <a:pt x="0" y="214436"/>
                  </a:cubicBezTo>
                  <a:lnTo>
                    <a:pt x="0" y="214436"/>
                  </a:lnTo>
                  <a:lnTo>
                    <a:pt x="0" y="156364"/>
                  </a:lnTo>
                  <a:lnTo>
                    <a:pt x="952" y="156364"/>
                  </a:lnTo>
                  <a:lnTo>
                    <a:pt x="952" y="155539"/>
                  </a:lnTo>
                  <a:lnTo>
                    <a:pt x="73432" y="155539"/>
                  </a:lnTo>
                  <a:lnTo>
                    <a:pt x="73432" y="156364"/>
                  </a:lnTo>
                  <a:lnTo>
                    <a:pt x="74383" y="156364"/>
                  </a:lnTo>
                  <a:lnTo>
                    <a:pt x="74383" y="186066"/>
                  </a:lnTo>
                  <a:lnTo>
                    <a:pt x="142357" y="186066"/>
                  </a:lnTo>
                  <a:lnTo>
                    <a:pt x="142357" y="164107"/>
                  </a:lnTo>
                  <a:cubicBezTo>
                    <a:pt x="126617" y="158395"/>
                    <a:pt x="18849" y="114285"/>
                    <a:pt x="11170" y="111048"/>
                  </a:cubicBezTo>
                  <a:lnTo>
                    <a:pt x="10027" y="110477"/>
                  </a:lnTo>
                  <a:cubicBezTo>
                    <a:pt x="10027" y="110477"/>
                    <a:pt x="3681" y="108573"/>
                    <a:pt x="0" y="95562"/>
                  </a:cubicBezTo>
                  <a:lnTo>
                    <a:pt x="0" y="95562"/>
                  </a:lnTo>
                  <a:lnTo>
                    <a:pt x="0" y="24606"/>
                  </a:lnTo>
                  <a:lnTo>
                    <a:pt x="0" y="24606"/>
                  </a:lnTo>
                  <a:cubicBezTo>
                    <a:pt x="762" y="10548"/>
                    <a:pt x="12186" y="-565"/>
                    <a:pt x="26275" y="-907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6" name="Forma Livre: Forma 135">
              <a:extLst>
                <a:ext uri="{FF2B5EF4-FFF2-40B4-BE49-F238E27FC236}">
                  <a16:creationId xmlns:a16="http://schemas.microsoft.com/office/drawing/2014/main" id="{6B03DFE0-F6A1-4B8C-B7CF-B4758368CB8D}"/>
                </a:ext>
              </a:extLst>
            </p:cNvPr>
            <p:cNvSpPr/>
            <p:nvPr/>
          </p:nvSpPr>
          <p:spPr>
            <a:xfrm>
              <a:off x="11248880" y="6148185"/>
              <a:ext cx="224862" cy="240031"/>
            </a:xfrm>
            <a:custGeom>
              <a:avLst/>
              <a:gdLst>
                <a:gd name="connsiteX0" fmla="*/ 0 w 224862"/>
                <a:gd name="connsiteY0" fmla="*/ 240032 h 240031"/>
                <a:gd name="connsiteX1" fmla="*/ 73431 w 224862"/>
                <a:gd name="connsiteY1" fmla="*/ 240032 h 240031"/>
                <a:gd name="connsiteX2" fmla="*/ 73431 w 224862"/>
                <a:gd name="connsiteY2" fmla="*/ 153019 h 240031"/>
                <a:gd name="connsiteX3" fmla="*/ 74383 w 224862"/>
                <a:gd name="connsiteY3" fmla="*/ 153019 h 240031"/>
                <a:gd name="connsiteX4" fmla="*/ 74383 w 224862"/>
                <a:gd name="connsiteY4" fmla="*/ 152130 h 240031"/>
                <a:gd name="connsiteX5" fmla="*/ 150543 w 224862"/>
                <a:gd name="connsiteY5" fmla="*/ 152130 h 240031"/>
                <a:gd name="connsiteX6" fmla="*/ 150543 w 224862"/>
                <a:gd name="connsiteY6" fmla="*/ 240032 h 240031"/>
                <a:gd name="connsiteX7" fmla="*/ 223974 w 224862"/>
                <a:gd name="connsiteY7" fmla="*/ 240032 h 240031"/>
                <a:gd name="connsiteX8" fmla="*/ 223974 w 224862"/>
                <a:gd name="connsiteY8" fmla="*/ 239143 h 240031"/>
                <a:gd name="connsiteX9" fmla="*/ 224863 w 224862"/>
                <a:gd name="connsiteY9" fmla="*/ 239143 h 240031"/>
                <a:gd name="connsiteX10" fmla="*/ 224863 w 224862"/>
                <a:gd name="connsiteY10" fmla="*/ 889 h 240031"/>
                <a:gd name="connsiteX11" fmla="*/ 223974 w 224862"/>
                <a:gd name="connsiteY11" fmla="*/ 889 h 240031"/>
                <a:gd name="connsiteX12" fmla="*/ 223974 w 224862"/>
                <a:gd name="connsiteY12" fmla="*/ 0 h 240031"/>
                <a:gd name="connsiteX13" fmla="*/ 150543 w 224862"/>
                <a:gd name="connsiteY13" fmla="*/ 0 h 240031"/>
                <a:gd name="connsiteX14" fmla="*/ 150543 w 224862"/>
                <a:gd name="connsiteY14" fmla="*/ 88854 h 240031"/>
                <a:gd name="connsiteX15" fmla="*/ 73431 w 224862"/>
                <a:gd name="connsiteY15" fmla="*/ 88854 h 240031"/>
                <a:gd name="connsiteX16" fmla="*/ 73431 w 224862"/>
                <a:gd name="connsiteY16" fmla="*/ 0 h 240031"/>
                <a:gd name="connsiteX17" fmla="*/ 0 w 224862"/>
                <a:gd name="connsiteY17" fmla="*/ 0 h 240031"/>
                <a:gd name="connsiteX18" fmla="*/ 0 w 224862"/>
                <a:gd name="connsiteY18" fmla="*/ 240032 h 24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4862" h="240031">
                  <a:moveTo>
                    <a:pt x="0" y="240032"/>
                  </a:moveTo>
                  <a:lnTo>
                    <a:pt x="73431" y="240032"/>
                  </a:lnTo>
                  <a:lnTo>
                    <a:pt x="73431" y="153019"/>
                  </a:lnTo>
                  <a:lnTo>
                    <a:pt x="74383" y="153019"/>
                  </a:lnTo>
                  <a:lnTo>
                    <a:pt x="74383" y="152130"/>
                  </a:lnTo>
                  <a:lnTo>
                    <a:pt x="150543" y="152130"/>
                  </a:lnTo>
                  <a:lnTo>
                    <a:pt x="150543" y="240032"/>
                  </a:lnTo>
                  <a:lnTo>
                    <a:pt x="223974" y="240032"/>
                  </a:lnTo>
                  <a:lnTo>
                    <a:pt x="223974" y="239143"/>
                  </a:lnTo>
                  <a:lnTo>
                    <a:pt x="224863" y="239143"/>
                  </a:lnTo>
                  <a:lnTo>
                    <a:pt x="224863" y="889"/>
                  </a:lnTo>
                  <a:lnTo>
                    <a:pt x="223974" y="889"/>
                  </a:lnTo>
                  <a:lnTo>
                    <a:pt x="223974" y="0"/>
                  </a:lnTo>
                  <a:lnTo>
                    <a:pt x="150543" y="0"/>
                  </a:lnTo>
                  <a:lnTo>
                    <a:pt x="150543" y="88854"/>
                  </a:lnTo>
                  <a:lnTo>
                    <a:pt x="73431" y="88854"/>
                  </a:lnTo>
                  <a:lnTo>
                    <a:pt x="73431" y="0"/>
                  </a:lnTo>
                  <a:lnTo>
                    <a:pt x="0" y="0"/>
                  </a:lnTo>
                  <a:lnTo>
                    <a:pt x="0" y="240032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7" name="Forma Livre: Forma 136">
              <a:extLst>
                <a:ext uri="{FF2B5EF4-FFF2-40B4-BE49-F238E27FC236}">
                  <a16:creationId xmlns:a16="http://schemas.microsoft.com/office/drawing/2014/main" id="{8D65D12C-8F4B-4872-AF70-464CED6E09B9}"/>
                </a:ext>
              </a:extLst>
            </p:cNvPr>
            <p:cNvSpPr/>
            <p:nvPr/>
          </p:nvSpPr>
          <p:spPr>
            <a:xfrm>
              <a:off x="10992473" y="6148185"/>
              <a:ext cx="224863" cy="239904"/>
            </a:xfrm>
            <a:custGeom>
              <a:avLst/>
              <a:gdLst>
                <a:gd name="connsiteX0" fmla="*/ 0 w 224863"/>
                <a:gd name="connsiteY0" fmla="*/ 213607 h 239904"/>
                <a:gd name="connsiteX1" fmla="*/ 24498 w 224863"/>
                <a:gd name="connsiteY1" fmla="*/ 238994 h 239904"/>
                <a:gd name="connsiteX2" fmla="*/ 200365 w 224863"/>
                <a:gd name="connsiteY2" fmla="*/ 238994 h 239904"/>
                <a:gd name="connsiteX3" fmla="*/ 224864 w 224863"/>
                <a:gd name="connsiteY3" fmla="*/ 213607 h 239904"/>
                <a:gd name="connsiteX4" fmla="*/ 224864 w 224863"/>
                <a:gd name="connsiteY4" fmla="*/ 213607 h 239904"/>
                <a:gd name="connsiteX5" fmla="*/ 224864 w 224863"/>
                <a:gd name="connsiteY5" fmla="*/ -911 h 239904"/>
                <a:gd name="connsiteX6" fmla="*/ 150543 w 224863"/>
                <a:gd name="connsiteY6" fmla="*/ -911 h 239904"/>
                <a:gd name="connsiteX7" fmla="*/ 150543 w 224863"/>
                <a:gd name="connsiteY7" fmla="*/ 181937 h 239904"/>
                <a:gd name="connsiteX8" fmla="*/ 73431 w 224863"/>
                <a:gd name="connsiteY8" fmla="*/ 181937 h 239904"/>
                <a:gd name="connsiteX9" fmla="*/ 73431 w 224863"/>
                <a:gd name="connsiteY9" fmla="*/ -911 h 239904"/>
                <a:gd name="connsiteX10" fmla="*/ 0 w 224863"/>
                <a:gd name="connsiteY10" fmla="*/ -911 h 23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863" h="239904">
                  <a:moveTo>
                    <a:pt x="0" y="213607"/>
                  </a:moveTo>
                  <a:cubicBezTo>
                    <a:pt x="381" y="227125"/>
                    <a:pt x="10980" y="238105"/>
                    <a:pt x="24498" y="238994"/>
                  </a:cubicBezTo>
                  <a:lnTo>
                    <a:pt x="200365" y="238994"/>
                  </a:lnTo>
                  <a:cubicBezTo>
                    <a:pt x="214010" y="238486"/>
                    <a:pt x="224864" y="227316"/>
                    <a:pt x="224864" y="213607"/>
                  </a:cubicBezTo>
                  <a:lnTo>
                    <a:pt x="224864" y="213607"/>
                  </a:lnTo>
                  <a:lnTo>
                    <a:pt x="224864" y="-911"/>
                  </a:lnTo>
                  <a:lnTo>
                    <a:pt x="150543" y="-911"/>
                  </a:lnTo>
                  <a:lnTo>
                    <a:pt x="150543" y="181937"/>
                  </a:lnTo>
                  <a:lnTo>
                    <a:pt x="73431" y="181937"/>
                  </a:lnTo>
                  <a:lnTo>
                    <a:pt x="73431" y="-911"/>
                  </a:lnTo>
                  <a:lnTo>
                    <a:pt x="0" y="-911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8" name="Forma Livre: Forma 137">
              <a:extLst>
                <a:ext uri="{FF2B5EF4-FFF2-40B4-BE49-F238E27FC236}">
                  <a16:creationId xmlns:a16="http://schemas.microsoft.com/office/drawing/2014/main" id="{18DDD694-3FC0-4C0C-877D-88A0127B8A9C}"/>
                </a:ext>
              </a:extLst>
            </p:cNvPr>
            <p:cNvSpPr/>
            <p:nvPr/>
          </p:nvSpPr>
          <p:spPr>
            <a:xfrm>
              <a:off x="11498813" y="6148059"/>
              <a:ext cx="248473" cy="240158"/>
            </a:xfrm>
            <a:custGeom>
              <a:avLst/>
              <a:gdLst>
                <a:gd name="connsiteX0" fmla="*/ 125157 w 248473"/>
                <a:gd name="connsiteY0" fmla="*/ 78232 h 240158"/>
                <a:gd name="connsiteX1" fmla="*/ 145085 w 248473"/>
                <a:gd name="connsiteY1" fmla="*/ 151219 h 240158"/>
                <a:gd name="connsiteX2" fmla="*/ 103387 w 248473"/>
                <a:gd name="connsiteY2" fmla="*/ 151219 h 240158"/>
                <a:gd name="connsiteX3" fmla="*/ 125157 w 248473"/>
                <a:gd name="connsiteY3" fmla="*/ 78232 h 240158"/>
                <a:gd name="connsiteX4" fmla="*/ 0 w 248473"/>
                <a:gd name="connsiteY4" fmla="*/ 239120 h 240158"/>
                <a:gd name="connsiteX5" fmla="*/ 75272 w 248473"/>
                <a:gd name="connsiteY5" fmla="*/ 239120 h 240158"/>
                <a:gd name="connsiteX6" fmla="*/ 84347 w 248473"/>
                <a:gd name="connsiteY6" fmla="*/ 205737 h 240158"/>
                <a:gd name="connsiteX7" fmla="*/ 164125 w 248473"/>
                <a:gd name="connsiteY7" fmla="*/ 205737 h 240158"/>
                <a:gd name="connsiteX8" fmla="*/ 173201 w 248473"/>
                <a:gd name="connsiteY8" fmla="*/ 239120 h 240158"/>
                <a:gd name="connsiteX9" fmla="*/ 248473 w 248473"/>
                <a:gd name="connsiteY9" fmla="*/ 239120 h 240158"/>
                <a:gd name="connsiteX10" fmla="*/ 163237 w 248473"/>
                <a:gd name="connsiteY10" fmla="*/ -911 h 240158"/>
                <a:gd name="connsiteX11" fmla="*/ 85236 w 248473"/>
                <a:gd name="connsiteY11" fmla="*/ -911 h 240158"/>
                <a:gd name="connsiteX12" fmla="*/ 0 w 248473"/>
                <a:gd name="connsiteY12" fmla="*/ 239247 h 24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473" h="240158">
                  <a:moveTo>
                    <a:pt x="125157" y="78232"/>
                  </a:moveTo>
                  <a:lnTo>
                    <a:pt x="145085" y="151219"/>
                  </a:lnTo>
                  <a:lnTo>
                    <a:pt x="103387" y="151219"/>
                  </a:lnTo>
                  <a:lnTo>
                    <a:pt x="125157" y="78232"/>
                  </a:lnTo>
                  <a:close/>
                  <a:moveTo>
                    <a:pt x="0" y="239120"/>
                  </a:moveTo>
                  <a:lnTo>
                    <a:pt x="75272" y="239120"/>
                  </a:lnTo>
                  <a:lnTo>
                    <a:pt x="84347" y="205737"/>
                  </a:lnTo>
                  <a:lnTo>
                    <a:pt x="164125" y="205737"/>
                  </a:lnTo>
                  <a:lnTo>
                    <a:pt x="173201" y="239120"/>
                  </a:lnTo>
                  <a:lnTo>
                    <a:pt x="248473" y="239120"/>
                  </a:lnTo>
                  <a:lnTo>
                    <a:pt x="163237" y="-911"/>
                  </a:lnTo>
                  <a:lnTo>
                    <a:pt x="85236" y="-911"/>
                  </a:lnTo>
                  <a:cubicBezTo>
                    <a:pt x="74129" y="30695"/>
                    <a:pt x="0" y="225602"/>
                    <a:pt x="0" y="239247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9" name="Forma Livre: Forma 138">
              <a:extLst>
                <a:ext uri="{FF2B5EF4-FFF2-40B4-BE49-F238E27FC236}">
                  <a16:creationId xmlns:a16="http://schemas.microsoft.com/office/drawing/2014/main" id="{0D280D9E-D02C-46BD-9CFB-3AAA9994CF17}"/>
                </a:ext>
              </a:extLst>
            </p:cNvPr>
            <p:cNvSpPr/>
            <p:nvPr/>
          </p:nvSpPr>
          <p:spPr>
            <a:xfrm>
              <a:off x="11771720" y="6148185"/>
              <a:ext cx="73431" cy="240031"/>
            </a:xfrm>
            <a:custGeom>
              <a:avLst/>
              <a:gdLst>
                <a:gd name="connsiteX0" fmla="*/ 0 w 73431"/>
                <a:gd name="connsiteY0" fmla="*/ 0 h 240031"/>
                <a:gd name="connsiteX1" fmla="*/ 73431 w 73431"/>
                <a:gd name="connsiteY1" fmla="*/ 0 h 240031"/>
                <a:gd name="connsiteX2" fmla="*/ 73431 w 73431"/>
                <a:gd name="connsiteY2" fmla="*/ 240032 h 240031"/>
                <a:gd name="connsiteX3" fmla="*/ 0 w 73431"/>
                <a:gd name="connsiteY3" fmla="*/ 240032 h 24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31" h="240031">
                  <a:moveTo>
                    <a:pt x="0" y="0"/>
                  </a:moveTo>
                  <a:lnTo>
                    <a:pt x="73431" y="0"/>
                  </a:lnTo>
                  <a:lnTo>
                    <a:pt x="73431" y="240032"/>
                  </a:lnTo>
                  <a:lnTo>
                    <a:pt x="0" y="240032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0" name="Forma Livre: Forma 139">
              <a:extLst>
                <a:ext uri="{FF2B5EF4-FFF2-40B4-BE49-F238E27FC236}">
                  <a16:creationId xmlns:a16="http://schemas.microsoft.com/office/drawing/2014/main" id="{6511FAA8-01F0-4CB7-A952-3CBCDAFCC818}"/>
                </a:ext>
              </a:extLst>
            </p:cNvPr>
            <p:cNvSpPr/>
            <p:nvPr/>
          </p:nvSpPr>
          <p:spPr>
            <a:xfrm>
              <a:off x="11019954" y="6416945"/>
              <a:ext cx="36874" cy="63047"/>
            </a:xfrm>
            <a:custGeom>
              <a:avLst/>
              <a:gdLst>
                <a:gd name="connsiteX0" fmla="*/ 2222 w 36874"/>
                <a:gd name="connsiteY0" fmla="*/ 51598 h 63047"/>
                <a:gd name="connsiteX1" fmla="*/ 16248 w 36874"/>
                <a:gd name="connsiteY1" fmla="*/ 55597 h 63047"/>
                <a:gd name="connsiteX2" fmla="*/ 28941 w 36874"/>
                <a:gd name="connsiteY2" fmla="*/ 45125 h 63047"/>
                <a:gd name="connsiteX3" fmla="*/ 17390 w 36874"/>
                <a:gd name="connsiteY3" fmla="*/ 33066 h 63047"/>
                <a:gd name="connsiteX4" fmla="*/ 1270 w 36874"/>
                <a:gd name="connsiteY4" fmla="*/ 15676 h 63047"/>
                <a:gd name="connsiteX5" fmla="*/ 21008 w 36874"/>
                <a:gd name="connsiteY5" fmla="*/ -889 h 63047"/>
                <a:gd name="connsiteX6" fmla="*/ 34463 w 36874"/>
                <a:gd name="connsiteY6" fmla="*/ 2094 h 63047"/>
                <a:gd name="connsiteX7" fmla="*/ 32305 w 36874"/>
                <a:gd name="connsiteY7" fmla="*/ 8441 h 63047"/>
                <a:gd name="connsiteX8" fmla="*/ 20754 w 36874"/>
                <a:gd name="connsiteY8" fmla="*/ 5521 h 63047"/>
                <a:gd name="connsiteX9" fmla="*/ 9267 w 36874"/>
                <a:gd name="connsiteY9" fmla="*/ 14724 h 63047"/>
                <a:gd name="connsiteX10" fmla="*/ 21388 w 36874"/>
                <a:gd name="connsiteY10" fmla="*/ 26465 h 63047"/>
                <a:gd name="connsiteX11" fmla="*/ 36875 w 36874"/>
                <a:gd name="connsiteY11" fmla="*/ 44426 h 63047"/>
                <a:gd name="connsiteX12" fmla="*/ 15613 w 36874"/>
                <a:gd name="connsiteY12" fmla="*/ 62134 h 63047"/>
                <a:gd name="connsiteX13" fmla="*/ 0 w 36874"/>
                <a:gd name="connsiteY13" fmla="*/ 58135 h 6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74" h="63047">
                  <a:moveTo>
                    <a:pt x="2222" y="51598"/>
                  </a:moveTo>
                  <a:cubicBezTo>
                    <a:pt x="6410" y="54200"/>
                    <a:pt x="11297" y="55597"/>
                    <a:pt x="16248" y="55597"/>
                  </a:cubicBezTo>
                  <a:cubicBezTo>
                    <a:pt x="24308" y="55597"/>
                    <a:pt x="28941" y="51344"/>
                    <a:pt x="28941" y="45125"/>
                  </a:cubicBezTo>
                  <a:cubicBezTo>
                    <a:pt x="28941" y="38905"/>
                    <a:pt x="25641" y="36176"/>
                    <a:pt x="17390" y="33066"/>
                  </a:cubicBezTo>
                  <a:cubicBezTo>
                    <a:pt x="7426" y="29448"/>
                    <a:pt x="1270" y="24180"/>
                    <a:pt x="1270" y="15676"/>
                  </a:cubicBezTo>
                  <a:cubicBezTo>
                    <a:pt x="1270" y="6156"/>
                    <a:pt x="9140" y="-889"/>
                    <a:pt x="21008" y="-889"/>
                  </a:cubicBezTo>
                  <a:cubicBezTo>
                    <a:pt x="25704" y="-1079"/>
                    <a:pt x="30337" y="-64"/>
                    <a:pt x="34463" y="2094"/>
                  </a:cubicBezTo>
                  <a:lnTo>
                    <a:pt x="32305" y="8441"/>
                  </a:lnTo>
                  <a:cubicBezTo>
                    <a:pt x="28751" y="6473"/>
                    <a:pt x="24816" y="5458"/>
                    <a:pt x="20754" y="5521"/>
                  </a:cubicBezTo>
                  <a:cubicBezTo>
                    <a:pt x="12440" y="5521"/>
                    <a:pt x="9267" y="10535"/>
                    <a:pt x="9267" y="14724"/>
                  </a:cubicBezTo>
                  <a:cubicBezTo>
                    <a:pt x="9267" y="20436"/>
                    <a:pt x="12948" y="23229"/>
                    <a:pt x="21388" y="26465"/>
                  </a:cubicBezTo>
                  <a:cubicBezTo>
                    <a:pt x="31733" y="30464"/>
                    <a:pt x="36875" y="35478"/>
                    <a:pt x="36875" y="44426"/>
                  </a:cubicBezTo>
                  <a:cubicBezTo>
                    <a:pt x="36875" y="53375"/>
                    <a:pt x="30021" y="62134"/>
                    <a:pt x="15613" y="62134"/>
                  </a:cubicBezTo>
                  <a:cubicBezTo>
                    <a:pt x="10155" y="62197"/>
                    <a:pt x="4760" y="60801"/>
                    <a:pt x="0" y="58135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1" name="Forma Livre: Forma 140">
              <a:extLst>
                <a:ext uri="{FF2B5EF4-FFF2-40B4-BE49-F238E27FC236}">
                  <a16:creationId xmlns:a16="http://schemas.microsoft.com/office/drawing/2014/main" id="{51FD3D91-C30A-414D-B054-0596CFD8A1C5}"/>
                </a:ext>
              </a:extLst>
            </p:cNvPr>
            <p:cNvSpPr/>
            <p:nvPr/>
          </p:nvSpPr>
          <p:spPr>
            <a:xfrm>
              <a:off x="11069586" y="6417666"/>
              <a:ext cx="34462" cy="61118"/>
            </a:xfrm>
            <a:custGeom>
              <a:avLst/>
              <a:gdLst>
                <a:gd name="connsiteX0" fmla="*/ 31670 w 34462"/>
                <a:gd name="connsiteY0" fmla="*/ 31837 h 61118"/>
                <a:gd name="connsiteX1" fmla="*/ 7997 w 34462"/>
                <a:gd name="connsiteY1" fmla="*/ 31837 h 61118"/>
                <a:gd name="connsiteX2" fmla="*/ 7997 w 34462"/>
                <a:gd name="connsiteY2" fmla="*/ 53861 h 61118"/>
                <a:gd name="connsiteX3" fmla="*/ 34462 w 34462"/>
                <a:gd name="connsiteY3" fmla="*/ 53861 h 61118"/>
                <a:gd name="connsiteX4" fmla="*/ 34462 w 34462"/>
                <a:gd name="connsiteY4" fmla="*/ 60207 h 61118"/>
                <a:gd name="connsiteX5" fmla="*/ 0 w 34462"/>
                <a:gd name="connsiteY5" fmla="*/ 60207 h 61118"/>
                <a:gd name="connsiteX6" fmla="*/ 0 w 34462"/>
                <a:gd name="connsiteY6" fmla="*/ -911 h 61118"/>
                <a:gd name="connsiteX7" fmla="*/ 33066 w 34462"/>
                <a:gd name="connsiteY7" fmla="*/ -911 h 61118"/>
                <a:gd name="connsiteX8" fmla="*/ 33066 w 34462"/>
                <a:gd name="connsiteY8" fmla="*/ 5753 h 61118"/>
                <a:gd name="connsiteX9" fmla="*/ 7997 w 34462"/>
                <a:gd name="connsiteY9" fmla="*/ 5753 h 61118"/>
                <a:gd name="connsiteX10" fmla="*/ 7997 w 34462"/>
                <a:gd name="connsiteY10" fmla="*/ 24793 h 61118"/>
                <a:gd name="connsiteX11" fmla="*/ 31670 w 34462"/>
                <a:gd name="connsiteY11" fmla="*/ 24793 h 6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62" h="61118">
                  <a:moveTo>
                    <a:pt x="31670" y="31837"/>
                  </a:moveTo>
                  <a:lnTo>
                    <a:pt x="7997" y="31837"/>
                  </a:lnTo>
                  <a:lnTo>
                    <a:pt x="7997" y="53861"/>
                  </a:lnTo>
                  <a:lnTo>
                    <a:pt x="34462" y="53861"/>
                  </a:lnTo>
                  <a:lnTo>
                    <a:pt x="34462" y="60207"/>
                  </a:lnTo>
                  <a:lnTo>
                    <a:pt x="0" y="60207"/>
                  </a:lnTo>
                  <a:lnTo>
                    <a:pt x="0" y="-911"/>
                  </a:lnTo>
                  <a:lnTo>
                    <a:pt x="33066" y="-911"/>
                  </a:lnTo>
                  <a:lnTo>
                    <a:pt x="33066" y="5753"/>
                  </a:lnTo>
                  <a:lnTo>
                    <a:pt x="7997" y="5753"/>
                  </a:lnTo>
                  <a:lnTo>
                    <a:pt x="7997" y="24793"/>
                  </a:lnTo>
                  <a:lnTo>
                    <a:pt x="31670" y="24793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2" name="Forma Livre: Forma 141">
              <a:extLst>
                <a:ext uri="{FF2B5EF4-FFF2-40B4-BE49-F238E27FC236}">
                  <a16:creationId xmlns:a16="http://schemas.microsoft.com/office/drawing/2014/main" id="{DD130C8A-6994-41E9-98F6-089F9580E0B2}"/>
                </a:ext>
              </a:extLst>
            </p:cNvPr>
            <p:cNvSpPr/>
            <p:nvPr/>
          </p:nvSpPr>
          <p:spPr>
            <a:xfrm>
              <a:off x="11112210" y="6417147"/>
              <a:ext cx="50480" cy="62661"/>
            </a:xfrm>
            <a:custGeom>
              <a:avLst/>
              <a:gdLst>
                <a:gd name="connsiteX0" fmla="*/ 50481 w 50480"/>
                <a:gd name="connsiteY0" fmla="*/ 58251 h 62661"/>
                <a:gd name="connsiteX1" fmla="*/ 31441 w 50480"/>
                <a:gd name="connsiteY1" fmla="*/ 61615 h 62661"/>
                <a:gd name="connsiteX2" fmla="*/ 152 w 50480"/>
                <a:gd name="connsiteY2" fmla="*/ 35784 h 62661"/>
                <a:gd name="connsiteX3" fmla="*/ 89 w 50480"/>
                <a:gd name="connsiteY3" fmla="*/ 30833 h 62661"/>
                <a:gd name="connsiteX4" fmla="*/ 33155 w 50480"/>
                <a:gd name="connsiteY4" fmla="*/ -900 h 62661"/>
                <a:gd name="connsiteX5" fmla="*/ 48514 w 50480"/>
                <a:gd name="connsiteY5" fmla="*/ 1956 h 62661"/>
                <a:gd name="connsiteX6" fmla="*/ 46482 w 50480"/>
                <a:gd name="connsiteY6" fmla="*/ 8303 h 62661"/>
                <a:gd name="connsiteX7" fmla="*/ 32965 w 50480"/>
                <a:gd name="connsiteY7" fmla="*/ 5700 h 62661"/>
                <a:gd name="connsiteX8" fmla="*/ 8402 w 50480"/>
                <a:gd name="connsiteY8" fmla="*/ 26708 h 62661"/>
                <a:gd name="connsiteX9" fmla="*/ 8402 w 50480"/>
                <a:gd name="connsiteY9" fmla="*/ 30262 h 62661"/>
                <a:gd name="connsiteX10" fmla="*/ 28268 w 50480"/>
                <a:gd name="connsiteY10" fmla="*/ 54824 h 62661"/>
                <a:gd name="connsiteX11" fmla="*/ 32013 w 50480"/>
                <a:gd name="connsiteY11" fmla="*/ 54887 h 62661"/>
                <a:gd name="connsiteX12" fmla="*/ 42485 w 50480"/>
                <a:gd name="connsiteY12" fmla="*/ 53300 h 62661"/>
                <a:gd name="connsiteX13" fmla="*/ 42485 w 50480"/>
                <a:gd name="connsiteY13" fmla="*/ 35085 h 62661"/>
                <a:gd name="connsiteX14" fmla="*/ 30172 w 50480"/>
                <a:gd name="connsiteY14" fmla="*/ 35085 h 62661"/>
                <a:gd name="connsiteX15" fmla="*/ 30172 w 50480"/>
                <a:gd name="connsiteY15" fmla="*/ 28739 h 62661"/>
                <a:gd name="connsiteX16" fmla="*/ 50291 w 50480"/>
                <a:gd name="connsiteY16" fmla="*/ 28739 h 6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80" h="62661">
                  <a:moveTo>
                    <a:pt x="50481" y="58251"/>
                  </a:moveTo>
                  <a:cubicBezTo>
                    <a:pt x="44388" y="60536"/>
                    <a:pt x="37915" y="61615"/>
                    <a:pt x="31441" y="61615"/>
                  </a:cubicBezTo>
                  <a:cubicBezTo>
                    <a:pt x="15701" y="63138"/>
                    <a:pt x="1675" y="51587"/>
                    <a:pt x="152" y="35784"/>
                  </a:cubicBezTo>
                  <a:cubicBezTo>
                    <a:pt x="-39" y="34134"/>
                    <a:pt x="-39" y="32483"/>
                    <a:pt x="89" y="30833"/>
                  </a:cubicBezTo>
                  <a:cubicBezTo>
                    <a:pt x="89" y="12555"/>
                    <a:pt x="12782" y="-900"/>
                    <a:pt x="33155" y="-900"/>
                  </a:cubicBezTo>
                  <a:cubicBezTo>
                    <a:pt x="38423" y="-1027"/>
                    <a:pt x="43627" y="-75"/>
                    <a:pt x="48514" y="1956"/>
                  </a:cubicBezTo>
                  <a:lnTo>
                    <a:pt x="46482" y="8303"/>
                  </a:lnTo>
                  <a:cubicBezTo>
                    <a:pt x="42231" y="6399"/>
                    <a:pt x="37598" y="5510"/>
                    <a:pt x="32965" y="5700"/>
                  </a:cubicBezTo>
                  <a:cubicBezTo>
                    <a:pt x="20398" y="4685"/>
                    <a:pt x="9418" y="14141"/>
                    <a:pt x="8402" y="26708"/>
                  </a:cubicBezTo>
                  <a:cubicBezTo>
                    <a:pt x="8340" y="27914"/>
                    <a:pt x="8340" y="29056"/>
                    <a:pt x="8402" y="30262"/>
                  </a:cubicBezTo>
                  <a:cubicBezTo>
                    <a:pt x="7133" y="42511"/>
                    <a:pt x="16019" y="53555"/>
                    <a:pt x="28268" y="54824"/>
                  </a:cubicBezTo>
                  <a:cubicBezTo>
                    <a:pt x="29537" y="54951"/>
                    <a:pt x="30743" y="54951"/>
                    <a:pt x="32013" y="54887"/>
                  </a:cubicBezTo>
                  <a:cubicBezTo>
                    <a:pt x="35566" y="55078"/>
                    <a:pt x="39121" y="54570"/>
                    <a:pt x="42485" y="53300"/>
                  </a:cubicBezTo>
                  <a:lnTo>
                    <a:pt x="42485" y="35085"/>
                  </a:lnTo>
                  <a:lnTo>
                    <a:pt x="30172" y="35085"/>
                  </a:lnTo>
                  <a:lnTo>
                    <a:pt x="30172" y="28739"/>
                  </a:lnTo>
                  <a:lnTo>
                    <a:pt x="50291" y="28739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3" name="Forma Livre: Forma 142">
              <a:extLst>
                <a:ext uri="{FF2B5EF4-FFF2-40B4-BE49-F238E27FC236}">
                  <a16:creationId xmlns:a16="http://schemas.microsoft.com/office/drawing/2014/main" id="{30B0C1CF-21C7-46C1-97CA-82BF8ABB789E}"/>
                </a:ext>
              </a:extLst>
            </p:cNvPr>
            <p:cNvSpPr/>
            <p:nvPr/>
          </p:nvSpPr>
          <p:spPr>
            <a:xfrm>
              <a:off x="11176400" y="6417920"/>
              <a:ext cx="45061" cy="62134"/>
            </a:xfrm>
            <a:custGeom>
              <a:avLst/>
              <a:gdLst>
                <a:gd name="connsiteX0" fmla="*/ 7997 w 45061"/>
                <a:gd name="connsiteY0" fmla="*/ -911 h 62134"/>
                <a:gd name="connsiteX1" fmla="*/ 7997 w 45061"/>
                <a:gd name="connsiteY1" fmla="*/ 35392 h 62134"/>
                <a:gd name="connsiteX2" fmla="*/ 22213 w 45061"/>
                <a:gd name="connsiteY2" fmla="*/ 54813 h 62134"/>
                <a:gd name="connsiteX3" fmla="*/ 37064 w 45061"/>
                <a:gd name="connsiteY3" fmla="*/ 35392 h 62134"/>
                <a:gd name="connsiteX4" fmla="*/ 37064 w 45061"/>
                <a:gd name="connsiteY4" fmla="*/ -911 h 62134"/>
                <a:gd name="connsiteX5" fmla="*/ 45061 w 45061"/>
                <a:gd name="connsiteY5" fmla="*/ -911 h 62134"/>
                <a:gd name="connsiteX6" fmla="*/ 45061 w 45061"/>
                <a:gd name="connsiteY6" fmla="*/ 34821 h 62134"/>
                <a:gd name="connsiteX7" fmla="*/ 21959 w 45061"/>
                <a:gd name="connsiteY7" fmla="*/ 61223 h 62134"/>
                <a:gd name="connsiteX8" fmla="*/ 0 w 45061"/>
                <a:gd name="connsiteY8" fmla="*/ 35138 h 62134"/>
                <a:gd name="connsiteX9" fmla="*/ 0 w 45061"/>
                <a:gd name="connsiteY9" fmla="*/ -911 h 6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1" h="62134">
                  <a:moveTo>
                    <a:pt x="7997" y="-911"/>
                  </a:moveTo>
                  <a:lnTo>
                    <a:pt x="7997" y="35392"/>
                  </a:lnTo>
                  <a:cubicBezTo>
                    <a:pt x="7997" y="48974"/>
                    <a:pt x="14344" y="54813"/>
                    <a:pt x="22213" y="54813"/>
                  </a:cubicBezTo>
                  <a:cubicBezTo>
                    <a:pt x="30083" y="54813"/>
                    <a:pt x="37064" y="48466"/>
                    <a:pt x="37064" y="35392"/>
                  </a:cubicBezTo>
                  <a:lnTo>
                    <a:pt x="37064" y="-911"/>
                  </a:lnTo>
                  <a:lnTo>
                    <a:pt x="45061" y="-911"/>
                  </a:lnTo>
                  <a:lnTo>
                    <a:pt x="45061" y="34821"/>
                  </a:lnTo>
                  <a:cubicBezTo>
                    <a:pt x="45061" y="53861"/>
                    <a:pt x="35161" y="61223"/>
                    <a:pt x="21959" y="61223"/>
                  </a:cubicBezTo>
                  <a:cubicBezTo>
                    <a:pt x="8758" y="61223"/>
                    <a:pt x="0" y="54178"/>
                    <a:pt x="0" y="35138"/>
                  </a:cubicBezTo>
                  <a:lnTo>
                    <a:pt x="0" y="-911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4" name="Forma Livre: Forma 143">
              <a:extLst>
                <a:ext uri="{FF2B5EF4-FFF2-40B4-BE49-F238E27FC236}">
                  <a16:creationId xmlns:a16="http://schemas.microsoft.com/office/drawing/2014/main" id="{C2B228A9-33B8-4E38-9ECF-DC3886705D40}"/>
                </a:ext>
              </a:extLst>
            </p:cNvPr>
            <p:cNvSpPr/>
            <p:nvPr/>
          </p:nvSpPr>
          <p:spPr>
            <a:xfrm>
              <a:off x="11236948" y="6417371"/>
              <a:ext cx="39793" cy="61667"/>
            </a:xfrm>
            <a:custGeom>
              <a:avLst/>
              <a:gdLst>
                <a:gd name="connsiteX0" fmla="*/ 0 w 39793"/>
                <a:gd name="connsiteY0" fmla="*/ 463 h 61667"/>
                <a:gd name="connsiteX1" fmla="*/ 15169 w 39793"/>
                <a:gd name="connsiteY1" fmla="*/ -807 h 61667"/>
                <a:gd name="connsiteX2" fmla="*/ 32812 w 39793"/>
                <a:gd name="connsiteY2" fmla="*/ 4207 h 61667"/>
                <a:gd name="connsiteX3" fmla="*/ 37635 w 39793"/>
                <a:gd name="connsiteY3" fmla="*/ 15885 h 61667"/>
                <a:gd name="connsiteX4" fmla="*/ 26212 w 39793"/>
                <a:gd name="connsiteY4" fmla="*/ 31371 h 61667"/>
                <a:gd name="connsiteX5" fmla="*/ 26212 w 39793"/>
                <a:gd name="connsiteY5" fmla="*/ 31688 h 61667"/>
                <a:gd name="connsiteX6" fmla="*/ 35097 w 39793"/>
                <a:gd name="connsiteY6" fmla="*/ 44001 h 61667"/>
                <a:gd name="connsiteX7" fmla="*/ 39794 w 39793"/>
                <a:gd name="connsiteY7" fmla="*/ 60756 h 61667"/>
                <a:gd name="connsiteX8" fmla="*/ 31670 w 39793"/>
                <a:gd name="connsiteY8" fmla="*/ 60756 h 61667"/>
                <a:gd name="connsiteX9" fmla="*/ 27671 w 39793"/>
                <a:gd name="connsiteY9" fmla="*/ 46159 h 61667"/>
                <a:gd name="connsiteX10" fmla="*/ 15359 w 39793"/>
                <a:gd name="connsiteY10" fmla="*/ 34291 h 61667"/>
                <a:gd name="connsiteX11" fmla="*/ 7870 w 39793"/>
                <a:gd name="connsiteY11" fmla="*/ 34291 h 61667"/>
                <a:gd name="connsiteX12" fmla="*/ 7870 w 39793"/>
                <a:gd name="connsiteY12" fmla="*/ 60756 h 61667"/>
                <a:gd name="connsiteX13" fmla="*/ 0 w 39793"/>
                <a:gd name="connsiteY13" fmla="*/ 60756 h 61667"/>
                <a:gd name="connsiteX14" fmla="*/ 7870 w 39793"/>
                <a:gd name="connsiteY14" fmla="*/ 28325 h 61667"/>
                <a:gd name="connsiteX15" fmla="*/ 15740 w 39793"/>
                <a:gd name="connsiteY15" fmla="*/ 28325 h 61667"/>
                <a:gd name="connsiteX16" fmla="*/ 29512 w 39793"/>
                <a:gd name="connsiteY16" fmla="*/ 16710 h 61667"/>
                <a:gd name="connsiteX17" fmla="*/ 15422 w 39793"/>
                <a:gd name="connsiteY17" fmla="*/ 5350 h 61667"/>
                <a:gd name="connsiteX18" fmla="*/ 7616 w 39793"/>
                <a:gd name="connsiteY18" fmla="*/ 5984 h 6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793" h="61667">
                  <a:moveTo>
                    <a:pt x="0" y="463"/>
                  </a:moveTo>
                  <a:cubicBezTo>
                    <a:pt x="5014" y="-362"/>
                    <a:pt x="10091" y="-807"/>
                    <a:pt x="15169" y="-807"/>
                  </a:cubicBezTo>
                  <a:cubicBezTo>
                    <a:pt x="21452" y="-1378"/>
                    <a:pt x="27735" y="399"/>
                    <a:pt x="32812" y="4207"/>
                  </a:cubicBezTo>
                  <a:cubicBezTo>
                    <a:pt x="36049" y="7254"/>
                    <a:pt x="37763" y="11506"/>
                    <a:pt x="37635" y="15885"/>
                  </a:cubicBezTo>
                  <a:cubicBezTo>
                    <a:pt x="37699" y="22993"/>
                    <a:pt x="33066" y="29340"/>
                    <a:pt x="26212" y="31371"/>
                  </a:cubicBezTo>
                  <a:lnTo>
                    <a:pt x="26212" y="31688"/>
                  </a:lnTo>
                  <a:cubicBezTo>
                    <a:pt x="31162" y="33910"/>
                    <a:pt x="34526" y="38606"/>
                    <a:pt x="35097" y="44001"/>
                  </a:cubicBezTo>
                  <a:cubicBezTo>
                    <a:pt x="36176" y="49713"/>
                    <a:pt x="37763" y="55298"/>
                    <a:pt x="39794" y="60756"/>
                  </a:cubicBezTo>
                  <a:lnTo>
                    <a:pt x="31670" y="60756"/>
                  </a:lnTo>
                  <a:cubicBezTo>
                    <a:pt x="29829" y="56060"/>
                    <a:pt x="28497" y="51173"/>
                    <a:pt x="27671" y="46159"/>
                  </a:cubicBezTo>
                  <a:cubicBezTo>
                    <a:pt x="25831" y="37718"/>
                    <a:pt x="22530" y="34544"/>
                    <a:pt x="15359" y="34291"/>
                  </a:cubicBezTo>
                  <a:lnTo>
                    <a:pt x="7870" y="34291"/>
                  </a:lnTo>
                  <a:lnTo>
                    <a:pt x="7870" y="60756"/>
                  </a:lnTo>
                  <a:lnTo>
                    <a:pt x="0" y="60756"/>
                  </a:lnTo>
                  <a:close/>
                  <a:moveTo>
                    <a:pt x="7870" y="28325"/>
                  </a:moveTo>
                  <a:lnTo>
                    <a:pt x="15740" y="28325"/>
                  </a:lnTo>
                  <a:cubicBezTo>
                    <a:pt x="24181" y="28325"/>
                    <a:pt x="29512" y="23692"/>
                    <a:pt x="29512" y="16710"/>
                  </a:cubicBezTo>
                  <a:cubicBezTo>
                    <a:pt x="29512" y="9729"/>
                    <a:pt x="23800" y="5350"/>
                    <a:pt x="15422" y="5350"/>
                  </a:cubicBezTo>
                  <a:cubicBezTo>
                    <a:pt x="12820" y="5286"/>
                    <a:pt x="10218" y="5476"/>
                    <a:pt x="7616" y="5984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: Forma 144">
              <a:extLst>
                <a:ext uri="{FF2B5EF4-FFF2-40B4-BE49-F238E27FC236}">
                  <a16:creationId xmlns:a16="http://schemas.microsoft.com/office/drawing/2014/main" id="{74FD9E2A-B5BE-44AF-AAFE-28F66E76473A}"/>
                </a:ext>
              </a:extLst>
            </p:cNvPr>
            <p:cNvSpPr/>
            <p:nvPr/>
          </p:nvSpPr>
          <p:spPr>
            <a:xfrm>
              <a:off x="11283406" y="6417730"/>
              <a:ext cx="51091" cy="61118"/>
            </a:xfrm>
            <a:custGeom>
              <a:avLst/>
              <a:gdLst>
                <a:gd name="connsiteX0" fmla="*/ 14471 w 51091"/>
                <a:gd name="connsiteY0" fmla="*/ 41167 h 61118"/>
                <a:gd name="connsiteX1" fmla="*/ 8124 w 51091"/>
                <a:gd name="connsiteY1" fmla="*/ 60207 h 61118"/>
                <a:gd name="connsiteX2" fmla="*/ 0 w 51091"/>
                <a:gd name="connsiteY2" fmla="*/ 60207 h 61118"/>
                <a:gd name="connsiteX3" fmla="*/ 20817 w 51091"/>
                <a:gd name="connsiteY3" fmla="*/ -911 h 61118"/>
                <a:gd name="connsiteX4" fmla="*/ 30274 w 51091"/>
                <a:gd name="connsiteY4" fmla="*/ -911 h 61118"/>
                <a:gd name="connsiteX5" fmla="*/ 51091 w 51091"/>
                <a:gd name="connsiteY5" fmla="*/ 60207 h 61118"/>
                <a:gd name="connsiteX6" fmla="*/ 42713 w 51091"/>
                <a:gd name="connsiteY6" fmla="*/ 60207 h 61118"/>
                <a:gd name="connsiteX7" fmla="*/ 36366 w 51091"/>
                <a:gd name="connsiteY7" fmla="*/ 41167 h 61118"/>
                <a:gd name="connsiteX8" fmla="*/ 34590 w 51091"/>
                <a:gd name="connsiteY8" fmla="*/ 34821 h 61118"/>
                <a:gd name="connsiteX9" fmla="*/ 28243 w 51091"/>
                <a:gd name="connsiteY9" fmla="*/ 17240 h 61118"/>
                <a:gd name="connsiteX10" fmla="*/ 25070 w 51091"/>
                <a:gd name="connsiteY10" fmla="*/ 6070 h 61118"/>
                <a:gd name="connsiteX11" fmla="*/ 25070 w 51091"/>
                <a:gd name="connsiteY11" fmla="*/ 6070 h 61118"/>
                <a:gd name="connsiteX12" fmla="*/ 21960 w 51091"/>
                <a:gd name="connsiteY12" fmla="*/ 17177 h 61118"/>
                <a:gd name="connsiteX13" fmla="*/ 15994 w 51091"/>
                <a:gd name="connsiteY13" fmla="*/ 34821 h 6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91" h="61118">
                  <a:moveTo>
                    <a:pt x="14471" y="41167"/>
                  </a:moveTo>
                  <a:lnTo>
                    <a:pt x="8124" y="60207"/>
                  </a:lnTo>
                  <a:lnTo>
                    <a:pt x="0" y="60207"/>
                  </a:lnTo>
                  <a:lnTo>
                    <a:pt x="20817" y="-911"/>
                  </a:lnTo>
                  <a:lnTo>
                    <a:pt x="30274" y="-911"/>
                  </a:lnTo>
                  <a:lnTo>
                    <a:pt x="51091" y="60207"/>
                  </a:lnTo>
                  <a:lnTo>
                    <a:pt x="42713" y="60207"/>
                  </a:lnTo>
                  <a:lnTo>
                    <a:pt x="36366" y="41167"/>
                  </a:lnTo>
                  <a:close/>
                  <a:moveTo>
                    <a:pt x="34590" y="34821"/>
                  </a:moveTo>
                  <a:lnTo>
                    <a:pt x="28243" y="17240"/>
                  </a:lnTo>
                  <a:cubicBezTo>
                    <a:pt x="26846" y="13242"/>
                    <a:pt x="25959" y="9624"/>
                    <a:pt x="25070" y="6070"/>
                  </a:cubicBezTo>
                  <a:lnTo>
                    <a:pt x="25070" y="6070"/>
                  </a:lnTo>
                  <a:cubicBezTo>
                    <a:pt x="24118" y="9624"/>
                    <a:pt x="23229" y="13432"/>
                    <a:pt x="21960" y="17177"/>
                  </a:cubicBezTo>
                  <a:lnTo>
                    <a:pt x="15994" y="34821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: Forma 145">
              <a:extLst>
                <a:ext uri="{FF2B5EF4-FFF2-40B4-BE49-F238E27FC236}">
                  <a16:creationId xmlns:a16="http://schemas.microsoft.com/office/drawing/2014/main" id="{01789618-267E-4F16-A4D8-A67EB6F6D55F}"/>
                </a:ext>
              </a:extLst>
            </p:cNvPr>
            <p:cNvSpPr/>
            <p:nvPr/>
          </p:nvSpPr>
          <p:spPr>
            <a:xfrm>
              <a:off x="11345286" y="6417384"/>
              <a:ext cx="50317" cy="62321"/>
            </a:xfrm>
            <a:custGeom>
              <a:avLst/>
              <a:gdLst>
                <a:gd name="connsiteX0" fmla="*/ 0 w 50317"/>
                <a:gd name="connsiteY0" fmla="*/ 513 h 62321"/>
                <a:gd name="connsiteX1" fmla="*/ 16819 w 50317"/>
                <a:gd name="connsiteY1" fmla="*/ -820 h 62321"/>
                <a:gd name="connsiteX2" fmla="*/ 41571 w 50317"/>
                <a:gd name="connsiteY2" fmla="*/ 6797 h 62321"/>
                <a:gd name="connsiteX3" fmla="*/ 50266 w 50317"/>
                <a:gd name="connsiteY3" fmla="*/ 28756 h 62321"/>
                <a:gd name="connsiteX4" fmla="*/ 41444 w 50317"/>
                <a:gd name="connsiteY4" fmla="*/ 52493 h 62321"/>
                <a:gd name="connsiteX5" fmla="*/ 14344 w 50317"/>
                <a:gd name="connsiteY5" fmla="*/ 61315 h 62321"/>
                <a:gd name="connsiteX6" fmla="*/ 0 w 50317"/>
                <a:gd name="connsiteY6" fmla="*/ 60553 h 62321"/>
                <a:gd name="connsiteX7" fmla="*/ 7933 w 50317"/>
                <a:gd name="connsiteY7" fmla="*/ 54587 h 62321"/>
                <a:gd name="connsiteX8" fmla="*/ 15867 w 50317"/>
                <a:gd name="connsiteY8" fmla="*/ 54968 h 62321"/>
                <a:gd name="connsiteX9" fmla="*/ 41888 w 50317"/>
                <a:gd name="connsiteY9" fmla="*/ 29010 h 62321"/>
                <a:gd name="connsiteX10" fmla="*/ 17137 w 50317"/>
                <a:gd name="connsiteY10" fmla="*/ 5464 h 62321"/>
                <a:gd name="connsiteX11" fmla="*/ 7933 w 50317"/>
                <a:gd name="connsiteY11" fmla="*/ 6289 h 6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7" h="62321">
                  <a:moveTo>
                    <a:pt x="0" y="513"/>
                  </a:moveTo>
                  <a:cubicBezTo>
                    <a:pt x="5585" y="-375"/>
                    <a:pt x="11170" y="-820"/>
                    <a:pt x="16819" y="-820"/>
                  </a:cubicBezTo>
                  <a:cubicBezTo>
                    <a:pt x="25704" y="-1454"/>
                    <a:pt x="34590" y="1211"/>
                    <a:pt x="41571" y="6797"/>
                  </a:cubicBezTo>
                  <a:cubicBezTo>
                    <a:pt x="47537" y="12445"/>
                    <a:pt x="50774" y="20506"/>
                    <a:pt x="50266" y="28756"/>
                  </a:cubicBezTo>
                  <a:cubicBezTo>
                    <a:pt x="50646" y="37515"/>
                    <a:pt x="47473" y="46083"/>
                    <a:pt x="41444" y="52493"/>
                  </a:cubicBezTo>
                  <a:cubicBezTo>
                    <a:pt x="33892" y="58840"/>
                    <a:pt x="24181" y="62013"/>
                    <a:pt x="14344" y="61315"/>
                  </a:cubicBezTo>
                  <a:cubicBezTo>
                    <a:pt x="9520" y="61378"/>
                    <a:pt x="4760" y="61124"/>
                    <a:pt x="0" y="60553"/>
                  </a:cubicBezTo>
                  <a:close/>
                  <a:moveTo>
                    <a:pt x="7933" y="54587"/>
                  </a:moveTo>
                  <a:cubicBezTo>
                    <a:pt x="10599" y="54841"/>
                    <a:pt x="13202" y="54968"/>
                    <a:pt x="15867" y="54968"/>
                  </a:cubicBezTo>
                  <a:cubicBezTo>
                    <a:pt x="32876" y="54968"/>
                    <a:pt x="41888" y="45512"/>
                    <a:pt x="41888" y="29010"/>
                  </a:cubicBezTo>
                  <a:cubicBezTo>
                    <a:pt x="41888" y="14603"/>
                    <a:pt x="33828" y="5464"/>
                    <a:pt x="17137" y="5464"/>
                  </a:cubicBezTo>
                  <a:cubicBezTo>
                    <a:pt x="14027" y="5400"/>
                    <a:pt x="10980" y="5654"/>
                    <a:pt x="7933" y="6289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7" name="Forma Livre: Forma 146">
              <a:extLst>
                <a:ext uri="{FF2B5EF4-FFF2-40B4-BE49-F238E27FC236}">
                  <a16:creationId xmlns:a16="http://schemas.microsoft.com/office/drawing/2014/main" id="{DD104888-EEE7-4E0F-99BD-325F3C19CBD6}"/>
                </a:ext>
              </a:extLst>
            </p:cNvPr>
            <p:cNvSpPr/>
            <p:nvPr/>
          </p:nvSpPr>
          <p:spPr>
            <a:xfrm>
              <a:off x="11403866" y="6416841"/>
              <a:ext cx="55851" cy="63213"/>
            </a:xfrm>
            <a:custGeom>
              <a:avLst/>
              <a:gdLst>
                <a:gd name="connsiteX0" fmla="*/ 55851 w 55851"/>
                <a:gd name="connsiteY0" fmla="*/ 30124 h 63213"/>
                <a:gd name="connsiteX1" fmla="*/ 27482 w 55851"/>
                <a:gd name="connsiteY1" fmla="*/ 62302 h 63213"/>
                <a:gd name="connsiteX2" fmla="*/ 0 w 55851"/>
                <a:gd name="connsiteY2" fmla="*/ 31203 h 63213"/>
                <a:gd name="connsiteX3" fmla="*/ 28307 w 55851"/>
                <a:gd name="connsiteY3" fmla="*/ -911 h 63213"/>
                <a:gd name="connsiteX4" fmla="*/ 55851 w 55851"/>
                <a:gd name="connsiteY4" fmla="*/ 30124 h 63213"/>
                <a:gd name="connsiteX5" fmla="*/ 8378 w 55851"/>
                <a:gd name="connsiteY5" fmla="*/ 31012 h 63213"/>
                <a:gd name="connsiteX6" fmla="*/ 27926 w 55851"/>
                <a:gd name="connsiteY6" fmla="*/ 55892 h 63213"/>
                <a:gd name="connsiteX7" fmla="*/ 47537 w 55851"/>
                <a:gd name="connsiteY7" fmla="*/ 30505 h 63213"/>
                <a:gd name="connsiteX8" fmla="*/ 28053 w 55851"/>
                <a:gd name="connsiteY8" fmla="*/ 5626 h 63213"/>
                <a:gd name="connsiteX9" fmla="*/ 8378 w 55851"/>
                <a:gd name="connsiteY9" fmla="*/ 31012 h 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51" h="63213">
                  <a:moveTo>
                    <a:pt x="55851" y="30124"/>
                  </a:moveTo>
                  <a:cubicBezTo>
                    <a:pt x="55851" y="51068"/>
                    <a:pt x="43158" y="62302"/>
                    <a:pt x="27482" y="62302"/>
                  </a:cubicBezTo>
                  <a:cubicBezTo>
                    <a:pt x="11806" y="62302"/>
                    <a:pt x="0" y="49608"/>
                    <a:pt x="0" y="31203"/>
                  </a:cubicBezTo>
                  <a:cubicBezTo>
                    <a:pt x="0" y="11782"/>
                    <a:pt x="11995" y="-911"/>
                    <a:pt x="28307" y="-911"/>
                  </a:cubicBezTo>
                  <a:cubicBezTo>
                    <a:pt x="44617" y="-911"/>
                    <a:pt x="55851" y="11909"/>
                    <a:pt x="55851" y="30124"/>
                  </a:cubicBezTo>
                  <a:close/>
                  <a:moveTo>
                    <a:pt x="8378" y="31012"/>
                  </a:moveTo>
                  <a:cubicBezTo>
                    <a:pt x="8378" y="44150"/>
                    <a:pt x="15423" y="55892"/>
                    <a:pt x="27926" y="55892"/>
                  </a:cubicBezTo>
                  <a:cubicBezTo>
                    <a:pt x="40428" y="55892"/>
                    <a:pt x="47537" y="44341"/>
                    <a:pt x="47537" y="30505"/>
                  </a:cubicBezTo>
                  <a:cubicBezTo>
                    <a:pt x="47537" y="18319"/>
                    <a:pt x="41191" y="5626"/>
                    <a:pt x="28053" y="5626"/>
                  </a:cubicBezTo>
                  <a:cubicBezTo>
                    <a:pt x="14915" y="5626"/>
                    <a:pt x="8378" y="17684"/>
                    <a:pt x="8378" y="31012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8" name="Forma Livre: Forma 147">
              <a:extLst>
                <a:ext uri="{FF2B5EF4-FFF2-40B4-BE49-F238E27FC236}">
                  <a16:creationId xmlns:a16="http://schemas.microsoft.com/office/drawing/2014/main" id="{A8A10A5F-4B08-40D5-BF9F-F74C7F682D95}"/>
                </a:ext>
              </a:extLst>
            </p:cNvPr>
            <p:cNvSpPr/>
            <p:nvPr/>
          </p:nvSpPr>
          <p:spPr>
            <a:xfrm>
              <a:off x="11471776" y="6417371"/>
              <a:ext cx="39793" cy="61667"/>
            </a:xfrm>
            <a:custGeom>
              <a:avLst/>
              <a:gdLst>
                <a:gd name="connsiteX0" fmla="*/ 0 w 39793"/>
                <a:gd name="connsiteY0" fmla="*/ 463 h 61667"/>
                <a:gd name="connsiteX1" fmla="*/ 15169 w 39793"/>
                <a:gd name="connsiteY1" fmla="*/ -807 h 61667"/>
                <a:gd name="connsiteX2" fmla="*/ 32812 w 39793"/>
                <a:gd name="connsiteY2" fmla="*/ 4207 h 61667"/>
                <a:gd name="connsiteX3" fmla="*/ 37635 w 39793"/>
                <a:gd name="connsiteY3" fmla="*/ 15885 h 61667"/>
                <a:gd name="connsiteX4" fmla="*/ 26212 w 39793"/>
                <a:gd name="connsiteY4" fmla="*/ 31371 h 61667"/>
                <a:gd name="connsiteX5" fmla="*/ 26212 w 39793"/>
                <a:gd name="connsiteY5" fmla="*/ 31688 h 61667"/>
                <a:gd name="connsiteX6" fmla="*/ 35097 w 39793"/>
                <a:gd name="connsiteY6" fmla="*/ 44001 h 61667"/>
                <a:gd name="connsiteX7" fmla="*/ 39794 w 39793"/>
                <a:gd name="connsiteY7" fmla="*/ 60756 h 61667"/>
                <a:gd name="connsiteX8" fmla="*/ 31670 w 39793"/>
                <a:gd name="connsiteY8" fmla="*/ 60756 h 61667"/>
                <a:gd name="connsiteX9" fmla="*/ 27671 w 39793"/>
                <a:gd name="connsiteY9" fmla="*/ 46159 h 61667"/>
                <a:gd name="connsiteX10" fmla="*/ 15359 w 39793"/>
                <a:gd name="connsiteY10" fmla="*/ 34291 h 61667"/>
                <a:gd name="connsiteX11" fmla="*/ 7870 w 39793"/>
                <a:gd name="connsiteY11" fmla="*/ 34291 h 61667"/>
                <a:gd name="connsiteX12" fmla="*/ 7870 w 39793"/>
                <a:gd name="connsiteY12" fmla="*/ 60756 h 61667"/>
                <a:gd name="connsiteX13" fmla="*/ 0 w 39793"/>
                <a:gd name="connsiteY13" fmla="*/ 60756 h 61667"/>
                <a:gd name="connsiteX14" fmla="*/ 7870 w 39793"/>
                <a:gd name="connsiteY14" fmla="*/ 28325 h 61667"/>
                <a:gd name="connsiteX15" fmla="*/ 15740 w 39793"/>
                <a:gd name="connsiteY15" fmla="*/ 28325 h 61667"/>
                <a:gd name="connsiteX16" fmla="*/ 29512 w 39793"/>
                <a:gd name="connsiteY16" fmla="*/ 16710 h 61667"/>
                <a:gd name="connsiteX17" fmla="*/ 15422 w 39793"/>
                <a:gd name="connsiteY17" fmla="*/ 5350 h 61667"/>
                <a:gd name="connsiteX18" fmla="*/ 7616 w 39793"/>
                <a:gd name="connsiteY18" fmla="*/ 5984 h 6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793" h="61667">
                  <a:moveTo>
                    <a:pt x="0" y="463"/>
                  </a:moveTo>
                  <a:cubicBezTo>
                    <a:pt x="5014" y="-362"/>
                    <a:pt x="10091" y="-807"/>
                    <a:pt x="15169" y="-807"/>
                  </a:cubicBezTo>
                  <a:cubicBezTo>
                    <a:pt x="21452" y="-1378"/>
                    <a:pt x="27735" y="399"/>
                    <a:pt x="32812" y="4207"/>
                  </a:cubicBezTo>
                  <a:cubicBezTo>
                    <a:pt x="36049" y="7254"/>
                    <a:pt x="37763" y="11506"/>
                    <a:pt x="37635" y="15885"/>
                  </a:cubicBezTo>
                  <a:cubicBezTo>
                    <a:pt x="37699" y="22993"/>
                    <a:pt x="33066" y="29340"/>
                    <a:pt x="26212" y="31371"/>
                  </a:cubicBezTo>
                  <a:lnTo>
                    <a:pt x="26212" y="31688"/>
                  </a:lnTo>
                  <a:cubicBezTo>
                    <a:pt x="31162" y="33910"/>
                    <a:pt x="34526" y="38606"/>
                    <a:pt x="35097" y="44001"/>
                  </a:cubicBezTo>
                  <a:cubicBezTo>
                    <a:pt x="36176" y="49713"/>
                    <a:pt x="37763" y="55298"/>
                    <a:pt x="39794" y="60756"/>
                  </a:cubicBezTo>
                  <a:lnTo>
                    <a:pt x="31670" y="60756"/>
                  </a:lnTo>
                  <a:cubicBezTo>
                    <a:pt x="29829" y="56060"/>
                    <a:pt x="28497" y="51173"/>
                    <a:pt x="27671" y="46159"/>
                  </a:cubicBezTo>
                  <a:cubicBezTo>
                    <a:pt x="25831" y="37718"/>
                    <a:pt x="22468" y="34544"/>
                    <a:pt x="15359" y="34291"/>
                  </a:cubicBezTo>
                  <a:lnTo>
                    <a:pt x="7870" y="34291"/>
                  </a:lnTo>
                  <a:lnTo>
                    <a:pt x="7870" y="60756"/>
                  </a:lnTo>
                  <a:lnTo>
                    <a:pt x="0" y="60756"/>
                  </a:lnTo>
                  <a:close/>
                  <a:moveTo>
                    <a:pt x="7870" y="28325"/>
                  </a:moveTo>
                  <a:lnTo>
                    <a:pt x="15740" y="28325"/>
                  </a:lnTo>
                  <a:cubicBezTo>
                    <a:pt x="24181" y="28325"/>
                    <a:pt x="29512" y="23692"/>
                    <a:pt x="29512" y="16710"/>
                  </a:cubicBezTo>
                  <a:cubicBezTo>
                    <a:pt x="29512" y="9729"/>
                    <a:pt x="23800" y="5350"/>
                    <a:pt x="15422" y="5350"/>
                  </a:cubicBezTo>
                  <a:cubicBezTo>
                    <a:pt x="12820" y="5286"/>
                    <a:pt x="10218" y="5476"/>
                    <a:pt x="7616" y="5984"/>
                  </a:cubicBez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9" name="Forma Livre: Forma 148">
              <a:extLst>
                <a:ext uri="{FF2B5EF4-FFF2-40B4-BE49-F238E27FC236}">
                  <a16:creationId xmlns:a16="http://schemas.microsoft.com/office/drawing/2014/main" id="{90706380-4C79-4493-B632-537D257859F5}"/>
                </a:ext>
              </a:extLst>
            </p:cNvPr>
            <p:cNvSpPr/>
            <p:nvPr/>
          </p:nvSpPr>
          <p:spPr>
            <a:xfrm>
              <a:off x="11518233" y="6417730"/>
              <a:ext cx="51154" cy="61118"/>
            </a:xfrm>
            <a:custGeom>
              <a:avLst/>
              <a:gdLst>
                <a:gd name="connsiteX0" fmla="*/ 14471 w 51154"/>
                <a:gd name="connsiteY0" fmla="*/ 41167 h 61118"/>
                <a:gd name="connsiteX1" fmla="*/ 8124 w 51154"/>
                <a:gd name="connsiteY1" fmla="*/ 60207 h 61118"/>
                <a:gd name="connsiteX2" fmla="*/ 0 w 51154"/>
                <a:gd name="connsiteY2" fmla="*/ 60207 h 61118"/>
                <a:gd name="connsiteX3" fmla="*/ 20817 w 51154"/>
                <a:gd name="connsiteY3" fmla="*/ -911 h 61118"/>
                <a:gd name="connsiteX4" fmla="*/ 30274 w 51154"/>
                <a:gd name="connsiteY4" fmla="*/ -911 h 61118"/>
                <a:gd name="connsiteX5" fmla="*/ 51155 w 51154"/>
                <a:gd name="connsiteY5" fmla="*/ 60207 h 61118"/>
                <a:gd name="connsiteX6" fmla="*/ 42713 w 51154"/>
                <a:gd name="connsiteY6" fmla="*/ 60207 h 61118"/>
                <a:gd name="connsiteX7" fmla="*/ 36366 w 51154"/>
                <a:gd name="connsiteY7" fmla="*/ 41167 h 61118"/>
                <a:gd name="connsiteX8" fmla="*/ 34590 w 51154"/>
                <a:gd name="connsiteY8" fmla="*/ 34821 h 61118"/>
                <a:gd name="connsiteX9" fmla="*/ 28243 w 51154"/>
                <a:gd name="connsiteY9" fmla="*/ 17240 h 61118"/>
                <a:gd name="connsiteX10" fmla="*/ 25070 w 51154"/>
                <a:gd name="connsiteY10" fmla="*/ 6070 h 61118"/>
                <a:gd name="connsiteX11" fmla="*/ 25070 w 51154"/>
                <a:gd name="connsiteY11" fmla="*/ 6070 h 61118"/>
                <a:gd name="connsiteX12" fmla="*/ 21960 w 51154"/>
                <a:gd name="connsiteY12" fmla="*/ 17177 h 61118"/>
                <a:gd name="connsiteX13" fmla="*/ 15994 w 51154"/>
                <a:gd name="connsiteY13" fmla="*/ 34821 h 6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54" h="61118">
                  <a:moveTo>
                    <a:pt x="14471" y="41167"/>
                  </a:moveTo>
                  <a:lnTo>
                    <a:pt x="8124" y="60207"/>
                  </a:lnTo>
                  <a:lnTo>
                    <a:pt x="0" y="60207"/>
                  </a:lnTo>
                  <a:lnTo>
                    <a:pt x="20817" y="-911"/>
                  </a:lnTo>
                  <a:lnTo>
                    <a:pt x="30274" y="-911"/>
                  </a:lnTo>
                  <a:lnTo>
                    <a:pt x="51155" y="60207"/>
                  </a:lnTo>
                  <a:lnTo>
                    <a:pt x="42713" y="60207"/>
                  </a:lnTo>
                  <a:lnTo>
                    <a:pt x="36366" y="41167"/>
                  </a:lnTo>
                  <a:close/>
                  <a:moveTo>
                    <a:pt x="34590" y="34821"/>
                  </a:moveTo>
                  <a:lnTo>
                    <a:pt x="28243" y="17240"/>
                  </a:lnTo>
                  <a:cubicBezTo>
                    <a:pt x="26846" y="13242"/>
                    <a:pt x="25959" y="9624"/>
                    <a:pt x="25070" y="6070"/>
                  </a:cubicBezTo>
                  <a:lnTo>
                    <a:pt x="25070" y="6070"/>
                  </a:lnTo>
                  <a:cubicBezTo>
                    <a:pt x="24181" y="9624"/>
                    <a:pt x="23229" y="13432"/>
                    <a:pt x="21960" y="17177"/>
                  </a:cubicBezTo>
                  <a:lnTo>
                    <a:pt x="15994" y="34821"/>
                  </a:lnTo>
                  <a:close/>
                </a:path>
              </a:pathLst>
            </a:custGeom>
            <a:solidFill>
              <a:srgbClr val="FFFFFF"/>
            </a:solidFill>
            <a:ln w="6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EC5E058-DB44-4891-9B74-73B1D4321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935" y="3445497"/>
            <a:ext cx="11655691" cy="127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pt-BR" sz="7000" kern="1200" dirty="0">
                <a:solidFill>
                  <a:srgbClr val="6CB33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Insira o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3F5624-A41B-4E61-AFFB-2FCB59A1D1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4585" y="4956325"/>
            <a:ext cx="11655691" cy="706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2300" kern="1200" dirty="0">
                <a:solidFill>
                  <a:srgbClr val="003A2F"/>
                </a:solidFill>
                <a:latin typeface="Branding SF SemiBold" panose="00000700000000000000" pitchFamily="50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inserir o subtítulo</a:t>
            </a:r>
          </a:p>
        </p:txBody>
      </p:sp>
    </p:spTree>
    <p:extLst>
      <p:ext uri="{BB962C8B-B14F-4D97-AF65-F5344CB8AC3E}">
        <p14:creationId xmlns:p14="http://schemas.microsoft.com/office/powerpoint/2010/main" val="267799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a - grafis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C51662-5E88-411E-B62C-379FD11222A4}"/>
              </a:ext>
            </a:extLst>
          </p:cNvPr>
          <p:cNvSpPr/>
          <p:nvPr userDrawn="1"/>
        </p:nvSpPr>
        <p:spPr>
          <a:xfrm>
            <a:off x="0" y="5785409"/>
            <a:ext cx="12192000" cy="1072591"/>
          </a:xfrm>
          <a:prstGeom prst="rect">
            <a:avLst/>
          </a:prstGeom>
          <a:solidFill>
            <a:srgbClr val="003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C5E058-DB44-4891-9B74-73B1D4321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935" y="3445497"/>
            <a:ext cx="11655691" cy="127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pt-BR" sz="7000" kern="1200" dirty="0">
                <a:solidFill>
                  <a:srgbClr val="6CB33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Insira o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3F5624-A41B-4E61-AFFB-2FCB59A1D1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4585" y="4956325"/>
            <a:ext cx="11655691" cy="706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2300" kern="1200" dirty="0">
                <a:solidFill>
                  <a:srgbClr val="003A2F"/>
                </a:solidFill>
                <a:latin typeface="Branding SF SemiBold" panose="00000700000000000000" pitchFamily="50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inserir o subtítulo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E8AE054-CEF1-46CD-ADAC-BED9383F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110" b="1292"/>
          <a:stretch/>
        </p:blipFill>
        <p:spPr>
          <a:xfrm>
            <a:off x="0" y="5785409"/>
            <a:ext cx="12191999" cy="10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7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-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61A5F-20A0-4E25-86F0-29BBDFD31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581" y="1576800"/>
            <a:ext cx="5990242" cy="1325563"/>
          </a:xfrm>
          <a:prstGeom prst="rect">
            <a:avLst/>
          </a:prstGeom>
        </p:spPr>
        <p:txBody>
          <a:bodyPr/>
          <a:lstStyle>
            <a:lvl1pPr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Clique para inserir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FA907AB-F719-4FE9-99AC-4802AA311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1581" y="3234082"/>
            <a:ext cx="5990242" cy="155473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os textos</a:t>
            </a:r>
          </a:p>
        </p:txBody>
      </p:sp>
      <p:grpSp>
        <p:nvGrpSpPr>
          <p:cNvPr id="33" name="Gráfico 12">
            <a:extLst>
              <a:ext uri="{FF2B5EF4-FFF2-40B4-BE49-F238E27FC236}">
                <a16:creationId xmlns:a16="http://schemas.microsoft.com/office/drawing/2014/main" id="{58E475E2-59EB-4A49-B1F1-DD1F47912CD9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565A77E0-769B-4670-B265-A7E923824F45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A1A1E040-0F4A-4D6B-B674-03D1706AA387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6D53398D-B434-4FB0-8058-A80CF1B82F5C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A26AF996-0B91-4A12-893C-DEBAF548EA90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F36CEE32-CEF4-4A65-A166-F39A39BFFE29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4E8325A4-2C76-49BC-8347-68109970675F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708B1D37-9662-4FF6-B8C7-FF21CA1E83E9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A4A227AF-A99F-483B-9810-301C42605F70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722D27CA-9A81-4E16-8FF8-9247993A1B22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51E8332B-C130-4005-A0DA-034DD2C2B5EC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CD2D0A6A-C7A3-4B44-BA66-3CF0EF1E1CEB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89AD2A3F-89DD-4B00-83CE-C2F49EE11C73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C145E3A1-C1F5-43A3-BE8F-19E48088F481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EBFB785B-E374-42C9-8DF8-ED2082B38B21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BA92B0B2-C597-4BD5-91B2-C382968EAEE3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02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-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61A5F-20A0-4E25-86F0-29BBDFD3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925" y="908280"/>
            <a:ext cx="8652514" cy="816825"/>
          </a:xfrm>
          <a:prstGeom prst="rect">
            <a:avLst/>
          </a:prstGeom>
        </p:spPr>
        <p:txBody>
          <a:bodyPr/>
          <a:lstStyle>
            <a:lvl1pPr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22920E-2208-43C9-B384-ECC529EF0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6538" y="1922463"/>
            <a:ext cx="8651875" cy="33845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Branding SF Medium"/>
              </a:defRPr>
            </a:lvl1pPr>
            <a:lvl2pPr marL="457200" indent="0">
              <a:buNone/>
              <a:defRPr sz="1600">
                <a:latin typeface="Branding SF Medium"/>
              </a:defRPr>
            </a:lvl2pPr>
            <a:lvl3pPr marL="914400" indent="0">
              <a:buNone/>
              <a:defRPr sz="1400">
                <a:latin typeface="Branding SF Medium"/>
              </a:defRPr>
            </a:lvl3pPr>
            <a:lvl4pPr marL="1371600" indent="0">
              <a:buNone/>
              <a:defRPr sz="1200">
                <a:latin typeface="Branding SF Medium"/>
              </a:defRPr>
            </a:lvl4pPr>
            <a:lvl5pPr marL="1828800" indent="0">
              <a:buNone/>
              <a:defRPr sz="1200">
                <a:latin typeface="Branding SF Medium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  <p:grpSp>
        <p:nvGrpSpPr>
          <p:cNvPr id="6" name="Gráfico 12">
            <a:extLst>
              <a:ext uri="{FF2B5EF4-FFF2-40B4-BE49-F238E27FC236}">
                <a16:creationId xmlns:a16="http://schemas.microsoft.com/office/drawing/2014/main" id="{8D7E6CD4-5483-4FD4-9DE2-21FF54BFDEBD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3A4045B7-CCEE-4C88-AA6D-0310CC89DC34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6F1A6943-C601-4D95-9B8D-D6FCF56BB3C0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B54E6769-2962-41D0-893E-D7FD47E8C03F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02B2ECC-69BC-4788-AF8A-6DA2CEACAFDE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5E1EB304-D95C-4F18-B93F-07899956319B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3044916A-E8E7-4046-ACE8-36D9D66EC8C6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F21BAF27-5A77-48F2-92A8-971681A1ACF2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9D2CC671-BE2C-4320-A11E-F73DF616A997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7187044D-CB67-4061-BC5A-4368703A23C3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547AACC6-48E3-4E5D-8D51-DC2187F39F95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A6854D0-EEF9-4E61-99CF-4B4C958B2874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0EFD50A8-D5FF-455A-BC52-0B82B0FBD12C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FA0F0EC6-D559-4E99-B1C5-87FBCBA11B5A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0EEF29A-2045-4DD7-8914-444D512BB13A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221E4B85-C927-4123-9722-BBF6DCE7625F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410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piz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8824D-C078-4280-B686-D1BB9F39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275" y="246613"/>
            <a:ext cx="3590430" cy="7644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pt-BR" sz="2500" kern="1200" dirty="0">
                <a:solidFill>
                  <a:srgbClr val="003A2F"/>
                </a:solidFill>
                <a:latin typeface="Branding SF SemiBold" panose="000007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Insira o título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24F547EC-F5C2-4952-8B74-B468F0683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1277" y="2397322"/>
            <a:ext cx="2663948" cy="2073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45720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  <a:lvl3pPr marL="91440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3pPr>
            <a:lvl4pPr marL="137160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4pPr>
            <a:lvl5pPr marL="1828800" indent="0">
              <a:buNone/>
              <a:defRPr lang="pt-BR" sz="15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5pPr>
          </a:lstStyle>
          <a:p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Insira o texto/comentário aqui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Lorem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ipsum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dolor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sit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amet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,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consectetuer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adipiscing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elit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,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sed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diam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nonummy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nibh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euismod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tincidunt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ut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laoreet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dolore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magna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aliquam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erat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volutpat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. </a:t>
            </a:r>
          </a:p>
        </p:txBody>
      </p:sp>
      <p:grpSp>
        <p:nvGrpSpPr>
          <p:cNvPr id="6" name="Gráfico 12">
            <a:extLst>
              <a:ext uri="{FF2B5EF4-FFF2-40B4-BE49-F238E27FC236}">
                <a16:creationId xmlns:a16="http://schemas.microsoft.com/office/drawing/2014/main" id="{A8018941-BDB2-49AE-9249-2AD7AC8995F7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59E9BE37-5EB0-4164-BAEF-1877864EB601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B448628A-A1D1-4F6E-87C9-5FC6F92678CE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EB2FF071-B07C-4066-84E4-53664B0513B1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3D7ADEA-77EB-4009-8EF0-C263A39A9363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0D3268DB-777D-469A-804B-025AE9561DDE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9775B195-A646-44BD-B725-2956E4B19714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E491241-6ACE-4E82-A00A-9B3858D09C78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7951F35-A13A-4563-823D-31E33215F3F0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8E3736B5-18ED-4074-8D1E-523FB1201D30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A07BFD3A-34EC-4B85-94FF-FDC4A952E404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8DE46AC7-0A05-4D78-AD76-26B126121B09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CFC1B015-75C9-49CD-89CF-325CB72CF915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C15EDAF-6C99-4D1E-A3BA-69B8E98DF0D3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579EFCED-1EF3-4FF2-B9AC-C3C802EFA171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E8C6637C-6A4D-4218-975C-684D2BFED862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3993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co piz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falando no celular&#10;&#10;Descrição gerada automaticamente com confiança média">
            <a:extLst>
              <a:ext uri="{FF2B5EF4-FFF2-40B4-BE49-F238E27FC236}">
                <a16:creationId xmlns:a16="http://schemas.microsoft.com/office/drawing/2014/main" id="{2FE25B12-815D-4AC1-B8B6-0BBE1175A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49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98824D-C078-4280-B686-D1BB9F394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5275" y="246613"/>
            <a:ext cx="3590430" cy="7644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pt-BR" sz="2500" kern="1200" dirty="0">
                <a:solidFill>
                  <a:srgbClr val="003A2F"/>
                </a:solidFill>
                <a:latin typeface="Branding SF SemiBold" panose="00000700000000000000" pitchFamily="50" charset="0"/>
                <a:ea typeface="+mj-ea"/>
                <a:cs typeface="+mj-cs"/>
              </a:defRPr>
            </a:lvl1pPr>
          </a:lstStyle>
          <a:p>
            <a:r>
              <a:rPr lang="pt-BR"/>
              <a:t>Insira o título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24F547EC-F5C2-4952-8B74-B468F0683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1277" y="2397322"/>
            <a:ext cx="2663948" cy="1411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1pPr>
            <a:lvl2pPr marL="45720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2pPr>
            <a:lvl3pPr marL="91440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3pPr>
            <a:lvl4pPr marL="1371600" indent="0">
              <a:buNone/>
              <a:defRPr lang="pt-BR" sz="1500" kern="1200" dirty="0" smtClean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4pPr>
            <a:lvl5pPr marL="1828800" indent="0">
              <a:buNone/>
              <a:defRPr lang="pt-BR" sz="1500" kern="1200" dirty="0">
                <a:solidFill>
                  <a:srgbClr val="003A2F"/>
                </a:solidFill>
                <a:latin typeface="Branding SF Medium" panose="00000600000000000000" pitchFamily="50" charset="0"/>
                <a:ea typeface="+mn-ea"/>
                <a:cs typeface="+mn-cs"/>
              </a:defRPr>
            </a:lvl5pPr>
          </a:lstStyle>
          <a:p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Insira o texto/comentário aqui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Lorem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ipsum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dolor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sit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amet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,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consectetuer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adipiscing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elit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,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sed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diam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nonummy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nibh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euismod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tincidunt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ut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laoreet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dolore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magna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aliquam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 erat </a:t>
            </a:r>
            <a:r>
              <a:rPr lang="pt-BR" sz="1500" err="1">
                <a:solidFill>
                  <a:srgbClr val="003A2F"/>
                </a:solidFill>
                <a:latin typeface="Branding SF Medium" panose="00000600000000000000" pitchFamily="50" charset="0"/>
              </a:rPr>
              <a:t>volutpat</a:t>
            </a:r>
            <a:r>
              <a:rPr lang="pt-BR" sz="1500">
                <a:solidFill>
                  <a:srgbClr val="003A2F"/>
                </a:solidFill>
                <a:latin typeface="Branding SF Medium" panose="00000600000000000000" pitchFamily="50" charset="0"/>
              </a:rPr>
              <a:t>. </a:t>
            </a:r>
          </a:p>
        </p:txBody>
      </p:sp>
      <p:grpSp>
        <p:nvGrpSpPr>
          <p:cNvPr id="6" name="Gráfico 12">
            <a:extLst>
              <a:ext uri="{FF2B5EF4-FFF2-40B4-BE49-F238E27FC236}">
                <a16:creationId xmlns:a16="http://schemas.microsoft.com/office/drawing/2014/main" id="{289CF4CA-754E-4007-8F13-23E3298D3A99}"/>
              </a:ext>
            </a:extLst>
          </p:cNvPr>
          <p:cNvGrpSpPr/>
          <p:nvPr userDrawn="1"/>
        </p:nvGrpSpPr>
        <p:grpSpPr>
          <a:xfrm>
            <a:off x="10813633" y="6239250"/>
            <a:ext cx="987676" cy="297791"/>
            <a:chOff x="10899358" y="6153525"/>
            <a:chExt cx="987676" cy="297791"/>
          </a:xfrm>
          <a:solidFill>
            <a:srgbClr val="003A2F"/>
          </a:solidFill>
        </p:grpSpPr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53F7CF1F-3A81-4474-A65D-82F00E392FE0}"/>
                </a:ext>
              </a:extLst>
            </p:cNvPr>
            <p:cNvSpPr/>
            <p:nvPr/>
          </p:nvSpPr>
          <p:spPr>
            <a:xfrm>
              <a:off x="10899358" y="6153525"/>
              <a:ext cx="194449" cy="215328"/>
            </a:xfrm>
            <a:custGeom>
              <a:avLst/>
              <a:gdLst>
                <a:gd name="connsiteX0" fmla="*/ 21770 w 194449"/>
                <a:gd name="connsiteY0" fmla="*/ -21 h 215328"/>
                <a:gd name="connsiteX1" fmla="*/ 169042 w 194449"/>
                <a:gd name="connsiteY1" fmla="*/ -21 h 215328"/>
                <a:gd name="connsiteX2" fmla="*/ 192619 w 194449"/>
                <a:gd name="connsiteY2" fmla="*/ 22981 h 215328"/>
                <a:gd name="connsiteX3" fmla="*/ 192619 w 194449"/>
                <a:gd name="connsiteY3" fmla="*/ 23670 h 215328"/>
                <a:gd name="connsiteX4" fmla="*/ 192619 w 194449"/>
                <a:gd name="connsiteY4" fmla="*/ 23670 h 215328"/>
                <a:gd name="connsiteX5" fmla="*/ 192619 w 194449"/>
                <a:gd name="connsiteY5" fmla="*/ 70995 h 215328"/>
                <a:gd name="connsiteX6" fmla="*/ 125873 w 194449"/>
                <a:gd name="connsiteY6" fmla="*/ 70995 h 215328"/>
                <a:gd name="connsiteX7" fmla="*/ 125873 w 194449"/>
                <a:gd name="connsiteY7" fmla="*/ 47304 h 215328"/>
                <a:gd name="connsiteX8" fmla="*/ 64994 w 194449"/>
                <a:gd name="connsiteY8" fmla="*/ 47304 h 215328"/>
                <a:gd name="connsiteX9" fmla="*/ 64994 w 194449"/>
                <a:gd name="connsiteY9" fmla="*/ 67008 h 215328"/>
                <a:gd name="connsiteX10" fmla="*/ 187038 w 194449"/>
                <a:gd name="connsiteY10" fmla="*/ 117466 h 215328"/>
                <a:gd name="connsiteX11" fmla="*/ 192733 w 194449"/>
                <a:gd name="connsiteY11" fmla="*/ 130849 h 215328"/>
                <a:gd name="connsiteX12" fmla="*/ 192733 w 194449"/>
                <a:gd name="connsiteY12" fmla="*/ 190817 h 215328"/>
                <a:gd name="connsiteX13" fmla="*/ 192733 w 194449"/>
                <a:gd name="connsiteY13" fmla="*/ 190817 h 215328"/>
                <a:gd name="connsiteX14" fmla="*/ 170750 w 194449"/>
                <a:gd name="connsiteY14" fmla="*/ 215305 h 215328"/>
                <a:gd name="connsiteX15" fmla="*/ 20289 w 194449"/>
                <a:gd name="connsiteY15" fmla="*/ 215305 h 215328"/>
                <a:gd name="connsiteX16" fmla="*/ -1693 w 194449"/>
                <a:gd name="connsiteY16" fmla="*/ 193209 h 215328"/>
                <a:gd name="connsiteX17" fmla="*/ -1693 w 194449"/>
                <a:gd name="connsiteY17" fmla="*/ 193209 h 215328"/>
                <a:gd name="connsiteX18" fmla="*/ -1693 w 194449"/>
                <a:gd name="connsiteY18" fmla="*/ 141157 h 215328"/>
                <a:gd name="connsiteX19" fmla="*/ -896 w 194449"/>
                <a:gd name="connsiteY19" fmla="*/ 141157 h 215328"/>
                <a:gd name="connsiteX20" fmla="*/ -896 w 194449"/>
                <a:gd name="connsiteY20" fmla="*/ 140359 h 215328"/>
                <a:gd name="connsiteX21" fmla="*/ 64140 w 194449"/>
                <a:gd name="connsiteY21" fmla="*/ 140359 h 215328"/>
                <a:gd name="connsiteX22" fmla="*/ 64140 w 194449"/>
                <a:gd name="connsiteY22" fmla="*/ 141157 h 215328"/>
                <a:gd name="connsiteX23" fmla="*/ 64994 w 194449"/>
                <a:gd name="connsiteY23" fmla="*/ 141157 h 215328"/>
                <a:gd name="connsiteX24" fmla="*/ 64994 w 194449"/>
                <a:gd name="connsiteY24" fmla="*/ 167980 h 215328"/>
                <a:gd name="connsiteX25" fmla="*/ 125987 w 194449"/>
                <a:gd name="connsiteY25" fmla="*/ 167980 h 215328"/>
                <a:gd name="connsiteX26" fmla="*/ 125987 w 194449"/>
                <a:gd name="connsiteY26" fmla="*/ 148048 h 215328"/>
                <a:gd name="connsiteX27" fmla="*/ 8273 w 194449"/>
                <a:gd name="connsiteY27" fmla="*/ 100495 h 215328"/>
                <a:gd name="connsiteX28" fmla="*/ 7248 w 194449"/>
                <a:gd name="connsiteY28" fmla="*/ 99925 h 215328"/>
                <a:gd name="connsiteX29" fmla="*/ -1693 w 194449"/>
                <a:gd name="connsiteY29" fmla="*/ 86542 h 215328"/>
                <a:gd name="connsiteX30" fmla="*/ -1693 w 194449"/>
                <a:gd name="connsiteY30" fmla="*/ 86542 h 215328"/>
                <a:gd name="connsiteX31" fmla="*/ -1693 w 194449"/>
                <a:gd name="connsiteY31" fmla="*/ 22759 h 215328"/>
                <a:gd name="connsiteX32" fmla="*/ -1693 w 194449"/>
                <a:gd name="connsiteY32" fmla="*/ 22759 h 215328"/>
                <a:gd name="connsiteX33" fmla="*/ 21770 w 194449"/>
                <a:gd name="connsiteY33" fmla="*/ -21 h 21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4449" h="215328">
                  <a:moveTo>
                    <a:pt x="21770" y="-21"/>
                  </a:moveTo>
                  <a:lnTo>
                    <a:pt x="169042" y="-21"/>
                  </a:lnTo>
                  <a:cubicBezTo>
                    <a:pt x="181912" y="-180"/>
                    <a:pt x="192448" y="10118"/>
                    <a:pt x="192619" y="22981"/>
                  </a:cubicBezTo>
                  <a:cubicBezTo>
                    <a:pt x="192619" y="23211"/>
                    <a:pt x="192619" y="23440"/>
                    <a:pt x="192619" y="23670"/>
                  </a:cubicBezTo>
                  <a:lnTo>
                    <a:pt x="192619" y="23670"/>
                  </a:lnTo>
                  <a:lnTo>
                    <a:pt x="192619" y="70995"/>
                  </a:lnTo>
                  <a:lnTo>
                    <a:pt x="125873" y="70995"/>
                  </a:lnTo>
                  <a:lnTo>
                    <a:pt x="125873" y="47304"/>
                  </a:lnTo>
                  <a:lnTo>
                    <a:pt x="64994" y="47304"/>
                  </a:lnTo>
                  <a:lnTo>
                    <a:pt x="64994" y="67008"/>
                  </a:lnTo>
                  <a:cubicBezTo>
                    <a:pt x="73651" y="71621"/>
                    <a:pt x="186240" y="116953"/>
                    <a:pt x="187038" y="117466"/>
                  </a:cubicBezTo>
                  <a:cubicBezTo>
                    <a:pt x="192733" y="121281"/>
                    <a:pt x="192733" y="124641"/>
                    <a:pt x="192733" y="130849"/>
                  </a:cubicBezTo>
                  <a:lnTo>
                    <a:pt x="192733" y="190817"/>
                  </a:lnTo>
                  <a:lnTo>
                    <a:pt x="192733" y="190817"/>
                  </a:lnTo>
                  <a:cubicBezTo>
                    <a:pt x="193302" y="203613"/>
                    <a:pt x="183507" y="214508"/>
                    <a:pt x="170750" y="215305"/>
                  </a:cubicBezTo>
                  <a:lnTo>
                    <a:pt x="20289" y="215305"/>
                  </a:lnTo>
                  <a:cubicBezTo>
                    <a:pt x="8500" y="214405"/>
                    <a:pt x="-840" y="205003"/>
                    <a:pt x="-1693" y="193209"/>
                  </a:cubicBezTo>
                  <a:lnTo>
                    <a:pt x="-1693" y="193209"/>
                  </a:lnTo>
                  <a:lnTo>
                    <a:pt x="-1693" y="141157"/>
                  </a:lnTo>
                  <a:lnTo>
                    <a:pt x="-896" y="141157"/>
                  </a:lnTo>
                  <a:lnTo>
                    <a:pt x="-896" y="140359"/>
                  </a:lnTo>
                  <a:lnTo>
                    <a:pt x="64140" y="140359"/>
                  </a:lnTo>
                  <a:lnTo>
                    <a:pt x="64140" y="141157"/>
                  </a:lnTo>
                  <a:lnTo>
                    <a:pt x="64994" y="141157"/>
                  </a:lnTo>
                  <a:lnTo>
                    <a:pt x="64994" y="167980"/>
                  </a:lnTo>
                  <a:lnTo>
                    <a:pt x="125987" y="167980"/>
                  </a:lnTo>
                  <a:lnTo>
                    <a:pt x="125987" y="148048"/>
                  </a:lnTo>
                  <a:cubicBezTo>
                    <a:pt x="111864" y="142979"/>
                    <a:pt x="15164" y="103342"/>
                    <a:pt x="8273" y="100495"/>
                  </a:cubicBezTo>
                  <a:lnTo>
                    <a:pt x="7248" y="99925"/>
                  </a:lnTo>
                  <a:cubicBezTo>
                    <a:pt x="7248" y="99925"/>
                    <a:pt x="1553" y="98217"/>
                    <a:pt x="-1693" y="86542"/>
                  </a:cubicBezTo>
                  <a:lnTo>
                    <a:pt x="-1693" y="86542"/>
                  </a:lnTo>
                  <a:lnTo>
                    <a:pt x="-1693" y="22759"/>
                  </a:lnTo>
                  <a:lnTo>
                    <a:pt x="-1693" y="22759"/>
                  </a:lnTo>
                  <a:cubicBezTo>
                    <a:pt x="-1010" y="10219"/>
                    <a:pt x="9241" y="314"/>
                    <a:pt x="21770" y="-21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723E6D3D-CF42-4B43-AFA4-5831064F0D88}"/>
                </a:ext>
              </a:extLst>
            </p:cNvPr>
            <p:cNvSpPr/>
            <p:nvPr/>
          </p:nvSpPr>
          <p:spPr>
            <a:xfrm>
              <a:off x="11351993" y="6153527"/>
              <a:ext cx="201772" cy="215383"/>
            </a:xfrm>
            <a:custGeom>
              <a:avLst/>
              <a:gdLst>
                <a:gd name="connsiteX0" fmla="*/ 0 w 201772"/>
                <a:gd name="connsiteY0" fmla="*/ 215383 h 215383"/>
                <a:gd name="connsiteX1" fmla="*/ 65891 w 201772"/>
                <a:gd name="connsiteY1" fmla="*/ 215383 h 215383"/>
                <a:gd name="connsiteX2" fmla="*/ 65891 w 201772"/>
                <a:gd name="connsiteY2" fmla="*/ 137305 h 215383"/>
                <a:gd name="connsiteX3" fmla="*/ 66688 w 201772"/>
                <a:gd name="connsiteY3" fmla="*/ 137305 h 215383"/>
                <a:gd name="connsiteX4" fmla="*/ 66688 w 201772"/>
                <a:gd name="connsiteY4" fmla="*/ 136508 h 215383"/>
                <a:gd name="connsiteX5" fmla="*/ 135084 w 201772"/>
                <a:gd name="connsiteY5" fmla="*/ 136508 h 215383"/>
                <a:gd name="connsiteX6" fmla="*/ 135084 w 201772"/>
                <a:gd name="connsiteY6" fmla="*/ 215383 h 215383"/>
                <a:gd name="connsiteX7" fmla="*/ 200918 w 201772"/>
                <a:gd name="connsiteY7" fmla="*/ 215383 h 215383"/>
                <a:gd name="connsiteX8" fmla="*/ 200918 w 201772"/>
                <a:gd name="connsiteY8" fmla="*/ 214586 h 215383"/>
                <a:gd name="connsiteX9" fmla="*/ 201772 w 201772"/>
                <a:gd name="connsiteY9" fmla="*/ 214586 h 215383"/>
                <a:gd name="connsiteX10" fmla="*/ 201772 w 201772"/>
                <a:gd name="connsiteY10" fmla="*/ 797 h 215383"/>
                <a:gd name="connsiteX11" fmla="*/ 200918 w 201772"/>
                <a:gd name="connsiteY11" fmla="*/ 797 h 215383"/>
                <a:gd name="connsiteX12" fmla="*/ 200918 w 201772"/>
                <a:gd name="connsiteY12" fmla="*/ 0 h 215383"/>
                <a:gd name="connsiteX13" fmla="*/ 135084 w 201772"/>
                <a:gd name="connsiteY13" fmla="*/ 0 h 215383"/>
                <a:gd name="connsiteX14" fmla="*/ 135084 w 201772"/>
                <a:gd name="connsiteY14" fmla="*/ 79729 h 215383"/>
                <a:gd name="connsiteX15" fmla="*/ 65891 w 201772"/>
                <a:gd name="connsiteY15" fmla="*/ 79729 h 215383"/>
                <a:gd name="connsiteX16" fmla="*/ 65891 w 201772"/>
                <a:gd name="connsiteY16" fmla="*/ 0 h 215383"/>
                <a:gd name="connsiteX17" fmla="*/ 0 w 201772"/>
                <a:gd name="connsiteY17" fmla="*/ 0 h 215383"/>
                <a:gd name="connsiteX18" fmla="*/ 0 w 201772"/>
                <a:gd name="connsiteY18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72" h="215383">
                  <a:moveTo>
                    <a:pt x="0" y="215383"/>
                  </a:moveTo>
                  <a:lnTo>
                    <a:pt x="65891" y="215383"/>
                  </a:lnTo>
                  <a:lnTo>
                    <a:pt x="65891" y="137305"/>
                  </a:lnTo>
                  <a:lnTo>
                    <a:pt x="66688" y="137305"/>
                  </a:lnTo>
                  <a:lnTo>
                    <a:pt x="66688" y="136508"/>
                  </a:lnTo>
                  <a:lnTo>
                    <a:pt x="135084" y="136508"/>
                  </a:lnTo>
                  <a:lnTo>
                    <a:pt x="135084" y="215383"/>
                  </a:lnTo>
                  <a:lnTo>
                    <a:pt x="200918" y="215383"/>
                  </a:lnTo>
                  <a:lnTo>
                    <a:pt x="200918" y="214586"/>
                  </a:lnTo>
                  <a:lnTo>
                    <a:pt x="201772" y="214586"/>
                  </a:lnTo>
                  <a:lnTo>
                    <a:pt x="201772" y="797"/>
                  </a:lnTo>
                  <a:lnTo>
                    <a:pt x="200918" y="797"/>
                  </a:lnTo>
                  <a:lnTo>
                    <a:pt x="200918" y="0"/>
                  </a:lnTo>
                  <a:lnTo>
                    <a:pt x="135084" y="0"/>
                  </a:lnTo>
                  <a:lnTo>
                    <a:pt x="135084" y="79729"/>
                  </a:lnTo>
                  <a:lnTo>
                    <a:pt x="65891" y="79729"/>
                  </a:lnTo>
                  <a:lnTo>
                    <a:pt x="65891" y="0"/>
                  </a:lnTo>
                  <a:lnTo>
                    <a:pt x="0" y="0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A5170146-90C3-4FF0-B43B-D26EADE1C09C}"/>
                </a:ext>
              </a:extLst>
            </p:cNvPr>
            <p:cNvSpPr/>
            <p:nvPr/>
          </p:nvSpPr>
          <p:spPr>
            <a:xfrm>
              <a:off x="11121802" y="6153527"/>
              <a:ext cx="201772" cy="215269"/>
            </a:xfrm>
            <a:custGeom>
              <a:avLst/>
              <a:gdLst>
                <a:gd name="connsiteX0" fmla="*/ -1693 w 201772"/>
                <a:gd name="connsiteY0" fmla="*/ 192467 h 215269"/>
                <a:gd name="connsiteX1" fmla="*/ 20289 w 201772"/>
                <a:gd name="connsiteY1" fmla="*/ 215246 h 215269"/>
                <a:gd name="connsiteX2" fmla="*/ 178154 w 201772"/>
                <a:gd name="connsiteY2" fmla="*/ 215246 h 215269"/>
                <a:gd name="connsiteX3" fmla="*/ 200079 w 201772"/>
                <a:gd name="connsiteY3" fmla="*/ 192467 h 215269"/>
                <a:gd name="connsiteX4" fmla="*/ 200079 w 201772"/>
                <a:gd name="connsiteY4" fmla="*/ 192467 h 215269"/>
                <a:gd name="connsiteX5" fmla="*/ 200079 w 201772"/>
                <a:gd name="connsiteY5" fmla="*/ -23 h 215269"/>
                <a:gd name="connsiteX6" fmla="*/ 133391 w 201772"/>
                <a:gd name="connsiteY6" fmla="*/ -23 h 215269"/>
                <a:gd name="connsiteX7" fmla="*/ 133391 w 201772"/>
                <a:gd name="connsiteY7" fmla="*/ 164049 h 215269"/>
                <a:gd name="connsiteX8" fmla="*/ 64255 w 201772"/>
                <a:gd name="connsiteY8" fmla="*/ 164049 h 215269"/>
                <a:gd name="connsiteX9" fmla="*/ 64255 w 201772"/>
                <a:gd name="connsiteY9" fmla="*/ -23 h 215269"/>
                <a:gd name="connsiteX10" fmla="*/ -1693 w 201772"/>
                <a:gd name="connsiteY10" fmla="*/ -23 h 21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772" h="215269">
                  <a:moveTo>
                    <a:pt x="-1693" y="192467"/>
                  </a:moveTo>
                  <a:cubicBezTo>
                    <a:pt x="-1351" y="204591"/>
                    <a:pt x="8159" y="214460"/>
                    <a:pt x="20289" y="215246"/>
                  </a:cubicBezTo>
                  <a:lnTo>
                    <a:pt x="178154" y="215246"/>
                  </a:lnTo>
                  <a:cubicBezTo>
                    <a:pt x="190398" y="214785"/>
                    <a:pt x="200079" y="204722"/>
                    <a:pt x="200079" y="192467"/>
                  </a:cubicBezTo>
                  <a:lnTo>
                    <a:pt x="200079" y="192467"/>
                  </a:lnTo>
                  <a:lnTo>
                    <a:pt x="200079" y="-23"/>
                  </a:lnTo>
                  <a:lnTo>
                    <a:pt x="133391" y="-23"/>
                  </a:lnTo>
                  <a:lnTo>
                    <a:pt x="133391" y="164049"/>
                  </a:lnTo>
                  <a:lnTo>
                    <a:pt x="64255" y="164049"/>
                  </a:lnTo>
                  <a:lnTo>
                    <a:pt x="64255" y="-23"/>
                  </a:ln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0DCA9E20-4D96-49DD-8F0C-04D415551816}"/>
                </a:ext>
              </a:extLst>
            </p:cNvPr>
            <p:cNvSpPr/>
            <p:nvPr/>
          </p:nvSpPr>
          <p:spPr>
            <a:xfrm>
              <a:off x="11576204" y="6153527"/>
              <a:ext cx="222957" cy="215383"/>
            </a:xfrm>
            <a:custGeom>
              <a:avLst/>
              <a:gdLst>
                <a:gd name="connsiteX0" fmla="*/ 110611 w 222957"/>
                <a:gd name="connsiteY0" fmla="*/ 70993 h 215383"/>
                <a:gd name="connsiteX1" fmla="*/ 128493 w 222957"/>
                <a:gd name="connsiteY1" fmla="*/ 136656 h 215383"/>
                <a:gd name="connsiteX2" fmla="*/ 91021 w 222957"/>
                <a:gd name="connsiteY2" fmla="*/ 136656 h 215383"/>
                <a:gd name="connsiteX3" fmla="*/ 110554 w 222957"/>
                <a:gd name="connsiteY3" fmla="*/ 71164 h 215383"/>
                <a:gd name="connsiteX4" fmla="*/ -1693 w 222957"/>
                <a:gd name="connsiteY4" fmla="*/ 215360 h 215383"/>
                <a:gd name="connsiteX5" fmla="*/ 65849 w 222957"/>
                <a:gd name="connsiteY5" fmla="*/ 215360 h 215383"/>
                <a:gd name="connsiteX6" fmla="*/ 73936 w 222957"/>
                <a:gd name="connsiteY6" fmla="*/ 185405 h 215383"/>
                <a:gd name="connsiteX7" fmla="*/ 145578 w 222957"/>
                <a:gd name="connsiteY7" fmla="*/ 185405 h 215383"/>
                <a:gd name="connsiteX8" fmla="*/ 153722 w 222957"/>
                <a:gd name="connsiteY8" fmla="*/ 215360 h 215383"/>
                <a:gd name="connsiteX9" fmla="*/ 221265 w 222957"/>
                <a:gd name="connsiteY9" fmla="*/ 215360 h 215383"/>
                <a:gd name="connsiteX10" fmla="*/ 144781 w 222957"/>
                <a:gd name="connsiteY10" fmla="*/ -23 h 215383"/>
                <a:gd name="connsiteX11" fmla="*/ 74847 w 222957"/>
                <a:gd name="connsiteY11" fmla="*/ -23 h 215383"/>
                <a:gd name="connsiteX12" fmla="*/ -1693 w 222957"/>
                <a:gd name="connsiteY12" fmla="*/ 215360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57" h="215383">
                  <a:moveTo>
                    <a:pt x="110611" y="70993"/>
                  </a:moveTo>
                  <a:lnTo>
                    <a:pt x="128493" y="136656"/>
                  </a:lnTo>
                  <a:lnTo>
                    <a:pt x="91021" y="136656"/>
                  </a:lnTo>
                  <a:lnTo>
                    <a:pt x="110554" y="71164"/>
                  </a:lnTo>
                  <a:close/>
                  <a:moveTo>
                    <a:pt x="-1693" y="215360"/>
                  </a:moveTo>
                  <a:lnTo>
                    <a:pt x="65849" y="215360"/>
                  </a:lnTo>
                  <a:lnTo>
                    <a:pt x="73936" y="185405"/>
                  </a:lnTo>
                  <a:lnTo>
                    <a:pt x="145578" y="185405"/>
                  </a:lnTo>
                  <a:lnTo>
                    <a:pt x="153722" y="215360"/>
                  </a:lnTo>
                  <a:lnTo>
                    <a:pt x="221265" y="215360"/>
                  </a:lnTo>
                  <a:lnTo>
                    <a:pt x="144781" y="-23"/>
                  </a:lnTo>
                  <a:lnTo>
                    <a:pt x="74847" y="-23"/>
                  </a:lnTo>
                  <a:cubicBezTo>
                    <a:pt x="64880" y="28452"/>
                    <a:pt x="-1693" y="203116"/>
                    <a:pt x="-1693" y="215360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EC4406E-9A1C-46D7-B1D4-0088FA6D32F0}"/>
                </a:ext>
              </a:extLst>
            </p:cNvPr>
            <p:cNvSpPr/>
            <p:nvPr/>
          </p:nvSpPr>
          <p:spPr>
            <a:xfrm>
              <a:off x="11821144" y="6153584"/>
              <a:ext cx="65890" cy="215383"/>
            </a:xfrm>
            <a:custGeom>
              <a:avLst/>
              <a:gdLst>
                <a:gd name="connsiteX0" fmla="*/ 0 w 65890"/>
                <a:gd name="connsiteY0" fmla="*/ 0 h 215383"/>
                <a:gd name="connsiteX1" fmla="*/ 65891 w 65890"/>
                <a:gd name="connsiteY1" fmla="*/ 0 h 215383"/>
                <a:gd name="connsiteX2" fmla="*/ 65891 w 65890"/>
                <a:gd name="connsiteY2" fmla="*/ 215383 h 215383"/>
                <a:gd name="connsiteX3" fmla="*/ 0 w 65890"/>
                <a:gd name="connsiteY3" fmla="*/ 215383 h 2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0" h="215383">
                  <a:moveTo>
                    <a:pt x="0" y="0"/>
                  </a:moveTo>
                  <a:lnTo>
                    <a:pt x="65891" y="0"/>
                  </a:lnTo>
                  <a:lnTo>
                    <a:pt x="65891" y="215383"/>
                  </a:lnTo>
                  <a:lnTo>
                    <a:pt x="0" y="21538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F23BAA1A-D854-46B5-9124-F75ED72C595C}"/>
                </a:ext>
              </a:extLst>
            </p:cNvPr>
            <p:cNvSpPr/>
            <p:nvPr/>
          </p:nvSpPr>
          <p:spPr>
            <a:xfrm>
              <a:off x="11146348" y="6394694"/>
              <a:ext cx="33144" cy="56566"/>
            </a:xfrm>
            <a:custGeom>
              <a:avLst/>
              <a:gdLst>
                <a:gd name="connsiteX0" fmla="*/ 243 w 33144"/>
                <a:gd name="connsiteY0" fmla="*/ 47088 h 56566"/>
                <a:gd name="connsiteX1" fmla="*/ 12885 w 33144"/>
                <a:gd name="connsiteY1" fmla="*/ 50676 h 56566"/>
                <a:gd name="connsiteX2" fmla="*/ 24275 w 33144"/>
                <a:gd name="connsiteY2" fmla="*/ 41337 h 56566"/>
                <a:gd name="connsiteX3" fmla="*/ 13968 w 33144"/>
                <a:gd name="connsiteY3" fmla="*/ 30516 h 56566"/>
                <a:gd name="connsiteX4" fmla="*/ -555 w 33144"/>
                <a:gd name="connsiteY4" fmla="*/ 14855 h 56566"/>
                <a:gd name="connsiteX5" fmla="*/ 17214 w 33144"/>
                <a:gd name="connsiteY5" fmla="*/ -9 h 56566"/>
                <a:gd name="connsiteX6" fmla="*/ 29230 w 33144"/>
                <a:gd name="connsiteY6" fmla="*/ 2668 h 56566"/>
                <a:gd name="connsiteX7" fmla="*/ 27294 w 33144"/>
                <a:gd name="connsiteY7" fmla="*/ 8363 h 56566"/>
                <a:gd name="connsiteX8" fmla="*/ 16929 w 33144"/>
                <a:gd name="connsiteY8" fmla="*/ 5800 h 56566"/>
                <a:gd name="connsiteX9" fmla="*/ 6621 w 33144"/>
                <a:gd name="connsiteY9" fmla="*/ 14001 h 56566"/>
                <a:gd name="connsiteX10" fmla="*/ 17499 w 33144"/>
                <a:gd name="connsiteY10" fmla="*/ 24593 h 56566"/>
                <a:gd name="connsiteX11" fmla="*/ 31451 w 33144"/>
                <a:gd name="connsiteY11" fmla="*/ 40710 h 56566"/>
                <a:gd name="connsiteX12" fmla="*/ 12316 w 33144"/>
                <a:gd name="connsiteY12" fmla="*/ 56542 h 56566"/>
                <a:gd name="connsiteX13" fmla="*/ -1693 w 33144"/>
                <a:gd name="connsiteY13" fmla="*/ 52954 h 5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144" h="56566">
                  <a:moveTo>
                    <a:pt x="243" y="47088"/>
                  </a:moveTo>
                  <a:cubicBezTo>
                    <a:pt x="4059" y="49441"/>
                    <a:pt x="8443" y="50682"/>
                    <a:pt x="12885" y="50676"/>
                  </a:cubicBezTo>
                  <a:cubicBezTo>
                    <a:pt x="20118" y="50676"/>
                    <a:pt x="24275" y="46861"/>
                    <a:pt x="24275" y="41337"/>
                  </a:cubicBezTo>
                  <a:cubicBezTo>
                    <a:pt x="24275" y="35812"/>
                    <a:pt x="21371" y="33250"/>
                    <a:pt x="13968" y="30516"/>
                  </a:cubicBezTo>
                  <a:cubicBezTo>
                    <a:pt x="4969" y="27213"/>
                    <a:pt x="-555" y="22486"/>
                    <a:pt x="-555" y="14855"/>
                  </a:cubicBezTo>
                  <a:cubicBezTo>
                    <a:pt x="-555" y="6313"/>
                    <a:pt x="6507" y="-9"/>
                    <a:pt x="17214" y="-9"/>
                  </a:cubicBezTo>
                  <a:cubicBezTo>
                    <a:pt x="21371" y="-151"/>
                    <a:pt x="25528" y="771"/>
                    <a:pt x="29230" y="2668"/>
                  </a:cubicBezTo>
                  <a:lnTo>
                    <a:pt x="27294" y="8363"/>
                  </a:lnTo>
                  <a:cubicBezTo>
                    <a:pt x="24104" y="6614"/>
                    <a:pt x="20574" y="5732"/>
                    <a:pt x="16929" y="5800"/>
                  </a:cubicBezTo>
                  <a:cubicBezTo>
                    <a:pt x="9469" y="5800"/>
                    <a:pt x="6621" y="10242"/>
                    <a:pt x="6621" y="14001"/>
                  </a:cubicBezTo>
                  <a:cubicBezTo>
                    <a:pt x="6621" y="19126"/>
                    <a:pt x="9924" y="21632"/>
                    <a:pt x="17499" y="24593"/>
                  </a:cubicBezTo>
                  <a:cubicBezTo>
                    <a:pt x="26782" y="28181"/>
                    <a:pt x="31451" y="32623"/>
                    <a:pt x="31451" y="40710"/>
                  </a:cubicBezTo>
                  <a:cubicBezTo>
                    <a:pt x="31451" y="48797"/>
                    <a:pt x="25244" y="56542"/>
                    <a:pt x="12316" y="56542"/>
                  </a:cubicBezTo>
                  <a:cubicBezTo>
                    <a:pt x="7419" y="56593"/>
                    <a:pt x="2578" y="55358"/>
                    <a:pt x="-1693" y="52954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0B150BA1-743B-4C2A-B912-B3B515D866F2}"/>
                </a:ext>
              </a:extLst>
            </p:cNvPr>
            <p:cNvSpPr/>
            <p:nvPr/>
          </p:nvSpPr>
          <p:spPr>
            <a:xfrm>
              <a:off x="11191053" y="6395563"/>
              <a:ext cx="30923" cy="54614"/>
            </a:xfrm>
            <a:custGeom>
              <a:avLst/>
              <a:gdLst>
                <a:gd name="connsiteX0" fmla="*/ 26725 w 30923"/>
                <a:gd name="connsiteY0" fmla="*/ 29135 h 54614"/>
                <a:gd name="connsiteX1" fmla="*/ 5482 w 30923"/>
                <a:gd name="connsiteY1" fmla="*/ 29135 h 54614"/>
                <a:gd name="connsiteX2" fmla="*/ 5482 w 30923"/>
                <a:gd name="connsiteY2" fmla="*/ 48897 h 54614"/>
                <a:gd name="connsiteX3" fmla="*/ 29230 w 30923"/>
                <a:gd name="connsiteY3" fmla="*/ 48897 h 54614"/>
                <a:gd name="connsiteX4" fmla="*/ 29230 w 30923"/>
                <a:gd name="connsiteY4" fmla="*/ 54592 h 54614"/>
                <a:gd name="connsiteX5" fmla="*/ -1693 w 30923"/>
                <a:gd name="connsiteY5" fmla="*/ 54592 h 54614"/>
                <a:gd name="connsiteX6" fmla="*/ -1693 w 30923"/>
                <a:gd name="connsiteY6" fmla="*/ -23 h 54614"/>
                <a:gd name="connsiteX7" fmla="*/ 28034 w 30923"/>
                <a:gd name="connsiteY7" fmla="*/ -23 h 54614"/>
                <a:gd name="connsiteX8" fmla="*/ 28034 w 30923"/>
                <a:gd name="connsiteY8" fmla="*/ 5957 h 54614"/>
                <a:gd name="connsiteX9" fmla="*/ 5254 w 30923"/>
                <a:gd name="connsiteY9" fmla="*/ 5957 h 54614"/>
                <a:gd name="connsiteX10" fmla="*/ 5254 w 30923"/>
                <a:gd name="connsiteY10" fmla="*/ 23042 h 54614"/>
                <a:gd name="connsiteX11" fmla="*/ 26497 w 30923"/>
                <a:gd name="connsiteY11" fmla="*/ 23042 h 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923" h="54614">
                  <a:moveTo>
                    <a:pt x="26725" y="29135"/>
                  </a:moveTo>
                  <a:lnTo>
                    <a:pt x="5482" y="29135"/>
                  </a:lnTo>
                  <a:lnTo>
                    <a:pt x="5482" y="48897"/>
                  </a:lnTo>
                  <a:lnTo>
                    <a:pt x="29230" y="48897"/>
                  </a:lnTo>
                  <a:lnTo>
                    <a:pt x="29230" y="54592"/>
                  </a:lnTo>
                  <a:lnTo>
                    <a:pt x="-1693" y="54592"/>
                  </a:lnTo>
                  <a:lnTo>
                    <a:pt x="-1693" y="-23"/>
                  </a:lnTo>
                  <a:lnTo>
                    <a:pt x="28034" y="-23"/>
                  </a:lnTo>
                  <a:lnTo>
                    <a:pt x="28034" y="5957"/>
                  </a:lnTo>
                  <a:lnTo>
                    <a:pt x="5254" y="5957"/>
                  </a:lnTo>
                  <a:lnTo>
                    <a:pt x="5254" y="23042"/>
                  </a:lnTo>
                  <a:lnTo>
                    <a:pt x="26497" y="23042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C730C61A-E8EB-4D31-8FBF-1BCA897D8ECA}"/>
                </a:ext>
              </a:extLst>
            </p:cNvPr>
            <p:cNvSpPr/>
            <p:nvPr/>
          </p:nvSpPr>
          <p:spPr>
            <a:xfrm>
              <a:off x="11229358" y="6394871"/>
              <a:ext cx="45297" cy="56224"/>
            </a:xfrm>
            <a:custGeom>
              <a:avLst/>
              <a:gdLst>
                <a:gd name="connsiteX0" fmla="*/ 43604 w 45297"/>
                <a:gd name="connsiteY0" fmla="*/ 53120 h 56224"/>
                <a:gd name="connsiteX1" fmla="*/ 26519 w 45297"/>
                <a:gd name="connsiteY1" fmla="*/ 56081 h 56224"/>
                <a:gd name="connsiteX2" fmla="*/ -1557 w 45297"/>
                <a:gd name="connsiteY2" fmla="*/ 32931 h 56224"/>
                <a:gd name="connsiteX3" fmla="*/ -1614 w 45297"/>
                <a:gd name="connsiteY3" fmla="*/ 28461 h 56224"/>
                <a:gd name="connsiteX4" fmla="*/ 28057 w 45297"/>
                <a:gd name="connsiteY4" fmla="*/ -14 h 56224"/>
                <a:gd name="connsiteX5" fmla="*/ 41839 w 45297"/>
                <a:gd name="connsiteY5" fmla="*/ 2549 h 56224"/>
                <a:gd name="connsiteX6" fmla="*/ 40017 w 45297"/>
                <a:gd name="connsiteY6" fmla="*/ 8244 h 56224"/>
                <a:gd name="connsiteX7" fmla="*/ 27943 w 45297"/>
                <a:gd name="connsiteY7" fmla="*/ 5909 h 56224"/>
                <a:gd name="connsiteX8" fmla="*/ 5847 w 45297"/>
                <a:gd name="connsiteY8" fmla="*/ 24810 h 56224"/>
                <a:gd name="connsiteX9" fmla="*/ 5847 w 45297"/>
                <a:gd name="connsiteY9" fmla="*/ 27948 h 56224"/>
                <a:gd name="connsiteX10" fmla="*/ 23728 w 45297"/>
                <a:gd name="connsiteY10" fmla="*/ 50028 h 56224"/>
                <a:gd name="connsiteX11" fmla="*/ 27032 w 45297"/>
                <a:gd name="connsiteY11" fmla="*/ 50101 h 56224"/>
                <a:gd name="connsiteX12" fmla="*/ 36827 w 45297"/>
                <a:gd name="connsiteY12" fmla="*/ 49076 h 56224"/>
                <a:gd name="connsiteX13" fmla="*/ 36827 w 45297"/>
                <a:gd name="connsiteY13" fmla="*/ 32732 h 56224"/>
                <a:gd name="connsiteX14" fmla="*/ 25437 w 45297"/>
                <a:gd name="connsiteY14" fmla="*/ 32732 h 56224"/>
                <a:gd name="connsiteX15" fmla="*/ 25437 w 45297"/>
                <a:gd name="connsiteY15" fmla="*/ 27037 h 56224"/>
                <a:gd name="connsiteX16" fmla="*/ 43548 w 45297"/>
                <a:gd name="connsiteY16" fmla="*/ 27037 h 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297" h="56224">
                  <a:moveTo>
                    <a:pt x="43604" y="53120"/>
                  </a:moveTo>
                  <a:cubicBezTo>
                    <a:pt x="38137" y="55079"/>
                    <a:pt x="32328" y="56081"/>
                    <a:pt x="26519" y="56081"/>
                  </a:cubicBezTo>
                  <a:cubicBezTo>
                    <a:pt x="12396" y="57442"/>
                    <a:pt x="-190" y="47078"/>
                    <a:pt x="-1557" y="32931"/>
                  </a:cubicBezTo>
                  <a:cubicBezTo>
                    <a:pt x="-1728" y="31445"/>
                    <a:pt x="-1728" y="29947"/>
                    <a:pt x="-1614" y="28461"/>
                  </a:cubicBezTo>
                  <a:cubicBezTo>
                    <a:pt x="-1614" y="12059"/>
                    <a:pt x="9776" y="-14"/>
                    <a:pt x="28057" y="-14"/>
                  </a:cubicBezTo>
                  <a:cubicBezTo>
                    <a:pt x="32784" y="-122"/>
                    <a:pt x="37454" y="749"/>
                    <a:pt x="41839" y="2549"/>
                  </a:cubicBezTo>
                  <a:lnTo>
                    <a:pt x="40017" y="8244"/>
                  </a:lnTo>
                  <a:cubicBezTo>
                    <a:pt x="36201" y="6552"/>
                    <a:pt x="32101" y="5755"/>
                    <a:pt x="27943" y="5909"/>
                  </a:cubicBezTo>
                  <a:cubicBezTo>
                    <a:pt x="16610" y="5026"/>
                    <a:pt x="6758" y="13489"/>
                    <a:pt x="5847" y="24810"/>
                  </a:cubicBezTo>
                  <a:cubicBezTo>
                    <a:pt x="5790" y="25852"/>
                    <a:pt x="5790" y="26906"/>
                    <a:pt x="5847" y="27948"/>
                  </a:cubicBezTo>
                  <a:cubicBezTo>
                    <a:pt x="4708" y="38991"/>
                    <a:pt x="12738" y="48877"/>
                    <a:pt x="23728" y="50028"/>
                  </a:cubicBezTo>
                  <a:cubicBezTo>
                    <a:pt x="24868" y="50141"/>
                    <a:pt x="25950" y="50164"/>
                    <a:pt x="27032" y="50101"/>
                  </a:cubicBezTo>
                  <a:cubicBezTo>
                    <a:pt x="30335" y="50455"/>
                    <a:pt x="33695" y="50101"/>
                    <a:pt x="36827" y="49076"/>
                  </a:cubicBezTo>
                  <a:lnTo>
                    <a:pt x="36827" y="32732"/>
                  </a:lnTo>
                  <a:lnTo>
                    <a:pt x="25437" y="32732"/>
                  </a:lnTo>
                  <a:lnTo>
                    <a:pt x="25437" y="27037"/>
                  </a:lnTo>
                  <a:lnTo>
                    <a:pt x="43548" y="27037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DB8881E3-F05D-4571-AE22-98731F3B851C}"/>
                </a:ext>
              </a:extLst>
            </p:cNvPr>
            <p:cNvSpPr/>
            <p:nvPr/>
          </p:nvSpPr>
          <p:spPr>
            <a:xfrm>
              <a:off x="11286899" y="6395563"/>
              <a:ext cx="40434" cy="55753"/>
            </a:xfrm>
            <a:custGeom>
              <a:avLst/>
              <a:gdLst>
                <a:gd name="connsiteX0" fmla="*/ 5482 w 40434"/>
                <a:gd name="connsiteY0" fmla="*/ -23 h 55753"/>
                <a:gd name="connsiteX1" fmla="*/ 5482 w 40434"/>
                <a:gd name="connsiteY1" fmla="*/ 32552 h 55753"/>
                <a:gd name="connsiteX2" fmla="*/ 18239 w 40434"/>
                <a:gd name="connsiteY2" fmla="*/ 49979 h 55753"/>
                <a:gd name="connsiteX3" fmla="*/ 31622 w 40434"/>
                <a:gd name="connsiteY3" fmla="*/ 32552 h 55753"/>
                <a:gd name="connsiteX4" fmla="*/ 31622 w 40434"/>
                <a:gd name="connsiteY4" fmla="*/ -23 h 55753"/>
                <a:gd name="connsiteX5" fmla="*/ 38741 w 40434"/>
                <a:gd name="connsiteY5" fmla="*/ -23 h 55753"/>
                <a:gd name="connsiteX6" fmla="*/ 38741 w 40434"/>
                <a:gd name="connsiteY6" fmla="*/ 32040 h 55753"/>
                <a:gd name="connsiteX7" fmla="*/ 18012 w 40434"/>
                <a:gd name="connsiteY7" fmla="*/ 55731 h 55753"/>
                <a:gd name="connsiteX8" fmla="*/ -1693 w 40434"/>
                <a:gd name="connsiteY8" fmla="*/ 32324 h 55753"/>
                <a:gd name="connsiteX9" fmla="*/ -1693 w 40434"/>
                <a:gd name="connsiteY9" fmla="*/ -23 h 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4" h="55753">
                  <a:moveTo>
                    <a:pt x="5482" y="-23"/>
                  </a:moveTo>
                  <a:lnTo>
                    <a:pt x="5482" y="32552"/>
                  </a:lnTo>
                  <a:cubicBezTo>
                    <a:pt x="5482" y="44739"/>
                    <a:pt x="11177" y="49979"/>
                    <a:pt x="18239" y="49979"/>
                  </a:cubicBezTo>
                  <a:cubicBezTo>
                    <a:pt x="25301" y="49979"/>
                    <a:pt x="31622" y="44568"/>
                    <a:pt x="31622" y="32552"/>
                  </a:cubicBezTo>
                  <a:lnTo>
                    <a:pt x="31622" y="-23"/>
                  </a:lnTo>
                  <a:lnTo>
                    <a:pt x="38741" y="-23"/>
                  </a:lnTo>
                  <a:lnTo>
                    <a:pt x="38741" y="32040"/>
                  </a:lnTo>
                  <a:cubicBezTo>
                    <a:pt x="38741" y="49124"/>
                    <a:pt x="29914" y="55731"/>
                    <a:pt x="18012" y="55731"/>
                  </a:cubicBezTo>
                  <a:cubicBezTo>
                    <a:pt x="6109" y="55731"/>
                    <a:pt x="-1693" y="49409"/>
                    <a:pt x="-1693" y="32324"/>
                  </a:cubicBezTo>
                  <a:lnTo>
                    <a:pt x="-1693" y="-23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5FFE9ECF-DA7C-4C1C-84A2-1E7C8B50E135}"/>
                </a:ext>
              </a:extLst>
            </p:cNvPr>
            <p:cNvSpPr/>
            <p:nvPr/>
          </p:nvSpPr>
          <p:spPr>
            <a:xfrm>
              <a:off x="11341229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D5DE7832-1809-4831-9539-345B8439A94B}"/>
                </a:ext>
              </a:extLst>
            </p:cNvPr>
            <p:cNvSpPr/>
            <p:nvPr/>
          </p:nvSpPr>
          <p:spPr>
            <a:xfrm>
              <a:off x="11382916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6986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6986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453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07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5DEBBAB-04B1-4DA9-9013-7321EA59DBAB}"/>
                </a:ext>
              </a:extLst>
            </p:cNvPr>
            <p:cNvSpPr/>
            <p:nvPr/>
          </p:nvSpPr>
          <p:spPr>
            <a:xfrm>
              <a:off x="11438727" y="6395072"/>
              <a:ext cx="45093" cy="55929"/>
            </a:xfrm>
            <a:custGeom>
              <a:avLst/>
              <a:gdLst>
                <a:gd name="connsiteX0" fmla="*/ -1693 w 45093"/>
                <a:gd name="connsiteY0" fmla="*/ 1322 h 55929"/>
                <a:gd name="connsiteX1" fmla="*/ 13342 w 45093"/>
                <a:gd name="connsiteY1" fmla="*/ 69 h 55929"/>
                <a:gd name="connsiteX2" fmla="*/ 35552 w 45093"/>
                <a:gd name="connsiteY2" fmla="*/ 6903 h 55929"/>
                <a:gd name="connsiteX3" fmla="*/ 43354 w 45093"/>
                <a:gd name="connsiteY3" fmla="*/ 26607 h 55929"/>
                <a:gd name="connsiteX4" fmla="*/ 35495 w 45093"/>
                <a:gd name="connsiteY4" fmla="*/ 47906 h 55929"/>
                <a:gd name="connsiteX5" fmla="*/ 11120 w 45093"/>
                <a:gd name="connsiteY5" fmla="*/ 55822 h 55929"/>
                <a:gd name="connsiteX6" fmla="*/ -1693 w 45093"/>
                <a:gd name="connsiteY6" fmla="*/ 55196 h 55929"/>
                <a:gd name="connsiteX7" fmla="*/ 5368 w 45093"/>
                <a:gd name="connsiteY7" fmla="*/ 49786 h 55929"/>
                <a:gd name="connsiteX8" fmla="*/ 12544 w 45093"/>
                <a:gd name="connsiteY8" fmla="*/ 50127 h 55929"/>
                <a:gd name="connsiteX9" fmla="*/ 35893 w 45093"/>
                <a:gd name="connsiteY9" fmla="*/ 26835 h 55929"/>
                <a:gd name="connsiteX10" fmla="*/ 13683 w 45093"/>
                <a:gd name="connsiteY10" fmla="*/ 5707 h 55929"/>
                <a:gd name="connsiteX11" fmla="*/ 5368 w 45093"/>
                <a:gd name="connsiteY11" fmla="*/ 6447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93" h="55929">
                  <a:moveTo>
                    <a:pt x="-1693" y="1322"/>
                  </a:moveTo>
                  <a:cubicBezTo>
                    <a:pt x="3261" y="479"/>
                    <a:pt x="8330" y="57"/>
                    <a:pt x="13342" y="69"/>
                  </a:cubicBezTo>
                  <a:cubicBezTo>
                    <a:pt x="21315" y="-541"/>
                    <a:pt x="29287" y="1902"/>
                    <a:pt x="35552" y="6903"/>
                  </a:cubicBezTo>
                  <a:cubicBezTo>
                    <a:pt x="40905" y="12000"/>
                    <a:pt x="43809" y="19209"/>
                    <a:pt x="43354" y="26607"/>
                  </a:cubicBezTo>
                  <a:cubicBezTo>
                    <a:pt x="43695" y="34472"/>
                    <a:pt x="40848" y="42149"/>
                    <a:pt x="35495" y="47906"/>
                  </a:cubicBezTo>
                  <a:cubicBezTo>
                    <a:pt x="28718" y="53607"/>
                    <a:pt x="19948" y="56443"/>
                    <a:pt x="11120" y="55822"/>
                  </a:cubicBezTo>
                  <a:cubicBezTo>
                    <a:pt x="6849" y="55851"/>
                    <a:pt x="2578" y="55646"/>
                    <a:pt x="-1693" y="55196"/>
                  </a:cubicBezTo>
                  <a:close/>
                  <a:moveTo>
                    <a:pt x="5368" y="49786"/>
                  </a:moveTo>
                  <a:cubicBezTo>
                    <a:pt x="7761" y="50065"/>
                    <a:pt x="10152" y="50179"/>
                    <a:pt x="12544" y="50127"/>
                  </a:cubicBezTo>
                  <a:cubicBezTo>
                    <a:pt x="27750" y="50127"/>
                    <a:pt x="35893" y="41642"/>
                    <a:pt x="35893" y="26835"/>
                  </a:cubicBezTo>
                  <a:cubicBezTo>
                    <a:pt x="35893" y="13907"/>
                    <a:pt x="28661" y="5707"/>
                    <a:pt x="13683" y="5707"/>
                  </a:cubicBezTo>
                  <a:cubicBezTo>
                    <a:pt x="10892" y="5667"/>
                    <a:pt x="8102" y="5917"/>
                    <a:pt x="5368" y="6447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EB9256B6-D84E-4BE4-AF22-B1BF59948C78}"/>
                </a:ext>
              </a:extLst>
            </p:cNvPr>
            <p:cNvSpPr/>
            <p:nvPr/>
          </p:nvSpPr>
          <p:spPr>
            <a:xfrm>
              <a:off x="11491063" y="6394595"/>
              <a:ext cx="50172" cy="56721"/>
            </a:xfrm>
            <a:custGeom>
              <a:avLst/>
              <a:gdLst>
                <a:gd name="connsiteX0" fmla="*/ 48480 w 50172"/>
                <a:gd name="connsiteY0" fmla="*/ 27825 h 56721"/>
                <a:gd name="connsiteX1" fmla="*/ 22966 w 50172"/>
                <a:gd name="connsiteY1" fmla="*/ 56699 h 56721"/>
                <a:gd name="connsiteX2" fmla="*/ -1693 w 50172"/>
                <a:gd name="connsiteY2" fmla="*/ 28793 h 56721"/>
                <a:gd name="connsiteX3" fmla="*/ 23707 w 50172"/>
                <a:gd name="connsiteY3" fmla="*/ -23 h 56721"/>
                <a:gd name="connsiteX4" fmla="*/ 48480 w 50172"/>
                <a:gd name="connsiteY4" fmla="*/ 27825 h 56721"/>
                <a:gd name="connsiteX5" fmla="*/ 5824 w 50172"/>
                <a:gd name="connsiteY5" fmla="*/ 28623 h 56721"/>
                <a:gd name="connsiteX6" fmla="*/ 23365 w 50172"/>
                <a:gd name="connsiteY6" fmla="*/ 50947 h 56721"/>
                <a:gd name="connsiteX7" fmla="*/ 40963 w 50172"/>
                <a:gd name="connsiteY7" fmla="*/ 28167 h 56721"/>
                <a:gd name="connsiteX8" fmla="*/ 23479 w 50172"/>
                <a:gd name="connsiteY8" fmla="*/ 5786 h 56721"/>
                <a:gd name="connsiteX9" fmla="*/ 5767 w 50172"/>
                <a:gd name="connsiteY9" fmla="*/ 28623 h 5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72" h="56721">
                  <a:moveTo>
                    <a:pt x="48480" y="27825"/>
                  </a:moveTo>
                  <a:cubicBezTo>
                    <a:pt x="48480" y="46619"/>
                    <a:pt x="37090" y="56699"/>
                    <a:pt x="22966" y="56699"/>
                  </a:cubicBezTo>
                  <a:cubicBezTo>
                    <a:pt x="8843" y="56699"/>
                    <a:pt x="-1693" y="45309"/>
                    <a:pt x="-1693" y="28793"/>
                  </a:cubicBezTo>
                  <a:cubicBezTo>
                    <a:pt x="-1693" y="12278"/>
                    <a:pt x="9070" y="-23"/>
                    <a:pt x="23707" y="-23"/>
                  </a:cubicBezTo>
                  <a:cubicBezTo>
                    <a:pt x="38342" y="-23"/>
                    <a:pt x="48480" y="11481"/>
                    <a:pt x="48480" y="27825"/>
                  </a:cubicBezTo>
                  <a:close/>
                  <a:moveTo>
                    <a:pt x="5824" y="28623"/>
                  </a:moveTo>
                  <a:cubicBezTo>
                    <a:pt x="5824" y="40411"/>
                    <a:pt x="12146" y="50947"/>
                    <a:pt x="23365" y="50947"/>
                  </a:cubicBezTo>
                  <a:cubicBezTo>
                    <a:pt x="34584" y="50947"/>
                    <a:pt x="40963" y="40582"/>
                    <a:pt x="40963" y="28167"/>
                  </a:cubicBezTo>
                  <a:cubicBezTo>
                    <a:pt x="40963" y="17176"/>
                    <a:pt x="35268" y="5786"/>
                    <a:pt x="23479" y="5786"/>
                  </a:cubicBezTo>
                  <a:cubicBezTo>
                    <a:pt x="11690" y="5786"/>
                    <a:pt x="5767" y="16663"/>
                    <a:pt x="5767" y="2862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03610C0F-F61C-4568-962C-17BD36715D26}"/>
                </a:ext>
              </a:extLst>
            </p:cNvPr>
            <p:cNvSpPr/>
            <p:nvPr/>
          </p:nvSpPr>
          <p:spPr>
            <a:xfrm>
              <a:off x="11551943" y="6395061"/>
              <a:ext cx="35764" cy="55116"/>
            </a:xfrm>
            <a:custGeom>
              <a:avLst/>
              <a:gdLst>
                <a:gd name="connsiteX0" fmla="*/ -1693 w 35764"/>
                <a:gd name="connsiteY0" fmla="*/ 1219 h 55116"/>
                <a:gd name="connsiteX1" fmla="*/ 11918 w 35764"/>
                <a:gd name="connsiteY1" fmla="*/ 80 h 55116"/>
                <a:gd name="connsiteX2" fmla="*/ 27807 w 35764"/>
                <a:gd name="connsiteY2" fmla="*/ 4579 h 55116"/>
                <a:gd name="connsiteX3" fmla="*/ 32078 w 35764"/>
                <a:gd name="connsiteY3" fmla="*/ 15058 h 55116"/>
                <a:gd name="connsiteX4" fmla="*/ 21827 w 35764"/>
                <a:gd name="connsiteY4" fmla="*/ 29010 h 55116"/>
                <a:gd name="connsiteX5" fmla="*/ 21827 w 35764"/>
                <a:gd name="connsiteY5" fmla="*/ 29010 h 55116"/>
                <a:gd name="connsiteX6" fmla="*/ 29800 w 35764"/>
                <a:gd name="connsiteY6" fmla="*/ 40058 h 55116"/>
                <a:gd name="connsiteX7" fmla="*/ 34071 w 35764"/>
                <a:gd name="connsiteY7" fmla="*/ 55093 h 55116"/>
                <a:gd name="connsiteX8" fmla="*/ 26725 w 35764"/>
                <a:gd name="connsiteY8" fmla="*/ 55093 h 55116"/>
                <a:gd name="connsiteX9" fmla="*/ 23137 w 35764"/>
                <a:gd name="connsiteY9" fmla="*/ 41995 h 55116"/>
                <a:gd name="connsiteX10" fmla="*/ 12089 w 35764"/>
                <a:gd name="connsiteY10" fmla="*/ 31345 h 55116"/>
                <a:gd name="connsiteX11" fmla="*/ 5425 w 35764"/>
                <a:gd name="connsiteY11" fmla="*/ 31345 h 55116"/>
                <a:gd name="connsiteX12" fmla="*/ 5425 w 35764"/>
                <a:gd name="connsiteY12" fmla="*/ 55093 h 55116"/>
                <a:gd name="connsiteX13" fmla="*/ -1693 w 35764"/>
                <a:gd name="connsiteY13" fmla="*/ 55093 h 55116"/>
                <a:gd name="connsiteX14" fmla="*/ 5425 w 35764"/>
                <a:gd name="connsiteY14" fmla="*/ 26220 h 55116"/>
                <a:gd name="connsiteX15" fmla="*/ 12658 w 35764"/>
                <a:gd name="connsiteY15" fmla="*/ 26220 h 55116"/>
                <a:gd name="connsiteX16" fmla="*/ 25016 w 35764"/>
                <a:gd name="connsiteY16" fmla="*/ 15798 h 55116"/>
                <a:gd name="connsiteX17" fmla="*/ 12430 w 35764"/>
                <a:gd name="connsiteY17" fmla="*/ 5604 h 55116"/>
                <a:gd name="connsiteX18" fmla="*/ 5425 w 35764"/>
                <a:gd name="connsiteY18" fmla="*/ 6173 h 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764" h="55116">
                  <a:moveTo>
                    <a:pt x="-1693" y="1219"/>
                  </a:moveTo>
                  <a:cubicBezTo>
                    <a:pt x="2806" y="478"/>
                    <a:pt x="7362" y="97"/>
                    <a:pt x="11918" y="80"/>
                  </a:cubicBezTo>
                  <a:cubicBezTo>
                    <a:pt x="17613" y="-461"/>
                    <a:pt x="23251" y="1145"/>
                    <a:pt x="27807" y="4579"/>
                  </a:cubicBezTo>
                  <a:cubicBezTo>
                    <a:pt x="30654" y="7318"/>
                    <a:pt x="32191" y="11122"/>
                    <a:pt x="32078" y="15058"/>
                  </a:cubicBezTo>
                  <a:cubicBezTo>
                    <a:pt x="32134" y="21464"/>
                    <a:pt x="27977" y="27142"/>
                    <a:pt x="21827" y="29010"/>
                  </a:cubicBezTo>
                  <a:lnTo>
                    <a:pt x="21827" y="29010"/>
                  </a:lnTo>
                  <a:cubicBezTo>
                    <a:pt x="26269" y="31003"/>
                    <a:pt x="29287" y="35212"/>
                    <a:pt x="29800" y="40058"/>
                  </a:cubicBezTo>
                  <a:cubicBezTo>
                    <a:pt x="30768" y="45184"/>
                    <a:pt x="32191" y="50218"/>
                    <a:pt x="34071" y="55093"/>
                  </a:cubicBezTo>
                  <a:lnTo>
                    <a:pt x="26725" y="55093"/>
                  </a:lnTo>
                  <a:cubicBezTo>
                    <a:pt x="25073" y="50856"/>
                    <a:pt x="23877" y="46471"/>
                    <a:pt x="23137" y="41995"/>
                  </a:cubicBezTo>
                  <a:cubicBezTo>
                    <a:pt x="21542" y="34477"/>
                    <a:pt x="18524" y="31630"/>
                    <a:pt x="12089" y="31345"/>
                  </a:cubicBezTo>
                  <a:lnTo>
                    <a:pt x="5425" y="31345"/>
                  </a:lnTo>
                  <a:lnTo>
                    <a:pt x="5425" y="55093"/>
                  </a:lnTo>
                  <a:lnTo>
                    <a:pt x="-1693" y="55093"/>
                  </a:lnTo>
                  <a:close/>
                  <a:moveTo>
                    <a:pt x="5425" y="26220"/>
                  </a:moveTo>
                  <a:lnTo>
                    <a:pt x="12658" y="26220"/>
                  </a:lnTo>
                  <a:cubicBezTo>
                    <a:pt x="20232" y="26220"/>
                    <a:pt x="25016" y="22062"/>
                    <a:pt x="25016" y="15798"/>
                  </a:cubicBezTo>
                  <a:cubicBezTo>
                    <a:pt x="25016" y="9533"/>
                    <a:pt x="19891" y="5604"/>
                    <a:pt x="12430" y="5604"/>
                  </a:cubicBezTo>
                  <a:cubicBezTo>
                    <a:pt x="10095" y="5547"/>
                    <a:pt x="7761" y="5741"/>
                    <a:pt x="5425" y="6173"/>
                  </a:cubicBez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EDD53440-B5EF-42DA-A2BA-E76CB258762F}"/>
                </a:ext>
              </a:extLst>
            </p:cNvPr>
            <p:cNvSpPr/>
            <p:nvPr/>
          </p:nvSpPr>
          <p:spPr>
            <a:xfrm>
              <a:off x="11593630" y="6395449"/>
              <a:ext cx="46072" cy="54842"/>
            </a:xfrm>
            <a:custGeom>
              <a:avLst/>
              <a:gdLst>
                <a:gd name="connsiteX0" fmla="*/ 11291 w 46072"/>
                <a:gd name="connsiteY0" fmla="*/ 37735 h 54842"/>
                <a:gd name="connsiteX1" fmla="*/ 5596 w 46072"/>
                <a:gd name="connsiteY1" fmla="*/ 54819 h 54842"/>
                <a:gd name="connsiteX2" fmla="*/ -1693 w 46072"/>
                <a:gd name="connsiteY2" fmla="*/ 54819 h 54842"/>
                <a:gd name="connsiteX3" fmla="*/ 17043 w 46072"/>
                <a:gd name="connsiteY3" fmla="*/ -23 h 54842"/>
                <a:gd name="connsiteX4" fmla="*/ 25643 w 46072"/>
                <a:gd name="connsiteY4" fmla="*/ -23 h 54842"/>
                <a:gd name="connsiteX5" fmla="*/ 44379 w 46072"/>
                <a:gd name="connsiteY5" fmla="*/ 54819 h 54842"/>
                <a:gd name="connsiteX6" fmla="*/ 36805 w 46072"/>
                <a:gd name="connsiteY6" fmla="*/ 54819 h 54842"/>
                <a:gd name="connsiteX7" fmla="*/ 31110 w 46072"/>
                <a:gd name="connsiteY7" fmla="*/ 37735 h 54842"/>
                <a:gd name="connsiteX8" fmla="*/ 29402 w 46072"/>
                <a:gd name="connsiteY8" fmla="*/ 32040 h 54842"/>
                <a:gd name="connsiteX9" fmla="*/ 23707 w 46072"/>
                <a:gd name="connsiteY9" fmla="*/ 16265 h 54842"/>
                <a:gd name="connsiteX10" fmla="*/ 20859 w 46072"/>
                <a:gd name="connsiteY10" fmla="*/ 6241 h 54842"/>
                <a:gd name="connsiteX11" fmla="*/ 20859 w 46072"/>
                <a:gd name="connsiteY11" fmla="*/ 6241 h 54842"/>
                <a:gd name="connsiteX12" fmla="*/ 18126 w 46072"/>
                <a:gd name="connsiteY12" fmla="*/ 16208 h 54842"/>
                <a:gd name="connsiteX13" fmla="*/ 12431 w 46072"/>
                <a:gd name="connsiteY13" fmla="*/ 32040 h 5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72" h="54842">
                  <a:moveTo>
                    <a:pt x="11291" y="37735"/>
                  </a:moveTo>
                  <a:lnTo>
                    <a:pt x="5596" y="54819"/>
                  </a:lnTo>
                  <a:lnTo>
                    <a:pt x="-1693" y="54819"/>
                  </a:lnTo>
                  <a:lnTo>
                    <a:pt x="17043" y="-23"/>
                  </a:lnTo>
                  <a:lnTo>
                    <a:pt x="25643" y="-23"/>
                  </a:lnTo>
                  <a:lnTo>
                    <a:pt x="44379" y="54819"/>
                  </a:lnTo>
                  <a:lnTo>
                    <a:pt x="36805" y="54819"/>
                  </a:lnTo>
                  <a:lnTo>
                    <a:pt x="31110" y="37735"/>
                  </a:lnTo>
                  <a:close/>
                  <a:moveTo>
                    <a:pt x="29402" y="32040"/>
                  </a:moveTo>
                  <a:lnTo>
                    <a:pt x="23707" y="16265"/>
                  </a:lnTo>
                  <a:cubicBezTo>
                    <a:pt x="22510" y="12677"/>
                    <a:pt x="21657" y="9431"/>
                    <a:pt x="20859" y="6241"/>
                  </a:cubicBezTo>
                  <a:lnTo>
                    <a:pt x="20859" y="6241"/>
                  </a:lnTo>
                  <a:cubicBezTo>
                    <a:pt x="20062" y="9431"/>
                    <a:pt x="19264" y="12848"/>
                    <a:pt x="18126" y="16208"/>
                  </a:cubicBezTo>
                  <a:lnTo>
                    <a:pt x="12431" y="32040"/>
                  </a:lnTo>
                  <a:close/>
                </a:path>
              </a:pathLst>
            </a:custGeom>
            <a:solidFill>
              <a:srgbClr val="003A2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9240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A609B5-53FA-4810-8147-B7F6F9DF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3BABD-9FF7-443F-8867-B57D2AB8B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C8BC9A-19E5-43C9-8B12-C67490AE9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anding SF Bold" panose="00000800000000000000"/>
              </a:defRPr>
            </a:lvl1pPr>
          </a:lstStyle>
          <a:p>
            <a:fld id="{DAEECC94-AEBD-4851-8178-962D182D5327}" type="datetimeFigureOut">
              <a:rPr lang="pt-BR" smtClean="0"/>
              <a:pPr/>
              <a:t>13/09/2022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DF0D35-D0B3-456C-A92B-419DA3D6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anding SF Bold" panose="0000080000000000000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97760-B1A1-498A-A38D-FF3237DF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anding SF Bold" panose="00000800000000000000"/>
              </a:defRPr>
            </a:lvl1pPr>
          </a:lstStyle>
          <a:p>
            <a:fld id="{C0710DC9-1223-469C-8987-92D8127515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7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85" r:id="rId3"/>
    <p:sldLayoutId id="2147483651" r:id="rId4"/>
    <p:sldLayoutId id="2147483661" r:id="rId5"/>
    <p:sldLayoutId id="2147483654" r:id="rId6"/>
    <p:sldLayoutId id="2147483662" r:id="rId7"/>
    <p:sldLayoutId id="2147483650" r:id="rId8"/>
    <p:sldLayoutId id="2147483684" r:id="rId9"/>
    <p:sldLayoutId id="2147483655" r:id="rId10"/>
    <p:sldLayoutId id="2147483663" r:id="rId11"/>
    <p:sldLayoutId id="2147483664" r:id="rId12"/>
    <p:sldLayoutId id="2147483681" r:id="rId13"/>
    <p:sldLayoutId id="2147483667" r:id="rId14"/>
    <p:sldLayoutId id="2147483665" r:id="rId15"/>
    <p:sldLayoutId id="2147483673" r:id="rId16"/>
    <p:sldLayoutId id="2147483682" r:id="rId17"/>
    <p:sldLayoutId id="2147483666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4" r:id="rId24"/>
    <p:sldLayoutId id="2147483675" r:id="rId25"/>
    <p:sldLayoutId id="2147483676" r:id="rId26"/>
    <p:sldLayoutId id="2147483677" r:id="rId27"/>
    <p:sldLayoutId id="2147483680" r:id="rId28"/>
    <p:sldLayoutId id="2147483678" r:id="rId29"/>
    <p:sldLayoutId id="2147483679" r:id="rId30"/>
    <p:sldLayoutId id="21474836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6CB33F"/>
          </a:solidFill>
          <a:latin typeface="Branding SF Bold" panose="000008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anding SF Bold" panose="000008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anding SF Bold" panose="000008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anding SF Bold" panose="000008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anding SF Bold" panose="000008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anding SF Bold" panose="000008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haiseguradora.com/wp-content/uploads/2022/02/CG-GERAL-AUTO_fevereiro-de-2022_atual_Suhai-Seguradora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3.png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svg"/><Relationship Id="rId4" Type="http://schemas.openxmlformats.org/officeDocument/2006/relationships/hyperlink" Target="https://suhaiseguradora.com/wp-content/themes/suhai-seguradora-v2/assets/docs/CG-GERAL%20AUTO%202021%2006%20jun%20S%C3%B3%20Assis%2024h_Vers%C3%A3oFinal%20Site%20Suhai%202.pdf" TargetMode="External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46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5.png"/><Relationship Id="rId5" Type="http://schemas.openxmlformats.org/officeDocument/2006/relationships/image" Target="../media/image52.svg"/><Relationship Id="rId10" Type="http://schemas.openxmlformats.org/officeDocument/2006/relationships/hyperlink" Target="https://suhaiseguradora.com/wp-content/themes/suhai-seguradora-v2/assets/docs/CG-GERAL%20AUTO%202021%2006%20jun%20S%C3%B3%20Assis%2024h_Vers%C3%A3oFinal%20Site%20Suhai%202.pdf" TargetMode="External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0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s://suhaiseguradora.com/" TargetMode="Externa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hyperlink" Target="https://suhaiseguradora.com/" TargetMode="Externa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uhaiseguradora.com/?utm_source=g-search&amp;utm_medium=cpc&amp;utm_campaign=suhai_brand_g-search_brand&amp;utm_term=suhai&amp;utm_content=exat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5.png"/><Relationship Id="rId3" Type="http://schemas.openxmlformats.org/officeDocument/2006/relationships/image" Target="../media/image62.png"/><Relationship Id="rId21" Type="http://schemas.openxmlformats.org/officeDocument/2006/relationships/image" Target="../media/image78.svg"/><Relationship Id="rId7" Type="http://schemas.openxmlformats.org/officeDocument/2006/relationships/image" Target="../media/image39.pn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11" Type="http://schemas.openxmlformats.org/officeDocument/2006/relationships/image" Target="../media/image68.svg"/><Relationship Id="rId5" Type="http://schemas.openxmlformats.org/officeDocument/2006/relationships/image" Target="../media/image64.png"/><Relationship Id="rId15" Type="http://schemas.openxmlformats.org/officeDocument/2006/relationships/image" Target="../media/image72.svg"/><Relationship Id="rId23" Type="http://schemas.openxmlformats.org/officeDocument/2006/relationships/image" Target="../media/image80.svg"/><Relationship Id="rId10" Type="http://schemas.openxmlformats.org/officeDocument/2006/relationships/image" Target="../media/image67.png"/><Relationship Id="rId19" Type="http://schemas.openxmlformats.org/officeDocument/2006/relationships/image" Target="../media/image76.svg"/><Relationship Id="rId4" Type="http://schemas.openxmlformats.org/officeDocument/2006/relationships/image" Target="../media/image63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autovist.com.br/acesso/parceiros/login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uhaiseguradora.com/area-cliente/agendar-rastreado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65FF9AB-1013-40F3-AA3D-D730FA3C4022}"/>
              </a:ext>
            </a:extLst>
          </p:cNvPr>
          <p:cNvGrpSpPr/>
          <p:nvPr/>
        </p:nvGrpSpPr>
        <p:grpSpPr>
          <a:xfrm>
            <a:off x="809733" y="3933918"/>
            <a:ext cx="865956" cy="439321"/>
            <a:chOff x="809733" y="3933918"/>
            <a:chExt cx="865956" cy="439321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97902D24-69C8-4C51-806A-573E9D96FA8C}"/>
                </a:ext>
              </a:extLst>
            </p:cNvPr>
            <p:cNvSpPr/>
            <p:nvPr/>
          </p:nvSpPr>
          <p:spPr>
            <a:xfrm rot="20840400">
              <a:off x="1537233" y="3942196"/>
              <a:ext cx="138456" cy="280751"/>
            </a:xfrm>
            <a:custGeom>
              <a:avLst/>
              <a:gdLst>
                <a:gd name="connsiteX0" fmla="*/ 103452 w 138456"/>
                <a:gd name="connsiteY0" fmla="*/ -39 h 280751"/>
                <a:gd name="connsiteX1" fmla="*/ 138276 w 138456"/>
                <a:gd name="connsiteY1" fmla="*/ -39 h 280751"/>
                <a:gd name="connsiteX2" fmla="*/ 138276 w 138456"/>
                <a:gd name="connsiteY2" fmla="*/ 280712 h 280751"/>
                <a:gd name="connsiteX3" fmla="*/ 103452 w 138456"/>
                <a:gd name="connsiteY3" fmla="*/ 280712 h 280751"/>
                <a:gd name="connsiteX4" fmla="*/ 34643 w 138456"/>
                <a:gd name="connsiteY4" fmla="*/ 280712 h 280751"/>
                <a:gd name="connsiteX5" fmla="*/ -181 w 138456"/>
                <a:gd name="connsiteY5" fmla="*/ 280712 h 280751"/>
                <a:gd name="connsiteX6" fmla="*/ -181 w 138456"/>
                <a:gd name="connsiteY6" fmla="*/ -39 h 280751"/>
                <a:gd name="connsiteX7" fmla="*/ 34643 w 138456"/>
                <a:gd name="connsiteY7" fmla="*/ -39 h 2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56" h="280751">
                  <a:moveTo>
                    <a:pt x="103452" y="-39"/>
                  </a:moveTo>
                  <a:cubicBezTo>
                    <a:pt x="122685" y="-39"/>
                    <a:pt x="138276" y="-39"/>
                    <a:pt x="138276" y="-39"/>
                  </a:cubicBezTo>
                  <a:lnTo>
                    <a:pt x="138276" y="280712"/>
                  </a:lnTo>
                  <a:cubicBezTo>
                    <a:pt x="138276" y="280712"/>
                    <a:pt x="122685" y="280712"/>
                    <a:pt x="103452" y="280712"/>
                  </a:cubicBezTo>
                  <a:lnTo>
                    <a:pt x="34643" y="280712"/>
                  </a:lnTo>
                  <a:cubicBezTo>
                    <a:pt x="15410" y="280712"/>
                    <a:pt x="-181" y="280712"/>
                    <a:pt x="-181" y="280712"/>
                  </a:cubicBezTo>
                  <a:lnTo>
                    <a:pt x="-181" y="-39"/>
                  </a:lnTo>
                  <a:cubicBezTo>
                    <a:pt x="-181" y="-39"/>
                    <a:pt x="15410" y="-39"/>
                    <a:pt x="34643" y="-3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524AF831-71C8-482D-9262-6E27B2D6BE84}"/>
                </a:ext>
              </a:extLst>
            </p:cNvPr>
            <p:cNvSpPr/>
            <p:nvPr/>
          </p:nvSpPr>
          <p:spPr>
            <a:xfrm rot="12161400">
              <a:off x="809733" y="3948151"/>
              <a:ext cx="140131" cy="284031"/>
            </a:xfrm>
            <a:custGeom>
              <a:avLst/>
              <a:gdLst>
                <a:gd name="connsiteX0" fmla="*/ 104708 w 140131"/>
                <a:gd name="connsiteY0" fmla="*/ -39 h 284031"/>
                <a:gd name="connsiteX1" fmla="*/ 139951 w 140131"/>
                <a:gd name="connsiteY1" fmla="*/ -39 h 284031"/>
                <a:gd name="connsiteX2" fmla="*/ 139951 w 140131"/>
                <a:gd name="connsiteY2" fmla="*/ 283992 h 284031"/>
                <a:gd name="connsiteX3" fmla="*/ 104708 w 140131"/>
                <a:gd name="connsiteY3" fmla="*/ 283992 h 284031"/>
                <a:gd name="connsiteX4" fmla="*/ 35061 w 140131"/>
                <a:gd name="connsiteY4" fmla="*/ 283992 h 284031"/>
                <a:gd name="connsiteX5" fmla="*/ -181 w 140131"/>
                <a:gd name="connsiteY5" fmla="*/ 283992 h 284031"/>
                <a:gd name="connsiteX6" fmla="*/ -181 w 140131"/>
                <a:gd name="connsiteY6" fmla="*/ -39 h 284031"/>
                <a:gd name="connsiteX7" fmla="*/ 35061 w 140131"/>
                <a:gd name="connsiteY7" fmla="*/ -39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131" h="284031">
                  <a:moveTo>
                    <a:pt x="104708" y="-39"/>
                  </a:moveTo>
                  <a:cubicBezTo>
                    <a:pt x="124172" y="-39"/>
                    <a:pt x="139951" y="-39"/>
                    <a:pt x="139951" y="-39"/>
                  </a:cubicBezTo>
                  <a:lnTo>
                    <a:pt x="139951" y="283992"/>
                  </a:lnTo>
                  <a:cubicBezTo>
                    <a:pt x="139951" y="283992"/>
                    <a:pt x="124172" y="283992"/>
                    <a:pt x="104708" y="283992"/>
                  </a:cubicBezTo>
                  <a:lnTo>
                    <a:pt x="35061" y="283992"/>
                  </a:lnTo>
                  <a:cubicBezTo>
                    <a:pt x="15598" y="283992"/>
                    <a:pt x="-181" y="283992"/>
                    <a:pt x="-181" y="283992"/>
                  </a:cubicBezTo>
                  <a:lnTo>
                    <a:pt x="-181" y="-39"/>
                  </a:lnTo>
                  <a:cubicBezTo>
                    <a:pt x="-181" y="-39"/>
                    <a:pt x="15598" y="-39"/>
                    <a:pt x="35061" y="-3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7BBAE475-6028-45EA-9CB9-465EABA6B3C9}"/>
                </a:ext>
              </a:extLst>
            </p:cNvPr>
            <p:cNvSpPr/>
            <p:nvPr/>
          </p:nvSpPr>
          <p:spPr>
            <a:xfrm rot="17561401">
              <a:off x="750905" y="4017164"/>
              <a:ext cx="279634" cy="137619"/>
            </a:xfrm>
            <a:custGeom>
              <a:avLst/>
              <a:gdLst>
                <a:gd name="connsiteX0" fmla="*/ 248608 w 279634"/>
                <a:gd name="connsiteY0" fmla="*/ -39 h 137619"/>
                <a:gd name="connsiteX1" fmla="*/ 279454 w 279634"/>
                <a:gd name="connsiteY1" fmla="*/ -39 h 137619"/>
                <a:gd name="connsiteX2" fmla="*/ 279454 w 279634"/>
                <a:gd name="connsiteY2" fmla="*/ 137580 h 137619"/>
                <a:gd name="connsiteX3" fmla="*/ 248608 w 279634"/>
                <a:gd name="connsiteY3" fmla="*/ 137580 h 137619"/>
                <a:gd name="connsiteX4" fmla="*/ 30665 w 279634"/>
                <a:gd name="connsiteY4" fmla="*/ 137580 h 137619"/>
                <a:gd name="connsiteX5" fmla="*/ -181 w 279634"/>
                <a:gd name="connsiteY5" fmla="*/ 137580 h 137619"/>
                <a:gd name="connsiteX6" fmla="*/ -181 w 279634"/>
                <a:gd name="connsiteY6" fmla="*/ -39 h 137619"/>
                <a:gd name="connsiteX7" fmla="*/ 30665 w 279634"/>
                <a:gd name="connsiteY7" fmla="*/ -39 h 13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634" h="137619">
                  <a:moveTo>
                    <a:pt x="248608" y="-39"/>
                  </a:moveTo>
                  <a:cubicBezTo>
                    <a:pt x="265644" y="-39"/>
                    <a:pt x="279454" y="-39"/>
                    <a:pt x="279454" y="-39"/>
                  </a:cubicBezTo>
                  <a:lnTo>
                    <a:pt x="279454" y="137580"/>
                  </a:lnTo>
                  <a:cubicBezTo>
                    <a:pt x="279454" y="137580"/>
                    <a:pt x="265644" y="137580"/>
                    <a:pt x="248608" y="137580"/>
                  </a:cubicBezTo>
                  <a:lnTo>
                    <a:pt x="30665" y="137580"/>
                  </a:lnTo>
                  <a:cubicBezTo>
                    <a:pt x="13629" y="137580"/>
                    <a:pt x="-181" y="137580"/>
                    <a:pt x="-181" y="137580"/>
                  </a:cubicBezTo>
                  <a:lnTo>
                    <a:pt x="-181" y="-39"/>
                  </a:lnTo>
                  <a:cubicBezTo>
                    <a:pt x="-181" y="-39"/>
                    <a:pt x="13629" y="-39"/>
                    <a:pt x="30665" y="-39"/>
                  </a:cubicBezTo>
                  <a:close/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A13A658-09CE-4BF3-B4B1-3D5251E7CEDC}"/>
                </a:ext>
              </a:extLst>
            </p:cNvPr>
            <p:cNvSpPr/>
            <p:nvPr/>
          </p:nvSpPr>
          <p:spPr>
            <a:xfrm>
              <a:off x="991943" y="4022186"/>
              <a:ext cx="98817" cy="18613"/>
            </a:xfrm>
            <a:custGeom>
              <a:avLst/>
              <a:gdLst>
                <a:gd name="connsiteX0" fmla="*/ 98637 w 98817"/>
                <a:gd name="connsiteY0" fmla="*/ 12592 h 18613"/>
                <a:gd name="connsiteX1" fmla="*/ 65279 w 98817"/>
                <a:gd name="connsiteY1" fmla="*/ 17826 h 18613"/>
                <a:gd name="connsiteX2" fmla="*/ 32828 w 98817"/>
                <a:gd name="connsiteY2" fmla="*/ 13918 h 18613"/>
                <a:gd name="connsiteX3" fmla="*/ -181 w 98817"/>
                <a:gd name="connsiteY3" fmla="*/ -39 h 1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817" h="18613">
                  <a:moveTo>
                    <a:pt x="98637" y="12592"/>
                  </a:moveTo>
                  <a:lnTo>
                    <a:pt x="65279" y="17826"/>
                  </a:lnTo>
                  <a:cubicBezTo>
                    <a:pt x="54309" y="19584"/>
                    <a:pt x="43066" y="18231"/>
                    <a:pt x="32828" y="13918"/>
                  </a:cubicBezTo>
                  <a:lnTo>
                    <a:pt x="-181" y="-39"/>
                  </a:lnTo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DB0A35AA-64BD-491A-817D-3552E8E7D290}"/>
                </a:ext>
              </a:extLst>
            </p:cNvPr>
            <p:cNvSpPr/>
            <p:nvPr/>
          </p:nvSpPr>
          <p:spPr>
            <a:xfrm>
              <a:off x="1317916" y="4115281"/>
              <a:ext cx="168203" cy="128987"/>
            </a:xfrm>
            <a:custGeom>
              <a:avLst/>
              <a:gdLst>
                <a:gd name="connsiteX0" fmla="*/ 8612 w 168203"/>
                <a:gd name="connsiteY0" fmla="*/ 79448 h 128987"/>
                <a:gd name="connsiteX1" fmla="*/ 120271 w 168203"/>
                <a:gd name="connsiteY1" fmla="*/ 126275 h 128987"/>
                <a:gd name="connsiteX2" fmla="*/ 165353 w 168203"/>
                <a:gd name="connsiteY2" fmla="*/ 107781 h 128987"/>
                <a:gd name="connsiteX3" fmla="*/ 165353 w 168203"/>
                <a:gd name="connsiteY3" fmla="*/ 107781 h 128987"/>
                <a:gd name="connsiteX4" fmla="*/ 146867 w 168203"/>
                <a:gd name="connsiteY4" fmla="*/ 62776 h 128987"/>
                <a:gd name="connsiteX5" fmla="*/ 146860 w 168203"/>
                <a:gd name="connsiteY5" fmla="*/ 62769 h 128987"/>
                <a:gd name="connsiteX6" fmla="*/ -181 w 168203"/>
                <a:gd name="connsiteY6" fmla="*/ -39 h 12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03" h="128987">
                  <a:moveTo>
                    <a:pt x="8612" y="79448"/>
                  </a:moveTo>
                  <a:lnTo>
                    <a:pt x="120271" y="126275"/>
                  </a:lnTo>
                  <a:cubicBezTo>
                    <a:pt x="137829" y="133609"/>
                    <a:pt x="158005" y="125333"/>
                    <a:pt x="165353" y="107781"/>
                  </a:cubicBezTo>
                  <a:lnTo>
                    <a:pt x="165353" y="107781"/>
                  </a:lnTo>
                  <a:cubicBezTo>
                    <a:pt x="172681" y="90250"/>
                    <a:pt x="164404" y="70096"/>
                    <a:pt x="146867" y="62776"/>
                  </a:cubicBezTo>
                  <a:cubicBezTo>
                    <a:pt x="146867" y="62769"/>
                    <a:pt x="146860" y="62769"/>
                    <a:pt x="146860" y="62769"/>
                  </a:cubicBezTo>
                  <a:lnTo>
                    <a:pt x="-181" y="-39"/>
                  </a:lnTo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A4C1C4C4-07D3-42DA-9067-51567F562FD3}"/>
                </a:ext>
              </a:extLst>
            </p:cNvPr>
            <p:cNvSpPr/>
            <p:nvPr/>
          </p:nvSpPr>
          <p:spPr>
            <a:xfrm>
              <a:off x="1246455" y="4265741"/>
              <a:ext cx="127160" cy="64459"/>
            </a:xfrm>
            <a:custGeom>
              <a:avLst/>
              <a:gdLst>
                <a:gd name="connsiteX0" fmla="*/ -181 w 127160"/>
                <a:gd name="connsiteY0" fmla="*/ 26410 h 64459"/>
                <a:gd name="connsiteX1" fmla="*/ 85099 w 127160"/>
                <a:gd name="connsiteY1" fmla="*/ 62071 h 64459"/>
                <a:gd name="connsiteX2" fmla="*/ 124556 w 127160"/>
                <a:gd name="connsiteY2" fmla="*/ 45915 h 64459"/>
                <a:gd name="connsiteX3" fmla="*/ 124598 w 127160"/>
                <a:gd name="connsiteY3" fmla="*/ 45810 h 64459"/>
                <a:gd name="connsiteX4" fmla="*/ 124598 w 127160"/>
                <a:gd name="connsiteY4" fmla="*/ 45810 h 64459"/>
                <a:gd name="connsiteX5" fmla="*/ 108603 w 127160"/>
                <a:gd name="connsiteY5" fmla="*/ 6395 h 64459"/>
                <a:gd name="connsiteX6" fmla="*/ 108407 w 127160"/>
                <a:gd name="connsiteY6" fmla="*/ 6311 h 64459"/>
                <a:gd name="connsiteX7" fmla="*/ 93263 w 127160"/>
                <a:gd name="connsiteY7" fmla="*/ -39 h 6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160" h="64459">
                  <a:moveTo>
                    <a:pt x="-181" y="26410"/>
                  </a:moveTo>
                  <a:lnTo>
                    <a:pt x="85099" y="62071"/>
                  </a:lnTo>
                  <a:cubicBezTo>
                    <a:pt x="100459" y="68505"/>
                    <a:pt x="118122" y="61268"/>
                    <a:pt x="124556" y="45915"/>
                  </a:cubicBezTo>
                  <a:cubicBezTo>
                    <a:pt x="124570" y="45880"/>
                    <a:pt x="124584" y="45845"/>
                    <a:pt x="124598" y="45810"/>
                  </a:cubicBezTo>
                  <a:lnTo>
                    <a:pt x="124598" y="45810"/>
                  </a:lnTo>
                  <a:cubicBezTo>
                    <a:pt x="131067" y="30513"/>
                    <a:pt x="123907" y="12864"/>
                    <a:pt x="108603" y="6395"/>
                  </a:cubicBezTo>
                  <a:cubicBezTo>
                    <a:pt x="108540" y="6367"/>
                    <a:pt x="108470" y="6339"/>
                    <a:pt x="108407" y="6311"/>
                  </a:cubicBezTo>
                  <a:lnTo>
                    <a:pt x="93263" y="-39"/>
                  </a:lnTo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2A78077-9C06-4761-94BA-DCB37D999055}"/>
                </a:ext>
              </a:extLst>
            </p:cNvPr>
            <p:cNvSpPr/>
            <p:nvPr/>
          </p:nvSpPr>
          <p:spPr>
            <a:xfrm>
              <a:off x="1290211" y="4219333"/>
              <a:ext cx="129086" cy="64449"/>
            </a:xfrm>
            <a:custGeom>
              <a:avLst/>
              <a:gdLst>
                <a:gd name="connsiteX0" fmla="*/ -181 w 129086"/>
                <a:gd name="connsiteY0" fmla="*/ 25642 h 64449"/>
                <a:gd name="connsiteX1" fmla="*/ 87052 w 129086"/>
                <a:gd name="connsiteY1" fmla="*/ 62070 h 64449"/>
                <a:gd name="connsiteX2" fmla="*/ 126552 w 129086"/>
                <a:gd name="connsiteY2" fmla="*/ 45880 h 64449"/>
                <a:gd name="connsiteX3" fmla="*/ 126552 w 129086"/>
                <a:gd name="connsiteY3" fmla="*/ 45880 h 64449"/>
                <a:gd name="connsiteX4" fmla="*/ 110354 w 129086"/>
                <a:gd name="connsiteY4" fmla="*/ 6339 h 64449"/>
                <a:gd name="connsiteX5" fmla="*/ 110291 w 129086"/>
                <a:gd name="connsiteY5" fmla="*/ 6311 h 64449"/>
                <a:gd name="connsiteX6" fmla="*/ 95148 w 129086"/>
                <a:gd name="connsiteY6" fmla="*/ -39 h 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86" h="64449">
                  <a:moveTo>
                    <a:pt x="-181" y="25642"/>
                  </a:moveTo>
                  <a:lnTo>
                    <a:pt x="87052" y="62070"/>
                  </a:lnTo>
                  <a:cubicBezTo>
                    <a:pt x="102434" y="68491"/>
                    <a:pt x="120103" y="61247"/>
                    <a:pt x="126552" y="45880"/>
                  </a:cubicBezTo>
                  <a:lnTo>
                    <a:pt x="126552" y="45880"/>
                  </a:lnTo>
                  <a:cubicBezTo>
                    <a:pt x="133000" y="30485"/>
                    <a:pt x="125742" y="12780"/>
                    <a:pt x="110354" y="6339"/>
                  </a:cubicBezTo>
                  <a:cubicBezTo>
                    <a:pt x="110333" y="6325"/>
                    <a:pt x="110312" y="6318"/>
                    <a:pt x="110291" y="6311"/>
                  </a:cubicBezTo>
                  <a:lnTo>
                    <a:pt x="95148" y="-39"/>
                  </a:lnTo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E7D06EF5-DC2A-43FF-9E29-E7DFEE844C0D}"/>
                </a:ext>
              </a:extLst>
            </p:cNvPr>
            <p:cNvSpPr/>
            <p:nvPr/>
          </p:nvSpPr>
          <p:spPr>
            <a:xfrm>
              <a:off x="918458" y="4198536"/>
              <a:ext cx="41383" cy="24286"/>
            </a:xfrm>
            <a:custGeom>
              <a:avLst/>
              <a:gdLst>
                <a:gd name="connsiteX0" fmla="*/ 41203 w 41383"/>
                <a:gd name="connsiteY0" fmla="*/ 24247 h 24286"/>
                <a:gd name="connsiteX1" fmla="*/ 27245 w 41383"/>
                <a:gd name="connsiteY1" fmla="*/ 12941 h 24286"/>
                <a:gd name="connsiteX2" fmla="*/ 19290 w 41383"/>
                <a:gd name="connsiteY2" fmla="*/ 8126 h 24286"/>
                <a:gd name="connsiteX3" fmla="*/ -181 w 41383"/>
                <a:gd name="connsiteY3" fmla="*/ -39 h 2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83" h="24286">
                  <a:moveTo>
                    <a:pt x="41203" y="24247"/>
                  </a:moveTo>
                  <a:lnTo>
                    <a:pt x="27245" y="12941"/>
                  </a:lnTo>
                  <a:cubicBezTo>
                    <a:pt x="24852" y="10945"/>
                    <a:pt x="22165" y="9326"/>
                    <a:pt x="19290" y="8126"/>
                  </a:cubicBezTo>
                  <a:lnTo>
                    <a:pt x="-181" y="-39"/>
                  </a:lnTo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13A4D231-75D2-4035-9F0E-9B293353860B}"/>
                </a:ext>
              </a:extLst>
            </p:cNvPr>
            <p:cNvSpPr/>
            <p:nvPr/>
          </p:nvSpPr>
          <p:spPr>
            <a:xfrm>
              <a:off x="1160617" y="4311870"/>
              <a:ext cx="170706" cy="61369"/>
            </a:xfrm>
            <a:custGeom>
              <a:avLst/>
              <a:gdLst>
                <a:gd name="connsiteX0" fmla="*/ 155094 w 170706"/>
                <a:gd name="connsiteY0" fmla="*/ 9312 h 61369"/>
                <a:gd name="connsiteX1" fmla="*/ 155094 w 170706"/>
                <a:gd name="connsiteY1" fmla="*/ 9312 h 61369"/>
                <a:gd name="connsiteX2" fmla="*/ 168284 w 170706"/>
                <a:gd name="connsiteY2" fmla="*/ 43577 h 61369"/>
                <a:gd name="connsiteX3" fmla="*/ 168284 w 170706"/>
                <a:gd name="connsiteY3" fmla="*/ 43577 h 61369"/>
                <a:gd name="connsiteX4" fmla="*/ 167726 w 170706"/>
                <a:gd name="connsiteY4" fmla="*/ 44834 h 61369"/>
                <a:gd name="connsiteX5" fmla="*/ 134089 w 170706"/>
                <a:gd name="connsiteY5" fmla="*/ 59559 h 61369"/>
                <a:gd name="connsiteX6" fmla="*/ -181 w 170706"/>
                <a:gd name="connsiteY6" fmla="*/ -39 h 6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706" h="61369">
                  <a:moveTo>
                    <a:pt x="155094" y="9312"/>
                  </a:moveTo>
                  <a:lnTo>
                    <a:pt x="155094" y="9312"/>
                  </a:lnTo>
                  <a:cubicBezTo>
                    <a:pt x="168200" y="15132"/>
                    <a:pt x="174104" y="30471"/>
                    <a:pt x="168284" y="43577"/>
                  </a:cubicBezTo>
                  <a:cubicBezTo>
                    <a:pt x="168284" y="43577"/>
                    <a:pt x="168284" y="43577"/>
                    <a:pt x="168284" y="43577"/>
                  </a:cubicBezTo>
                  <a:lnTo>
                    <a:pt x="167726" y="44834"/>
                  </a:lnTo>
                  <a:cubicBezTo>
                    <a:pt x="162478" y="58163"/>
                    <a:pt x="147446" y="64744"/>
                    <a:pt x="134089" y="59559"/>
                  </a:cubicBezTo>
                  <a:lnTo>
                    <a:pt x="-181" y="-39"/>
                  </a:lnTo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4C0AFDAD-A288-4E02-A294-A77B5DF34F37}"/>
                </a:ext>
              </a:extLst>
            </p:cNvPr>
            <p:cNvSpPr/>
            <p:nvPr/>
          </p:nvSpPr>
          <p:spPr>
            <a:xfrm rot="1361400">
              <a:off x="965505" y="4171499"/>
              <a:ext cx="51572" cy="118986"/>
            </a:xfrm>
            <a:custGeom>
              <a:avLst/>
              <a:gdLst>
                <a:gd name="connsiteX0" fmla="*/ 25640 w 51572"/>
                <a:gd name="connsiteY0" fmla="*/ -39 h 118986"/>
                <a:gd name="connsiteX1" fmla="*/ 51392 w 51572"/>
                <a:gd name="connsiteY1" fmla="*/ -39 h 118986"/>
                <a:gd name="connsiteX2" fmla="*/ 51392 w 51572"/>
                <a:gd name="connsiteY2" fmla="*/ 118947 h 118986"/>
                <a:gd name="connsiteX3" fmla="*/ 25640 w 51572"/>
                <a:gd name="connsiteY3" fmla="*/ 118947 h 118986"/>
                <a:gd name="connsiteX4" fmla="*/ 25570 w 51572"/>
                <a:gd name="connsiteY4" fmla="*/ 118947 h 118986"/>
                <a:gd name="connsiteX5" fmla="*/ -181 w 51572"/>
                <a:gd name="connsiteY5" fmla="*/ 118947 h 118986"/>
                <a:gd name="connsiteX6" fmla="*/ -181 w 51572"/>
                <a:gd name="connsiteY6" fmla="*/ -39 h 118986"/>
                <a:gd name="connsiteX7" fmla="*/ 25570 w 51572"/>
                <a:gd name="connsiteY7" fmla="*/ -39 h 11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72" h="118986">
                  <a:moveTo>
                    <a:pt x="25640" y="-39"/>
                  </a:moveTo>
                  <a:cubicBezTo>
                    <a:pt x="39862" y="-39"/>
                    <a:pt x="51392" y="-39"/>
                    <a:pt x="51392" y="-39"/>
                  </a:cubicBezTo>
                  <a:lnTo>
                    <a:pt x="51392" y="118947"/>
                  </a:lnTo>
                  <a:cubicBezTo>
                    <a:pt x="51392" y="118947"/>
                    <a:pt x="39862" y="118947"/>
                    <a:pt x="25640" y="118947"/>
                  </a:cubicBezTo>
                  <a:lnTo>
                    <a:pt x="25570" y="118947"/>
                  </a:lnTo>
                  <a:cubicBezTo>
                    <a:pt x="11348" y="118947"/>
                    <a:pt x="-181" y="118947"/>
                    <a:pt x="-181" y="118947"/>
                  </a:cubicBezTo>
                  <a:lnTo>
                    <a:pt x="-181" y="-39"/>
                  </a:lnTo>
                  <a:cubicBezTo>
                    <a:pt x="-181" y="-39"/>
                    <a:pt x="11348" y="-39"/>
                    <a:pt x="25570" y="-39"/>
                  </a:cubicBezTo>
                  <a:close/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E54A6D3-1367-4216-AD92-E567CF48A095}"/>
                </a:ext>
              </a:extLst>
            </p:cNvPr>
            <p:cNvSpPr/>
            <p:nvPr/>
          </p:nvSpPr>
          <p:spPr>
            <a:xfrm rot="1361400">
              <a:off x="1014561" y="4184130"/>
              <a:ext cx="51572" cy="126523"/>
            </a:xfrm>
            <a:custGeom>
              <a:avLst/>
              <a:gdLst>
                <a:gd name="connsiteX0" fmla="*/ 25640 w 51572"/>
                <a:gd name="connsiteY0" fmla="*/ -40 h 126523"/>
                <a:gd name="connsiteX1" fmla="*/ 51392 w 51572"/>
                <a:gd name="connsiteY1" fmla="*/ -40 h 126523"/>
                <a:gd name="connsiteX2" fmla="*/ 51392 w 51572"/>
                <a:gd name="connsiteY2" fmla="*/ 126484 h 126523"/>
                <a:gd name="connsiteX3" fmla="*/ 25640 w 51572"/>
                <a:gd name="connsiteY3" fmla="*/ 126484 h 126523"/>
                <a:gd name="connsiteX4" fmla="*/ 25570 w 51572"/>
                <a:gd name="connsiteY4" fmla="*/ 126484 h 126523"/>
                <a:gd name="connsiteX5" fmla="*/ -181 w 51572"/>
                <a:gd name="connsiteY5" fmla="*/ 126484 h 126523"/>
                <a:gd name="connsiteX6" fmla="*/ -181 w 51572"/>
                <a:gd name="connsiteY6" fmla="*/ -40 h 126523"/>
                <a:gd name="connsiteX7" fmla="*/ 25570 w 51572"/>
                <a:gd name="connsiteY7" fmla="*/ -40 h 1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72" h="126523">
                  <a:moveTo>
                    <a:pt x="25640" y="-40"/>
                  </a:moveTo>
                  <a:cubicBezTo>
                    <a:pt x="39862" y="-40"/>
                    <a:pt x="51392" y="-40"/>
                    <a:pt x="51392" y="-40"/>
                  </a:cubicBezTo>
                  <a:lnTo>
                    <a:pt x="51392" y="126484"/>
                  </a:lnTo>
                  <a:cubicBezTo>
                    <a:pt x="51392" y="126484"/>
                    <a:pt x="39862" y="126484"/>
                    <a:pt x="25640" y="126484"/>
                  </a:cubicBezTo>
                  <a:lnTo>
                    <a:pt x="25570" y="126484"/>
                  </a:lnTo>
                  <a:cubicBezTo>
                    <a:pt x="11348" y="126484"/>
                    <a:pt x="-181" y="126484"/>
                    <a:pt x="-181" y="126484"/>
                  </a:cubicBezTo>
                  <a:lnTo>
                    <a:pt x="-181" y="-40"/>
                  </a:lnTo>
                  <a:cubicBezTo>
                    <a:pt x="-181" y="-40"/>
                    <a:pt x="11348" y="-40"/>
                    <a:pt x="25570" y="-40"/>
                  </a:cubicBezTo>
                  <a:close/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409A3DC-62CC-4C3B-96BC-D9E942902572}"/>
                </a:ext>
              </a:extLst>
            </p:cNvPr>
            <p:cNvSpPr/>
            <p:nvPr/>
          </p:nvSpPr>
          <p:spPr>
            <a:xfrm rot="1361400">
              <a:off x="1060256" y="4213654"/>
              <a:ext cx="51572" cy="116543"/>
            </a:xfrm>
            <a:custGeom>
              <a:avLst/>
              <a:gdLst>
                <a:gd name="connsiteX0" fmla="*/ 25640 w 51572"/>
                <a:gd name="connsiteY0" fmla="*/ -39 h 116543"/>
                <a:gd name="connsiteX1" fmla="*/ 51391 w 51572"/>
                <a:gd name="connsiteY1" fmla="*/ -39 h 116543"/>
                <a:gd name="connsiteX2" fmla="*/ 51391 w 51572"/>
                <a:gd name="connsiteY2" fmla="*/ 116505 h 116543"/>
                <a:gd name="connsiteX3" fmla="*/ 25640 w 51572"/>
                <a:gd name="connsiteY3" fmla="*/ 116505 h 116543"/>
                <a:gd name="connsiteX4" fmla="*/ 25570 w 51572"/>
                <a:gd name="connsiteY4" fmla="*/ 116505 h 116543"/>
                <a:gd name="connsiteX5" fmla="*/ -181 w 51572"/>
                <a:gd name="connsiteY5" fmla="*/ 116505 h 116543"/>
                <a:gd name="connsiteX6" fmla="*/ -181 w 51572"/>
                <a:gd name="connsiteY6" fmla="*/ -39 h 116543"/>
                <a:gd name="connsiteX7" fmla="*/ 25570 w 51572"/>
                <a:gd name="connsiteY7" fmla="*/ -39 h 1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72" h="116543">
                  <a:moveTo>
                    <a:pt x="25640" y="-39"/>
                  </a:moveTo>
                  <a:cubicBezTo>
                    <a:pt x="39862" y="-39"/>
                    <a:pt x="51391" y="-39"/>
                    <a:pt x="51391" y="-39"/>
                  </a:cubicBezTo>
                  <a:lnTo>
                    <a:pt x="51391" y="116505"/>
                  </a:lnTo>
                  <a:cubicBezTo>
                    <a:pt x="51391" y="116505"/>
                    <a:pt x="39862" y="116505"/>
                    <a:pt x="25640" y="116505"/>
                  </a:cubicBezTo>
                  <a:lnTo>
                    <a:pt x="25570" y="116505"/>
                  </a:lnTo>
                  <a:cubicBezTo>
                    <a:pt x="11348" y="116505"/>
                    <a:pt x="-181" y="116505"/>
                    <a:pt x="-181" y="116505"/>
                  </a:cubicBezTo>
                  <a:lnTo>
                    <a:pt x="-181" y="-39"/>
                  </a:lnTo>
                  <a:cubicBezTo>
                    <a:pt x="-181" y="-39"/>
                    <a:pt x="11348" y="-39"/>
                    <a:pt x="25570" y="-39"/>
                  </a:cubicBezTo>
                  <a:close/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3FCCA28-EADE-405B-A3BC-2C80244D85F0}"/>
                </a:ext>
              </a:extLst>
            </p:cNvPr>
            <p:cNvSpPr/>
            <p:nvPr/>
          </p:nvSpPr>
          <p:spPr>
            <a:xfrm rot="1361400">
              <a:off x="1103004" y="4257323"/>
              <a:ext cx="51572" cy="91769"/>
            </a:xfrm>
            <a:custGeom>
              <a:avLst/>
              <a:gdLst>
                <a:gd name="connsiteX0" fmla="*/ 27524 w 51572"/>
                <a:gd name="connsiteY0" fmla="*/ -40 h 91769"/>
                <a:gd name="connsiteX1" fmla="*/ 51391 w 51572"/>
                <a:gd name="connsiteY1" fmla="*/ -40 h 91769"/>
                <a:gd name="connsiteX2" fmla="*/ 51391 w 51572"/>
                <a:gd name="connsiteY2" fmla="*/ 91730 h 91769"/>
                <a:gd name="connsiteX3" fmla="*/ 27524 w 51572"/>
                <a:gd name="connsiteY3" fmla="*/ 91730 h 91769"/>
                <a:gd name="connsiteX4" fmla="*/ 23686 w 51572"/>
                <a:gd name="connsiteY4" fmla="*/ 91730 h 91769"/>
                <a:gd name="connsiteX5" fmla="*/ -181 w 51572"/>
                <a:gd name="connsiteY5" fmla="*/ 91730 h 91769"/>
                <a:gd name="connsiteX6" fmla="*/ -181 w 51572"/>
                <a:gd name="connsiteY6" fmla="*/ -40 h 91769"/>
                <a:gd name="connsiteX7" fmla="*/ 23686 w 51572"/>
                <a:gd name="connsiteY7" fmla="*/ -40 h 9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72" h="91769">
                  <a:moveTo>
                    <a:pt x="27524" y="-40"/>
                  </a:moveTo>
                  <a:cubicBezTo>
                    <a:pt x="40706" y="-40"/>
                    <a:pt x="51391" y="-40"/>
                    <a:pt x="51391" y="-40"/>
                  </a:cubicBezTo>
                  <a:lnTo>
                    <a:pt x="51391" y="91730"/>
                  </a:lnTo>
                  <a:cubicBezTo>
                    <a:pt x="51391" y="91730"/>
                    <a:pt x="40706" y="91730"/>
                    <a:pt x="27524" y="91730"/>
                  </a:cubicBezTo>
                  <a:lnTo>
                    <a:pt x="23686" y="91730"/>
                  </a:lnTo>
                  <a:cubicBezTo>
                    <a:pt x="10505" y="91730"/>
                    <a:pt x="-181" y="91730"/>
                    <a:pt x="-181" y="91730"/>
                  </a:cubicBezTo>
                  <a:lnTo>
                    <a:pt x="-181" y="-40"/>
                  </a:lnTo>
                  <a:cubicBezTo>
                    <a:pt x="-181" y="-40"/>
                    <a:pt x="10505" y="-40"/>
                    <a:pt x="23686" y="-40"/>
                  </a:cubicBezTo>
                  <a:close/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4570AA58-C1DB-419A-82C7-C1BC29B0F15B}"/>
                </a:ext>
              </a:extLst>
            </p:cNvPr>
            <p:cNvSpPr/>
            <p:nvPr/>
          </p:nvSpPr>
          <p:spPr>
            <a:xfrm rot="20880600">
              <a:off x="1528315" y="3933918"/>
              <a:ext cx="137619" cy="279635"/>
            </a:xfrm>
            <a:custGeom>
              <a:avLst/>
              <a:gdLst>
                <a:gd name="connsiteX0" fmla="*/ 106593 w 137619"/>
                <a:gd name="connsiteY0" fmla="*/ -40 h 279635"/>
                <a:gd name="connsiteX1" fmla="*/ 137439 w 137619"/>
                <a:gd name="connsiteY1" fmla="*/ -40 h 279635"/>
                <a:gd name="connsiteX2" fmla="*/ 137439 w 137619"/>
                <a:gd name="connsiteY2" fmla="*/ 279596 h 279635"/>
                <a:gd name="connsiteX3" fmla="*/ 106593 w 137619"/>
                <a:gd name="connsiteY3" fmla="*/ 279596 h 279635"/>
                <a:gd name="connsiteX4" fmla="*/ 30665 w 137619"/>
                <a:gd name="connsiteY4" fmla="*/ 279596 h 279635"/>
                <a:gd name="connsiteX5" fmla="*/ -181 w 137619"/>
                <a:gd name="connsiteY5" fmla="*/ 279596 h 279635"/>
                <a:gd name="connsiteX6" fmla="*/ -181 w 137619"/>
                <a:gd name="connsiteY6" fmla="*/ -40 h 279635"/>
                <a:gd name="connsiteX7" fmla="*/ 30665 w 137619"/>
                <a:gd name="connsiteY7" fmla="*/ -40 h 27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19" h="279635">
                  <a:moveTo>
                    <a:pt x="106593" y="-40"/>
                  </a:moveTo>
                  <a:cubicBezTo>
                    <a:pt x="123628" y="-40"/>
                    <a:pt x="137439" y="-40"/>
                    <a:pt x="137439" y="-40"/>
                  </a:cubicBezTo>
                  <a:lnTo>
                    <a:pt x="137439" y="279596"/>
                  </a:lnTo>
                  <a:cubicBezTo>
                    <a:pt x="137439" y="279596"/>
                    <a:pt x="123628" y="279596"/>
                    <a:pt x="106593" y="279596"/>
                  </a:cubicBezTo>
                  <a:lnTo>
                    <a:pt x="30665" y="279596"/>
                  </a:lnTo>
                  <a:cubicBezTo>
                    <a:pt x="13629" y="279596"/>
                    <a:pt x="-181" y="279596"/>
                    <a:pt x="-181" y="279596"/>
                  </a:cubicBezTo>
                  <a:lnTo>
                    <a:pt x="-181" y="-40"/>
                  </a:lnTo>
                  <a:cubicBezTo>
                    <a:pt x="-181" y="-40"/>
                    <a:pt x="13629" y="-40"/>
                    <a:pt x="30665" y="-40"/>
                  </a:cubicBezTo>
                  <a:close/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660D9754-4E8F-4132-BAFD-7EA5928B1645}"/>
                </a:ext>
              </a:extLst>
            </p:cNvPr>
            <p:cNvSpPr/>
            <p:nvPr/>
          </p:nvSpPr>
          <p:spPr>
            <a:xfrm>
              <a:off x="1024118" y="3964603"/>
              <a:ext cx="482222" cy="152060"/>
            </a:xfrm>
            <a:custGeom>
              <a:avLst/>
              <a:gdLst>
                <a:gd name="connsiteX0" fmla="*/ 482042 w 482222"/>
                <a:gd name="connsiteY0" fmla="*/ 24953 h 152060"/>
                <a:gd name="connsiteX1" fmla="*/ 410371 w 482222"/>
                <a:gd name="connsiteY1" fmla="*/ 40166 h 152060"/>
                <a:gd name="connsiteX2" fmla="*/ 272682 w 482222"/>
                <a:gd name="connsiteY2" fmla="*/ 15951 h 152060"/>
                <a:gd name="connsiteX3" fmla="*/ 186914 w 482222"/>
                <a:gd name="connsiteY3" fmla="*/ 946 h 152060"/>
                <a:gd name="connsiteX4" fmla="*/ 134574 w 482222"/>
                <a:gd name="connsiteY4" fmla="*/ 14485 h 152060"/>
                <a:gd name="connsiteX5" fmla="*/ 4143 w 482222"/>
                <a:gd name="connsiteY5" fmla="*/ 120212 h 152060"/>
                <a:gd name="connsiteX6" fmla="*/ 2342 w 482222"/>
                <a:gd name="connsiteY6" fmla="*/ 136395 h 152060"/>
                <a:gd name="connsiteX7" fmla="*/ 3515 w 482222"/>
                <a:gd name="connsiteY7" fmla="*/ 137659 h 152060"/>
                <a:gd name="connsiteX8" fmla="*/ 3515 w 482222"/>
                <a:gd name="connsiteY8" fmla="*/ 137659 h 152060"/>
                <a:gd name="connsiteX9" fmla="*/ 108683 w 482222"/>
                <a:gd name="connsiteY9" fmla="*/ 119444 h 152060"/>
                <a:gd name="connsiteX10" fmla="*/ 126688 w 482222"/>
                <a:gd name="connsiteY10" fmla="*/ 104300 h 152060"/>
                <a:gd name="connsiteX11" fmla="*/ 141273 w 482222"/>
                <a:gd name="connsiteY11" fmla="*/ 102486 h 152060"/>
                <a:gd name="connsiteX12" fmla="*/ 193195 w 482222"/>
                <a:gd name="connsiteY12" fmla="*/ 127539 h 152060"/>
                <a:gd name="connsiteX13" fmla="*/ 290896 w 482222"/>
                <a:gd name="connsiteY13" fmla="*/ 139333 h 1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222" h="152060">
                  <a:moveTo>
                    <a:pt x="482042" y="24953"/>
                  </a:moveTo>
                  <a:lnTo>
                    <a:pt x="410371" y="40166"/>
                  </a:lnTo>
                  <a:lnTo>
                    <a:pt x="272682" y="15951"/>
                  </a:lnTo>
                  <a:lnTo>
                    <a:pt x="186914" y="946"/>
                  </a:lnTo>
                  <a:cubicBezTo>
                    <a:pt x="168330" y="-2319"/>
                    <a:pt x="149243" y="2614"/>
                    <a:pt x="134574" y="14485"/>
                  </a:cubicBezTo>
                  <a:lnTo>
                    <a:pt x="4143" y="120212"/>
                  </a:lnTo>
                  <a:cubicBezTo>
                    <a:pt x="-826" y="124183"/>
                    <a:pt x="-1629" y="131427"/>
                    <a:pt x="2342" y="136395"/>
                  </a:cubicBezTo>
                  <a:cubicBezTo>
                    <a:pt x="2698" y="136842"/>
                    <a:pt x="3089" y="137268"/>
                    <a:pt x="3515" y="137659"/>
                  </a:cubicBezTo>
                  <a:lnTo>
                    <a:pt x="3515" y="137659"/>
                  </a:lnTo>
                  <a:cubicBezTo>
                    <a:pt x="34779" y="166759"/>
                    <a:pt x="76023" y="147010"/>
                    <a:pt x="108683" y="119444"/>
                  </a:cubicBezTo>
                  <a:lnTo>
                    <a:pt x="126688" y="104300"/>
                  </a:lnTo>
                  <a:cubicBezTo>
                    <a:pt x="130757" y="100846"/>
                    <a:pt x="136486" y="100134"/>
                    <a:pt x="141273" y="102486"/>
                  </a:cubicBezTo>
                  <a:lnTo>
                    <a:pt x="193195" y="127539"/>
                  </a:lnTo>
                  <a:cubicBezTo>
                    <a:pt x="223538" y="142257"/>
                    <a:pt x="257922" y="146410"/>
                    <a:pt x="290896" y="139333"/>
                  </a:cubicBezTo>
                </a:path>
              </a:pathLst>
            </a:custGeom>
            <a:noFill/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33B2581A-BD1B-49DE-9955-A226BAD1EE14}"/>
                </a:ext>
              </a:extLst>
            </p:cNvPr>
            <p:cNvSpPr/>
            <p:nvPr/>
          </p:nvSpPr>
          <p:spPr>
            <a:xfrm>
              <a:off x="1486381" y="4197769"/>
              <a:ext cx="63854" cy="15353"/>
            </a:xfrm>
            <a:custGeom>
              <a:avLst/>
              <a:gdLst>
                <a:gd name="connsiteX0" fmla="*/ 63855 w 63854"/>
                <a:gd name="connsiteY0" fmla="*/ 0 h 15353"/>
                <a:gd name="connsiteX1" fmla="*/ 0 w 63854"/>
                <a:gd name="connsiteY1" fmla="*/ 15353 h 1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54" h="15353">
                  <a:moveTo>
                    <a:pt x="63855" y="0"/>
                  </a:moveTo>
                  <a:lnTo>
                    <a:pt x="0" y="15353"/>
                  </a:lnTo>
                </a:path>
              </a:pathLst>
            </a:custGeom>
            <a:ln w="914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3543EDB-D4F6-47B0-BF8B-78AB2548915D}"/>
                </a:ext>
              </a:extLst>
            </p:cNvPr>
            <p:cNvSpPr/>
            <p:nvPr/>
          </p:nvSpPr>
          <p:spPr>
            <a:xfrm>
              <a:off x="1605577" y="4154710"/>
              <a:ext cx="31683" cy="31683"/>
            </a:xfrm>
            <a:custGeom>
              <a:avLst/>
              <a:gdLst>
                <a:gd name="connsiteX0" fmla="*/ 31683 w 31683"/>
                <a:gd name="connsiteY0" fmla="*/ 15842 h 31683"/>
                <a:gd name="connsiteX1" fmla="*/ 15842 w 31683"/>
                <a:gd name="connsiteY1" fmla="*/ 31683 h 31683"/>
                <a:gd name="connsiteX2" fmla="*/ 0 w 31683"/>
                <a:gd name="connsiteY2" fmla="*/ 15842 h 31683"/>
                <a:gd name="connsiteX3" fmla="*/ 15842 w 31683"/>
                <a:gd name="connsiteY3" fmla="*/ 0 h 31683"/>
                <a:gd name="connsiteX4" fmla="*/ 31683 w 31683"/>
                <a:gd name="connsiteY4" fmla="*/ 15842 h 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" h="31683">
                  <a:moveTo>
                    <a:pt x="31683" y="15842"/>
                  </a:moveTo>
                  <a:cubicBezTo>
                    <a:pt x="31683" y="24591"/>
                    <a:pt x="24591" y="31683"/>
                    <a:pt x="15842" y="31683"/>
                  </a:cubicBezTo>
                  <a:cubicBezTo>
                    <a:pt x="7093" y="31683"/>
                    <a:pt x="0" y="24591"/>
                    <a:pt x="0" y="15842"/>
                  </a:cubicBezTo>
                  <a:cubicBezTo>
                    <a:pt x="0" y="7093"/>
                    <a:pt x="7093" y="0"/>
                    <a:pt x="15842" y="0"/>
                  </a:cubicBezTo>
                  <a:cubicBezTo>
                    <a:pt x="24591" y="0"/>
                    <a:pt x="31683" y="7092"/>
                    <a:pt x="31683" y="15842"/>
                  </a:cubicBezTo>
                  <a:close/>
                </a:path>
              </a:pathLst>
            </a:custGeom>
            <a:noFill/>
            <a:ln w="9142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0E4D9DC-D597-4DB5-849D-F8B8F2D9E704}"/>
                </a:ext>
              </a:extLst>
            </p:cNvPr>
            <p:cNvSpPr/>
            <p:nvPr/>
          </p:nvSpPr>
          <p:spPr>
            <a:xfrm>
              <a:off x="835132" y="4154710"/>
              <a:ext cx="31683" cy="31683"/>
            </a:xfrm>
            <a:custGeom>
              <a:avLst/>
              <a:gdLst>
                <a:gd name="connsiteX0" fmla="*/ 31683 w 31683"/>
                <a:gd name="connsiteY0" fmla="*/ 15842 h 31683"/>
                <a:gd name="connsiteX1" fmla="*/ 15842 w 31683"/>
                <a:gd name="connsiteY1" fmla="*/ 31683 h 31683"/>
                <a:gd name="connsiteX2" fmla="*/ 0 w 31683"/>
                <a:gd name="connsiteY2" fmla="*/ 15842 h 31683"/>
                <a:gd name="connsiteX3" fmla="*/ 15842 w 31683"/>
                <a:gd name="connsiteY3" fmla="*/ 0 h 31683"/>
                <a:gd name="connsiteX4" fmla="*/ 31683 w 31683"/>
                <a:gd name="connsiteY4" fmla="*/ 15842 h 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83" h="31683">
                  <a:moveTo>
                    <a:pt x="31683" y="15842"/>
                  </a:moveTo>
                  <a:cubicBezTo>
                    <a:pt x="31683" y="24591"/>
                    <a:pt x="24591" y="31683"/>
                    <a:pt x="15842" y="31683"/>
                  </a:cubicBezTo>
                  <a:cubicBezTo>
                    <a:pt x="7093" y="31683"/>
                    <a:pt x="0" y="24591"/>
                    <a:pt x="0" y="15842"/>
                  </a:cubicBezTo>
                  <a:cubicBezTo>
                    <a:pt x="0" y="7093"/>
                    <a:pt x="7093" y="0"/>
                    <a:pt x="15842" y="0"/>
                  </a:cubicBezTo>
                  <a:cubicBezTo>
                    <a:pt x="24591" y="0"/>
                    <a:pt x="31683" y="7092"/>
                    <a:pt x="31683" y="15842"/>
                  </a:cubicBezTo>
                  <a:close/>
                </a:path>
              </a:pathLst>
            </a:custGeom>
            <a:noFill/>
            <a:ln w="9142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C47620B-5A00-4BA7-BD12-C03B26C78DD5}"/>
              </a:ext>
            </a:extLst>
          </p:cNvPr>
          <p:cNvGrpSpPr/>
          <p:nvPr/>
        </p:nvGrpSpPr>
        <p:grpSpPr>
          <a:xfrm>
            <a:off x="9386579" y="746400"/>
            <a:ext cx="928162" cy="1014017"/>
            <a:chOff x="9386579" y="746400"/>
            <a:chExt cx="928162" cy="1014017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6712EA39-2254-4932-B751-FBF113C6B499}"/>
                </a:ext>
              </a:extLst>
            </p:cNvPr>
            <p:cNvSpPr/>
            <p:nvPr/>
          </p:nvSpPr>
          <p:spPr>
            <a:xfrm>
              <a:off x="9458320" y="760776"/>
              <a:ext cx="797102" cy="413067"/>
            </a:xfrm>
            <a:custGeom>
              <a:avLst/>
              <a:gdLst>
                <a:gd name="connsiteX0" fmla="*/ 782477 w 797102"/>
                <a:gd name="connsiteY0" fmla="*/ 413028 h 413067"/>
                <a:gd name="connsiteX1" fmla="*/ 767960 w 797102"/>
                <a:gd name="connsiteY1" fmla="*/ 398512 h 413067"/>
                <a:gd name="connsiteX2" fmla="*/ 413654 w 797102"/>
                <a:gd name="connsiteY2" fmla="*/ 13716 h 413067"/>
                <a:gd name="connsiteX3" fmla="*/ 28851 w 797102"/>
                <a:gd name="connsiteY3" fmla="*/ 368036 h 413067"/>
                <a:gd name="connsiteX4" fmla="*/ 28851 w 797102"/>
                <a:gd name="connsiteY4" fmla="*/ 398512 h 413067"/>
                <a:gd name="connsiteX5" fmla="*/ 14334 w 797102"/>
                <a:gd name="connsiteY5" fmla="*/ 413028 h 413067"/>
                <a:gd name="connsiteX6" fmla="*/ -181 w 797102"/>
                <a:gd name="connsiteY6" fmla="*/ 398512 h 413067"/>
                <a:gd name="connsiteX7" fmla="*/ 398371 w 797102"/>
                <a:gd name="connsiteY7" fmla="*/ -39 h 413067"/>
                <a:gd name="connsiteX8" fmla="*/ 796922 w 797102"/>
                <a:gd name="connsiteY8" fmla="*/ 398512 h 413067"/>
                <a:gd name="connsiteX9" fmla="*/ 782477 w 797102"/>
                <a:gd name="connsiteY9" fmla="*/ 413028 h 41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102" h="413067">
                  <a:moveTo>
                    <a:pt x="782477" y="413028"/>
                  </a:moveTo>
                  <a:cubicBezTo>
                    <a:pt x="774451" y="413028"/>
                    <a:pt x="767960" y="406531"/>
                    <a:pt x="767960" y="398512"/>
                  </a:cubicBezTo>
                  <a:cubicBezTo>
                    <a:pt x="776405" y="194414"/>
                    <a:pt x="617710" y="22132"/>
                    <a:pt x="413654" y="13716"/>
                  </a:cubicBezTo>
                  <a:cubicBezTo>
                    <a:pt x="209528" y="5299"/>
                    <a:pt x="37295" y="163938"/>
                    <a:pt x="28851" y="368036"/>
                  </a:cubicBezTo>
                  <a:cubicBezTo>
                    <a:pt x="28432" y="378190"/>
                    <a:pt x="28432" y="388358"/>
                    <a:pt x="28851" y="398512"/>
                  </a:cubicBezTo>
                  <a:cubicBezTo>
                    <a:pt x="28851" y="406531"/>
                    <a:pt x="22360" y="413028"/>
                    <a:pt x="14334" y="413028"/>
                  </a:cubicBezTo>
                  <a:cubicBezTo>
                    <a:pt x="6310" y="413028"/>
                    <a:pt x="-181" y="406531"/>
                    <a:pt x="-181" y="398512"/>
                  </a:cubicBezTo>
                  <a:cubicBezTo>
                    <a:pt x="-181" y="178398"/>
                    <a:pt x="178263" y="-39"/>
                    <a:pt x="398371" y="-39"/>
                  </a:cubicBezTo>
                  <a:cubicBezTo>
                    <a:pt x="618478" y="-39"/>
                    <a:pt x="796922" y="178398"/>
                    <a:pt x="796922" y="398512"/>
                  </a:cubicBezTo>
                  <a:cubicBezTo>
                    <a:pt x="796922" y="406503"/>
                    <a:pt x="790432" y="412986"/>
                    <a:pt x="782477" y="413028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ADC55A7B-1703-4DF0-9EA1-7991E9F1B7E6}"/>
                </a:ext>
              </a:extLst>
            </p:cNvPr>
            <p:cNvSpPr/>
            <p:nvPr/>
          </p:nvSpPr>
          <p:spPr>
            <a:xfrm>
              <a:off x="9451429" y="746400"/>
              <a:ext cx="797155" cy="414073"/>
            </a:xfrm>
            <a:custGeom>
              <a:avLst/>
              <a:gdLst>
                <a:gd name="connsiteX0" fmla="*/ 782459 w 797155"/>
                <a:gd name="connsiteY0" fmla="*/ 413028 h 414073"/>
                <a:gd name="connsiteX1" fmla="*/ 768013 w 797155"/>
                <a:gd name="connsiteY1" fmla="*/ 398512 h 414073"/>
                <a:gd name="connsiteX2" fmla="*/ 384047 w 797155"/>
                <a:gd name="connsiteY2" fmla="*/ 43291 h 414073"/>
                <a:gd name="connsiteX3" fmla="*/ 28833 w 797155"/>
                <a:gd name="connsiteY3" fmla="*/ 398512 h 414073"/>
                <a:gd name="connsiteX4" fmla="*/ 15364 w 797155"/>
                <a:gd name="connsiteY4" fmla="*/ 413998 h 414073"/>
                <a:gd name="connsiteX5" fmla="*/ -128 w 797155"/>
                <a:gd name="connsiteY5" fmla="*/ 400522 h 414073"/>
                <a:gd name="connsiteX6" fmla="*/ -128 w 797155"/>
                <a:gd name="connsiteY6" fmla="*/ 398512 h 414073"/>
                <a:gd name="connsiteX7" fmla="*/ 398423 w 797155"/>
                <a:gd name="connsiteY7" fmla="*/ -39 h 414073"/>
                <a:gd name="connsiteX8" fmla="*/ 796975 w 797155"/>
                <a:gd name="connsiteY8" fmla="*/ 398512 h 414073"/>
                <a:gd name="connsiteX9" fmla="*/ 782459 w 797155"/>
                <a:gd name="connsiteY9" fmla="*/ 413028 h 4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155" h="414073">
                  <a:moveTo>
                    <a:pt x="782459" y="413028"/>
                  </a:moveTo>
                  <a:cubicBezTo>
                    <a:pt x="774503" y="412986"/>
                    <a:pt x="768013" y="406503"/>
                    <a:pt x="768013" y="398512"/>
                  </a:cubicBezTo>
                  <a:cubicBezTo>
                    <a:pt x="760057" y="194393"/>
                    <a:pt x="588173" y="35356"/>
                    <a:pt x="384047" y="43291"/>
                  </a:cubicBezTo>
                  <a:cubicBezTo>
                    <a:pt x="191087" y="50793"/>
                    <a:pt x="36370" y="205524"/>
                    <a:pt x="28833" y="398512"/>
                  </a:cubicBezTo>
                  <a:cubicBezTo>
                    <a:pt x="29391" y="406510"/>
                    <a:pt x="23390" y="413447"/>
                    <a:pt x="15364" y="413998"/>
                  </a:cubicBezTo>
                  <a:cubicBezTo>
                    <a:pt x="7338" y="414556"/>
                    <a:pt x="430" y="408520"/>
                    <a:pt x="-128" y="400522"/>
                  </a:cubicBezTo>
                  <a:cubicBezTo>
                    <a:pt x="-198" y="399852"/>
                    <a:pt x="-198" y="399182"/>
                    <a:pt x="-128" y="398512"/>
                  </a:cubicBezTo>
                  <a:cubicBezTo>
                    <a:pt x="-128" y="178398"/>
                    <a:pt x="178316" y="-39"/>
                    <a:pt x="398423" y="-39"/>
                  </a:cubicBezTo>
                  <a:cubicBezTo>
                    <a:pt x="618530" y="-39"/>
                    <a:pt x="796975" y="178398"/>
                    <a:pt x="796975" y="398512"/>
                  </a:cubicBezTo>
                  <a:cubicBezTo>
                    <a:pt x="796975" y="406531"/>
                    <a:pt x="790484" y="413028"/>
                    <a:pt x="782459" y="413028"/>
                  </a:cubicBezTo>
                  <a:close/>
                </a:path>
              </a:pathLst>
            </a:custGeom>
            <a:noFill/>
            <a:ln w="1025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A219D522-C823-45E7-B991-6E6E84D51E21}"/>
                </a:ext>
              </a:extLst>
            </p:cNvPr>
            <p:cNvSpPr/>
            <p:nvPr/>
          </p:nvSpPr>
          <p:spPr>
            <a:xfrm>
              <a:off x="9880696" y="1191918"/>
              <a:ext cx="434045" cy="568499"/>
            </a:xfrm>
            <a:custGeom>
              <a:avLst/>
              <a:gdLst>
                <a:gd name="connsiteX0" fmla="*/ 360101 w 434045"/>
                <a:gd name="connsiteY0" fmla="*/ -39 h 568499"/>
                <a:gd name="connsiteX1" fmla="*/ 360101 w 434045"/>
                <a:gd name="connsiteY1" fmla="*/ -39 h 568499"/>
                <a:gd name="connsiteX2" fmla="*/ 286266 w 434045"/>
                <a:gd name="connsiteY2" fmla="*/ 73795 h 568499"/>
                <a:gd name="connsiteX3" fmla="*/ 286266 w 434045"/>
                <a:gd name="connsiteY3" fmla="*/ 226279 h 568499"/>
                <a:gd name="connsiteX4" fmla="*/ 338815 w 434045"/>
                <a:gd name="connsiteY4" fmla="*/ 296973 h 568499"/>
                <a:gd name="connsiteX5" fmla="*/ 117870 w 434045"/>
                <a:gd name="connsiteY5" fmla="*/ 493143 h 568499"/>
                <a:gd name="connsiteX6" fmla="*/ 44526 w 434045"/>
                <a:gd name="connsiteY6" fmla="*/ 450392 h 568499"/>
                <a:gd name="connsiteX7" fmla="*/ 1815 w 434045"/>
                <a:gd name="connsiteY7" fmla="*/ 523710 h 568499"/>
                <a:gd name="connsiteX8" fmla="*/ 75091 w 434045"/>
                <a:gd name="connsiteY8" fmla="*/ 566468 h 568499"/>
                <a:gd name="connsiteX9" fmla="*/ 118917 w 434045"/>
                <a:gd name="connsiteY9" fmla="*/ 518964 h 568499"/>
                <a:gd name="connsiteX10" fmla="*/ 364637 w 434045"/>
                <a:gd name="connsiteY10" fmla="*/ 299973 h 568499"/>
                <a:gd name="connsiteX11" fmla="*/ 433865 w 434045"/>
                <a:gd name="connsiteY11" fmla="*/ 226279 h 568499"/>
                <a:gd name="connsiteX12" fmla="*/ 433865 w 434045"/>
                <a:gd name="connsiteY12" fmla="*/ 73795 h 568499"/>
                <a:gd name="connsiteX13" fmla="*/ 360101 w 434045"/>
                <a:gd name="connsiteY13" fmla="*/ -39 h 56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045" h="568499">
                  <a:moveTo>
                    <a:pt x="360101" y="-39"/>
                  </a:moveTo>
                  <a:lnTo>
                    <a:pt x="360101" y="-39"/>
                  </a:lnTo>
                  <a:cubicBezTo>
                    <a:pt x="319345" y="-39"/>
                    <a:pt x="286266" y="33019"/>
                    <a:pt x="286266" y="73795"/>
                  </a:cubicBezTo>
                  <a:lnTo>
                    <a:pt x="286266" y="226279"/>
                  </a:lnTo>
                  <a:cubicBezTo>
                    <a:pt x="286196" y="258869"/>
                    <a:pt x="307621" y="287621"/>
                    <a:pt x="338815" y="296973"/>
                  </a:cubicBezTo>
                  <a:cubicBezTo>
                    <a:pt x="311668" y="401059"/>
                    <a:pt x="224435" y="478509"/>
                    <a:pt x="117870" y="493143"/>
                  </a:cubicBezTo>
                  <a:cubicBezTo>
                    <a:pt x="109427" y="461090"/>
                    <a:pt x="76627" y="441948"/>
                    <a:pt x="44526" y="450392"/>
                  </a:cubicBezTo>
                  <a:cubicBezTo>
                    <a:pt x="12493" y="458829"/>
                    <a:pt x="-6629" y="491656"/>
                    <a:pt x="1815" y="523710"/>
                  </a:cubicBezTo>
                  <a:cubicBezTo>
                    <a:pt x="10260" y="555763"/>
                    <a:pt x="43059" y="574905"/>
                    <a:pt x="75091" y="566468"/>
                  </a:cubicBezTo>
                  <a:cubicBezTo>
                    <a:pt x="97703" y="560515"/>
                    <a:pt x="114800" y="541980"/>
                    <a:pt x="118917" y="518964"/>
                  </a:cubicBezTo>
                  <a:cubicBezTo>
                    <a:pt x="238183" y="503743"/>
                    <a:pt x="335815" y="416727"/>
                    <a:pt x="364637" y="299973"/>
                  </a:cubicBezTo>
                  <a:cubicBezTo>
                    <a:pt x="403577" y="297538"/>
                    <a:pt x="433865" y="265269"/>
                    <a:pt x="433865" y="226279"/>
                  </a:cubicBezTo>
                  <a:lnTo>
                    <a:pt x="433865" y="73795"/>
                  </a:lnTo>
                  <a:cubicBezTo>
                    <a:pt x="433865" y="33046"/>
                    <a:pt x="400856" y="2"/>
                    <a:pt x="360101" y="-39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D21AC736-B290-46FD-8CDF-42CF2D930B50}"/>
                </a:ext>
              </a:extLst>
            </p:cNvPr>
            <p:cNvSpPr/>
            <p:nvPr/>
          </p:nvSpPr>
          <p:spPr>
            <a:xfrm>
              <a:off x="9880696" y="1183055"/>
              <a:ext cx="434045" cy="568498"/>
            </a:xfrm>
            <a:custGeom>
              <a:avLst/>
              <a:gdLst>
                <a:gd name="connsiteX0" fmla="*/ 360101 w 434045"/>
                <a:gd name="connsiteY0" fmla="*/ -39 h 568498"/>
                <a:gd name="connsiteX1" fmla="*/ 360101 w 434045"/>
                <a:gd name="connsiteY1" fmla="*/ -39 h 568498"/>
                <a:gd name="connsiteX2" fmla="*/ 286266 w 434045"/>
                <a:gd name="connsiteY2" fmla="*/ 73795 h 568498"/>
                <a:gd name="connsiteX3" fmla="*/ 286266 w 434045"/>
                <a:gd name="connsiteY3" fmla="*/ 226279 h 568498"/>
                <a:gd name="connsiteX4" fmla="*/ 338815 w 434045"/>
                <a:gd name="connsiteY4" fmla="*/ 296973 h 568498"/>
                <a:gd name="connsiteX5" fmla="*/ 117870 w 434045"/>
                <a:gd name="connsiteY5" fmla="*/ 493143 h 568498"/>
                <a:gd name="connsiteX6" fmla="*/ 44526 w 434045"/>
                <a:gd name="connsiteY6" fmla="*/ 450392 h 568498"/>
                <a:gd name="connsiteX7" fmla="*/ 1815 w 434045"/>
                <a:gd name="connsiteY7" fmla="*/ 523709 h 568498"/>
                <a:gd name="connsiteX8" fmla="*/ 75091 w 434045"/>
                <a:gd name="connsiteY8" fmla="*/ 566468 h 568498"/>
                <a:gd name="connsiteX9" fmla="*/ 118917 w 434045"/>
                <a:gd name="connsiteY9" fmla="*/ 518964 h 568498"/>
                <a:gd name="connsiteX10" fmla="*/ 364637 w 434045"/>
                <a:gd name="connsiteY10" fmla="*/ 299973 h 568498"/>
                <a:gd name="connsiteX11" fmla="*/ 433865 w 434045"/>
                <a:gd name="connsiteY11" fmla="*/ 226279 h 568498"/>
                <a:gd name="connsiteX12" fmla="*/ 433865 w 434045"/>
                <a:gd name="connsiteY12" fmla="*/ 73795 h 568498"/>
                <a:gd name="connsiteX13" fmla="*/ 360101 w 434045"/>
                <a:gd name="connsiteY13" fmla="*/ -39 h 5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045" h="568498">
                  <a:moveTo>
                    <a:pt x="360101" y="-39"/>
                  </a:moveTo>
                  <a:lnTo>
                    <a:pt x="360101" y="-39"/>
                  </a:lnTo>
                  <a:cubicBezTo>
                    <a:pt x="319345" y="-39"/>
                    <a:pt x="286266" y="33019"/>
                    <a:pt x="286266" y="73795"/>
                  </a:cubicBezTo>
                  <a:lnTo>
                    <a:pt x="286266" y="226279"/>
                  </a:lnTo>
                  <a:cubicBezTo>
                    <a:pt x="286266" y="258862"/>
                    <a:pt x="307621" y="287600"/>
                    <a:pt x="338815" y="296973"/>
                  </a:cubicBezTo>
                  <a:cubicBezTo>
                    <a:pt x="311668" y="401059"/>
                    <a:pt x="224435" y="478509"/>
                    <a:pt x="117870" y="493143"/>
                  </a:cubicBezTo>
                  <a:cubicBezTo>
                    <a:pt x="109427" y="461090"/>
                    <a:pt x="76627" y="441947"/>
                    <a:pt x="44526" y="450392"/>
                  </a:cubicBezTo>
                  <a:cubicBezTo>
                    <a:pt x="12493" y="458829"/>
                    <a:pt x="-6629" y="491656"/>
                    <a:pt x="1815" y="523709"/>
                  </a:cubicBezTo>
                  <a:cubicBezTo>
                    <a:pt x="10260" y="555763"/>
                    <a:pt x="43059" y="574905"/>
                    <a:pt x="75091" y="566468"/>
                  </a:cubicBezTo>
                  <a:cubicBezTo>
                    <a:pt x="97703" y="560515"/>
                    <a:pt x="114800" y="541973"/>
                    <a:pt x="118917" y="518964"/>
                  </a:cubicBezTo>
                  <a:cubicBezTo>
                    <a:pt x="238183" y="503743"/>
                    <a:pt x="335815" y="416726"/>
                    <a:pt x="364637" y="299973"/>
                  </a:cubicBezTo>
                  <a:cubicBezTo>
                    <a:pt x="403577" y="297538"/>
                    <a:pt x="433865" y="265269"/>
                    <a:pt x="433865" y="226279"/>
                  </a:cubicBezTo>
                  <a:lnTo>
                    <a:pt x="433865" y="73795"/>
                  </a:lnTo>
                  <a:cubicBezTo>
                    <a:pt x="433865" y="33046"/>
                    <a:pt x="400856" y="2"/>
                    <a:pt x="360101" y="-39"/>
                  </a:cubicBezTo>
                  <a:close/>
                </a:path>
              </a:pathLst>
            </a:custGeom>
            <a:noFill/>
            <a:ln w="1025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4353ADB2-145D-493D-B4BD-9AC59F1635F1}"/>
                </a:ext>
              </a:extLst>
            </p:cNvPr>
            <p:cNvSpPr/>
            <p:nvPr/>
          </p:nvSpPr>
          <p:spPr>
            <a:xfrm>
              <a:off x="9665377" y="1197012"/>
              <a:ext cx="382989" cy="293801"/>
            </a:xfrm>
            <a:custGeom>
              <a:avLst/>
              <a:gdLst>
                <a:gd name="connsiteX0" fmla="*/ 344634 w 382989"/>
                <a:gd name="connsiteY0" fmla="*/ -39 h 293801"/>
                <a:gd name="connsiteX1" fmla="*/ 38062 w 382989"/>
                <a:gd name="connsiteY1" fmla="*/ -39 h 293801"/>
                <a:gd name="connsiteX2" fmla="*/ -181 w 382989"/>
                <a:gd name="connsiteY2" fmla="*/ 38204 h 293801"/>
                <a:gd name="connsiteX3" fmla="*/ -181 w 382989"/>
                <a:gd name="connsiteY3" fmla="*/ 218463 h 293801"/>
                <a:gd name="connsiteX4" fmla="*/ 38062 w 382989"/>
                <a:gd name="connsiteY4" fmla="*/ 256706 h 293801"/>
                <a:gd name="connsiteX5" fmla="*/ 328514 w 382989"/>
                <a:gd name="connsiteY5" fmla="*/ 256706 h 293801"/>
                <a:gd name="connsiteX6" fmla="*/ 332492 w 382989"/>
                <a:gd name="connsiteY6" fmla="*/ 263684 h 293801"/>
                <a:gd name="connsiteX7" fmla="*/ 349868 w 382989"/>
                <a:gd name="connsiteY7" fmla="*/ 293762 h 293801"/>
                <a:gd name="connsiteX8" fmla="*/ 367245 w 382989"/>
                <a:gd name="connsiteY8" fmla="*/ 263684 h 293801"/>
                <a:gd name="connsiteX9" fmla="*/ 376388 w 382989"/>
                <a:gd name="connsiteY9" fmla="*/ 247843 h 293801"/>
                <a:gd name="connsiteX10" fmla="*/ 381482 w 382989"/>
                <a:gd name="connsiteY10" fmla="*/ 238980 h 293801"/>
                <a:gd name="connsiteX11" fmla="*/ 381901 w 382989"/>
                <a:gd name="connsiteY11" fmla="*/ 237724 h 293801"/>
                <a:gd name="connsiteX12" fmla="*/ 382808 w 382989"/>
                <a:gd name="connsiteY12" fmla="*/ 230745 h 293801"/>
                <a:gd name="connsiteX13" fmla="*/ 382808 w 382989"/>
                <a:gd name="connsiteY13" fmla="*/ 38204 h 293801"/>
                <a:gd name="connsiteX14" fmla="*/ 344704 w 382989"/>
                <a:gd name="connsiteY14" fmla="*/ -39 h 293801"/>
                <a:gd name="connsiteX15" fmla="*/ 344634 w 382989"/>
                <a:gd name="connsiteY15" fmla="*/ -39 h 29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989" h="293801">
                  <a:moveTo>
                    <a:pt x="344634" y="-39"/>
                  </a:moveTo>
                  <a:lnTo>
                    <a:pt x="38062" y="-39"/>
                  </a:lnTo>
                  <a:cubicBezTo>
                    <a:pt x="16917" y="-39"/>
                    <a:pt x="-181" y="17079"/>
                    <a:pt x="-181" y="38204"/>
                  </a:cubicBezTo>
                  <a:lnTo>
                    <a:pt x="-181" y="218463"/>
                  </a:lnTo>
                  <a:cubicBezTo>
                    <a:pt x="-181" y="239587"/>
                    <a:pt x="16917" y="256706"/>
                    <a:pt x="38062" y="256706"/>
                  </a:cubicBezTo>
                  <a:lnTo>
                    <a:pt x="328514" y="256706"/>
                  </a:lnTo>
                  <a:lnTo>
                    <a:pt x="332492" y="263684"/>
                  </a:lnTo>
                  <a:lnTo>
                    <a:pt x="349868" y="293762"/>
                  </a:lnTo>
                  <a:lnTo>
                    <a:pt x="367245" y="263684"/>
                  </a:lnTo>
                  <a:lnTo>
                    <a:pt x="376388" y="247843"/>
                  </a:lnTo>
                  <a:cubicBezTo>
                    <a:pt x="378620" y="245254"/>
                    <a:pt x="380365" y="242239"/>
                    <a:pt x="381482" y="238980"/>
                  </a:cubicBezTo>
                  <a:cubicBezTo>
                    <a:pt x="381692" y="238582"/>
                    <a:pt x="381831" y="238163"/>
                    <a:pt x="381901" y="237724"/>
                  </a:cubicBezTo>
                  <a:cubicBezTo>
                    <a:pt x="382529" y="235449"/>
                    <a:pt x="382808" y="233104"/>
                    <a:pt x="382808" y="230745"/>
                  </a:cubicBezTo>
                  <a:lnTo>
                    <a:pt x="382808" y="38204"/>
                  </a:lnTo>
                  <a:cubicBezTo>
                    <a:pt x="382877" y="17121"/>
                    <a:pt x="365780" y="2"/>
                    <a:pt x="344704" y="-39"/>
                  </a:cubicBezTo>
                  <a:cubicBezTo>
                    <a:pt x="344704" y="-39"/>
                    <a:pt x="344634" y="-39"/>
                    <a:pt x="344634" y="-3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DD203FAC-380F-40A5-B0C2-74373BC7B00F}"/>
                </a:ext>
              </a:extLst>
            </p:cNvPr>
            <p:cNvSpPr/>
            <p:nvPr/>
          </p:nvSpPr>
          <p:spPr>
            <a:xfrm>
              <a:off x="9399001" y="1191918"/>
              <a:ext cx="147598" cy="300152"/>
            </a:xfrm>
            <a:custGeom>
              <a:avLst/>
              <a:gdLst>
                <a:gd name="connsiteX0" fmla="*/ 73764 w 147598"/>
                <a:gd name="connsiteY0" fmla="*/ 0 h 300152"/>
                <a:gd name="connsiteX1" fmla="*/ 147598 w 147598"/>
                <a:gd name="connsiteY1" fmla="*/ 0 h 300152"/>
                <a:gd name="connsiteX2" fmla="*/ 147598 w 147598"/>
                <a:gd name="connsiteY2" fmla="*/ 300152 h 300152"/>
                <a:gd name="connsiteX3" fmla="*/ 73764 w 147598"/>
                <a:gd name="connsiteY3" fmla="*/ 300152 h 300152"/>
                <a:gd name="connsiteX4" fmla="*/ 73834 w 147598"/>
                <a:gd name="connsiteY4" fmla="*/ 300152 h 300152"/>
                <a:gd name="connsiteX5" fmla="*/ 0 w 147598"/>
                <a:gd name="connsiteY5" fmla="*/ 300152 h 300152"/>
                <a:gd name="connsiteX6" fmla="*/ 0 w 147598"/>
                <a:gd name="connsiteY6" fmla="*/ 0 h 300152"/>
                <a:gd name="connsiteX7" fmla="*/ 73834 w 147598"/>
                <a:gd name="connsiteY7" fmla="*/ 0 h 30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98" h="300152">
                  <a:moveTo>
                    <a:pt x="73764" y="0"/>
                  </a:moveTo>
                  <a:cubicBezTo>
                    <a:pt x="114542" y="0"/>
                    <a:pt x="147598" y="0"/>
                    <a:pt x="147598" y="0"/>
                  </a:cubicBezTo>
                  <a:lnTo>
                    <a:pt x="147598" y="300152"/>
                  </a:lnTo>
                  <a:cubicBezTo>
                    <a:pt x="147598" y="300152"/>
                    <a:pt x="114542" y="300152"/>
                    <a:pt x="73764" y="300152"/>
                  </a:cubicBezTo>
                  <a:lnTo>
                    <a:pt x="73834" y="300152"/>
                  </a:lnTo>
                  <a:cubicBezTo>
                    <a:pt x="33057" y="300152"/>
                    <a:pt x="0" y="300152"/>
                    <a:pt x="0" y="300152"/>
                  </a:cubicBezTo>
                  <a:lnTo>
                    <a:pt x="0" y="0"/>
                  </a:lnTo>
                  <a:cubicBezTo>
                    <a:pt x="0" y="0"/>
                    <a:pt x="33057" y="0"/>
                    <a:pt x="73834" y="0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87D95691-BE28-4817-879E-386BFAEAAEA8}"/>
                </a:ext>
              </a:extLst>
            </p:cNvPr>
            <p:cNvSpPr/>
            <p:nvPr/>
          </p:nvSpPr>
          <p:spPr>
            <a:xfrm>
              <a:off x="9652955" y="1190662"/>
              <a:ext cx="382989" cy="294011"/>
            </a:xfrm>
            <a:custGeom>
              <a:avLst/>
              <a:gdLst>
                <a:gd name="connsiteX0" fmla="*/ 382808 w 382989"/>
                <a:gd name="connsiteY0" fmla="*/ 38204 h 294011"/>
                <a:gd name="connsiteX1" fmla="*/ 344565 w 382989"/>
                <a:gd name="connsiteY1" fmla="*/ -39 h 294011"/>
                <a:gd name="connsiteX2" fmla="*/ 38062 w 382989"/>
                <a:gd name="connsiteY2" fmla="*/ -39 h 294011"/>
                <a:gd name="connsiteX3" fmla="*/ -181 w 382989"/>
                <a:gd name="connsiteY3" fmla="*/ 38204 h 294011"/>
                <a:gd name="connsiteX4" fmla="*/ -181 w 382989"/>
                <a:gd name="connsiteY4" fmla="*/ 218672 h 294011"/>
                <a:gd name="connsiteX5" fmla="*/ 38062 w 382989"/>
                <a:gd name="connsiteY5" fmla="*/ 256915 h 294011"/>
                <a:gd name="connsiteX6" fmla="*/ 328584 w 382989"/>
                <a:gd name="connsiteY6" fmla="*/ 256915 h 294011"/>
                <a:gd name="connsiteX7" fmla="*/ 332561 w 382989"/>
                <a:gd name="connsiteY7" fmla="*/ 263894 h 294011"/>
                <a:gd name="connsiteX8" fmla="*/ 349938 w 382989"/>
                <a:gd name="connsiteY8" fmla="*/ 293972 h 294011"/>
                <a:gd name="connsiteX9" fmla="*/ 367246 w 382989"/>
                <a:gd name="connsiteY9" fmla="*/ 263894 h 294011"/>
                <a:gd name="connsiteX10" fmla="*/ 376388 w 382989"/>
                <a:gd name="connsiteY10" fmla="*/ 248052 h 294011"/>
                <a:gd name="connsiteX11" fmla="*/ 381552 w 382989"/>
                <a:gd name="connsiteY11" fmla="*/ 239189 h 294011"/>
                <a:gd name="connsiteX12" fmla="*/ 381552 w 382989"/>
                <a:gd name="connsiteY12" fmla="*/ 237933 h 294011"/>
                <a:gd name="connsiteX13" fmla="*/ 382529 w 382989"/>
                <a:gd name="connsiteY13" fmla="*/ 230954 h 29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2989" h="294011">
                  <a:moveTo>
                    <a:pt x="382808" y="38204"/>
                  </a:moveTo>
                  <a:cubicBezTo>
                    <a:pt x="382808" y="17079"/>
                    <a:pt x="365710" y="-39"/>
                    <a:pt x="344565" y="-39"/>
                  </a:cubicBezTo>
                  <a:lnTo>
                    <a:pt x="38062" y="-39"/>
                  </a:lnTo>
                  <a:cubicBezTo>
                    <a:pt x="16917" y="-39"/>
                    <a:pt x="-181" y="17079"/>
                    <a:pt x="-181" y="38204"/>
                  </a:cubicBezTo>
                  <a:lnTo>
                    <a:pt x="-181" y="218672"/>
                  </a:lnTo>
                  <a:cubicBezTo>
                    <a:pt x="-181" y="239796"/>
                    <a:pt x="16917" y="256915"/>
                    <a:pt x="38062" y="256915"/>
                  </a:cubicBezTo>
                  <a:lnTo>
                    <a:pt x="328584" y="256915"/>
                  </a:lnTo>
                  <a:lnTo>
                    <a:pt x="332561" y="263894"/>
                  </a:lnTo>
                  <a:lnTo>
                    <a:pt x="349938" y="293972"/>
                  </a:lnTo>
                  <a:lnTo>
                    <a:pt x="367246" y="263894"/>
                  </a:lnTo>
                  <a:lnTo>
                    <a:pt x="376388" y="248052"/>
                  </a:lnTo>
                  <a:cubicBezTo>
                    <a:pt x="378691" y="245463"/>
                    <a:pt x="380436" y="242455"/>
                    <a:pt x="381552" y="239189"/>
                  </a:cubicBezTo>
                  <a:cubicBezTo>
                    <a:pt x="381552" y="238771"/>
                    <a:pt x="381552" y="238352"/>
                    <a:pt x="381552" y="237933"/>
                  </a:cubicBezTo>
                  <a:cubicBezTo>
                    <a:pt x="382181" y="235665"/>
                    <a:pt x="382529" y="233313"/>
                    <a:pt x="382529" y="230954"/>
                  </a:cubicBezTo>
                  <a:close/>
                </a:path>
              </a:pathLst>
            </a:custGeom>
            <a:noFill/>
            <a:ln w="1025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97AF13B4-73AF-4E4C-ACBA-F7B1116C5B29}"/>
                </a:ext>
              </a:extLst>
            </p:cNvPr>
            <p:cNvSpPr/>
            <p:nvPr/>
          </p:nvSpPr>
          <p:spPr>
            <a:xfrm>
              <a:off x="9386579" y="1185567"/>
              <a:ext cx="147598" cy="300152"/>
            </a:xfrm>
            <a:custGeom>
              <a:avLst/>
              <a:gdLst>
                <a:gd name="connsiteX0" fmla="*/ 73764 w 147598"/>
                <a:gd name="connsiteY0" fmla="*/ 0 h 300152"/>
                <a:gd name="connsiteX1" fmla="*/ 147598 w 147598"/>
                <a:gd name="connsiteY1" fmla="*/ 0 h 300152"/>
                <a:gd name="connsiteX2" fmla="*/ 147598 w 147598"/>
                <a:gd name="connsiteY2" fmla="*/ 300152 h 300152"/>
                <a:gd name="connsiteX3" fmla="*/ 73764 w 147598"/>
                <a:gd name="connsiteY3" fmla="*/ 300152 h 300152"/>
                <a:gd name="connsiteX4" fmla="*/ 73834 w 147598"/>
                <a:gd name="connsiteY4" fmla="*/ 300152 h 300152"/>
                <a:gd name="connsiteX5" fmla="*/ 0 w 147598"/>
                <a:gd name="connsiteY5" fmla="*/ 300152 h 300152"/>
                <a:gd name="connsiteX6" fmla="*/ 0 w 147598"/>
                <a:gd name="connsiteY6" fmla="*/ 0 h 300152"/>
                <a:gd name="connsiteX7" fmla="*/ 73834 w 147598"/>
                <a:gd name="connsiteY7" fmla="*/ 0 h 30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98" h="300152">
                  <a:moveTo>
                    <a:pt x="73764" y="0"/>
                  </a:moveTo>
                  <a:cubicBezTo>
                    <a:pt x="114542" y="0"/>
                    <a:pt x="147598" y="0"/>
                    <a:pt x="147598" y="0"/>
                  </a:cubicBezTo>
                  <a:lnTo>
                    <a:pt x="147598" y="300152"/>
                  </a:lnTo>
                  <a:cubicBezTo>
                    <a:pt x="147598" y="300152"/>
                    <a:pt x="114542" y="300152"/>
                    <a:pt x="73764" y="300152"/>
                  </a:cubicBezTo>
                  <a:lnTo>
                    <a:pt x="73834" y="300152"/>
                  </a:lnTo>
                  <a:cubicBezTo>
                    <a:pt x="33057" y="300152"/>
                    <a:pt x="0" y="300152"/>
                    <a:pt x="0" y="300152"/>
                  </a:cubicBezTo>
                  <a:lnTo>
                    <a:pt x="0" y="0"/>
                  </a:lnTo>
                  <a:cubicBezTo>
                    <a:pt x="0" y="0"/>
                    <a:pt x="33057" y="0"/>
                    <a:pt x="73834" y="0"/>
                  </a:cubicBezTo>
                  <a:close/>
                </a:path>
              </a:pathLst>
            </a:custGeom>
            <a:noFill/>
            <a:ln w="1025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70D21925-F609-491F-A432-D4AF29EFF751}"/>
                </a:ext>
              </a:extLst>
            </p:cNvPr>
            <p:cNvSpPr/>
            <p:nvPr/>
          </p:nvSpPr>
          <p:spPr>
            <a:xfrm>
              <a:off x="9699084" y="1260658"/>
              <a:ext cx="86395" cy="123871"/>
            </a:xfrm>
            <a:custGeom>
              <a:avLst/>
              <a:gdLst>
                <a:gd name="connsiteX0" fmla="*/ 86215 w 86395"/>
                <a:gd name="connsiteY0" fmla="*/ 113783 h 123871"/>
                <a:gd name="connsiteX1" fmla="*/ 84959 w 86395"/>
                <a:gd name="connsiteY1" fmla="*/ 123832 h 123871"/>
                <a:gd name="connsiteX2" fmla="*/ 3099 w 86395"/>
                <a:gd name="connsiteY2" fmla="*/ 123832 h 123871"/>
                <a:gd name="connsiteX3" fmla="*/ 2331 w 86395"/>
                <a:gd name="connsiteY3" fmla="*/ 116853 h 123871"/>
                <a:gd name="connsiteX4" fmla="*/ 9310 w 86395"/>
                <a:gd name="connsiteY4" fmla="*/ 100802 h 123871"/>
                <a:gd name="connsiteX5" fmla="*/ 58580 w 86395"/>
                <a:gd name="connsiteY5" fmla="*/ 38902 h 123871"/>
                <a:gd name="connsiteX6" fmla="*/ 42459 w 86395"/>
                <a:gd name="connsiteY6" fmla="*/ 20234 h 123871"/>
                <a:gd name="connsiteX7" fmla="*/ 39527 w 86395"/>
                <a:gd name="connsiteY7" fmla="*/ 20269 h 123871"/>
                <a:gd name="connsiteX8" fmla="*/ 13219 w 86395"/>
                <a:gd name="connsiteY8" fmla="*/ 32760 h 123871"/>
                <a:gd name="connsiteX9" fmla="*/ -181 w 86395"/>
                <a:gd name="connsiteY9" fmla="*/ 19920 h 123871"/>
                <a:gd name="connsiteX10" fmla="*/ 40086 w 86395"/>
                <a:gd name="connsiteY10" fmla="*/ -39 h 123871"/>
                <a:gd name="connsiteX11" fmla="*/ 80562 w 86395"/>
                <a:gd name="connsiteY11" fmla="*/ 38343 h 123871"/>
                <a:gd name="connsiteX12" fmla="*/ 35620 w 86395"/>
                <a:gd name="connsiteY12" fmla="*/ 101919 h 123871"/>
                <a:gd name="connsiteX13" fmla="*/ 31921 w 86395"/>
                <a:gd name="connsiteY13" fmla="*/ 104571 h 123871"/>
                <a:gd name="connsiteX14" fmla="*/ 36178 w 86395"/>
                <a:gd name="connsiteY14" fmla="*/ 104152 h 123871"/>
                <a:gd name="connsiteX15" fmla="*/ 84680 w 86395"/>
                <a:gd name="connsiteY15" fmla="*/ 104152 h 123871"/>
                <a:gd name="connsiteX16" fmla="*/ 86215 w 86395"/>
                <a:gd name="connsiteY16" fmla="*/ 113783 h 12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395" h="123871">
                  <a:moveTo>
                    <a:pt x="86215" y="113783"/>
                  </a:moveTo>
                  <a:cubicBezTo>
                    <a:pt x="86215" y="117174"/>
                    <a:pt x="85796" y="120545"/>
                    <a:pt x="84959" y="123832"/>
                  </a:cubicBezTo>
                  <a:lnTo>
                    <a:pt x="3099" y="123832"/>
                  </a:lnTo>
                  <a:cubicBezTo>
                    <a:pt x="2611" y="121536"/>
                    <a:pt x="2331" y="119198"/>
                    <a:pt x="2331" y="116853"/>
                  </a:cubicBezTo>
                  <a:cubicBezTo>
                    <a:pt x="2331" y="110768"/>
                    <a:pt x="4844" y="104955"/>
                    <a:pt x="9310" y="100802"/>
                  </a:cubicBezTo>
                  <a:cubicBezTo>
                    <a:pt x="51182" y="61513"/>
                    <a:pt x="58580" y="51952"/>
                    <a:pt x="58580" y="38902"/>
                  </a:cubicBezTo>
                  <a:cubicBezTo>
                    <a:pt x="59278" y="29292"/>
                    <a:pt x="52019" y="20932"/>
                    <a:pt x="42459" y="20234"/>
                  </a:cubicBezTo>
                  <a:cubicBezTo>
                    <a:pt x="41482" y="20164"/>
                    <a:pt x="40504" y="20178"/>
                    <a:pt x="39527" y="20269"/>
                  </a:cubicBezTo>
                  <a:cubicBezTo>
                    <a:pt x="29409" y="20569"/>
                    <a:pt x="19848" y="25098"/>
                    <a:pt x="13219" y="32760"/>
                  </a:cubicBezTo>
                  <a:cubicBezTo>
                    <a:pt x="7007" y="30799"/>
                    <a:pt x="2052" y="26054"/>
                    <a:pt x="-181" y="19920"/>
                  </a:cubicBezTo>
                  <a:cubicBezTo>
                    <a:pt x="9380" y="7316"/>
                    <a:pt x="24244" y="-74"/>
                    <a:pt x="40086" y="-39"/>
                  </a:cubicBezTo>
                  <a:cubicBezTo>
                    <a:pt x="62837" y="-39"/>
                    <a:pt x="80562" y="13360"/>
                    <a:pt x="80562" y="38343"/>
                  </a:cubicBezTo>
                  <a:cubicBezTo>
                    <a:pt x="80562" y="59977"/>
                    <a:pt x="62069" y="78610"/>
                    <a:pt x="35620" y="101919"/>
                  </a:cubicBezTo>
                  <a:lnTo>
                    <a:pt x="31921" y="104571"/>
                  </a:lnTo>
                  <a:lnTo>
                    <a:pt x="36178" y="104152"/>
                  </a:lnTo>
                  <a:lnTo>
                    <a:pt x="84680" y="104152"/>
                  </a:lnTo>
                  <a:cubicBezTo>
                    <a:pt x="85657" y="107265"/>
                    <a:pt x="86215" y="110517"/>
                    <a:pt x="86215" y="113783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ABFDFC59-43EB-447E-8A6C-E2D42D73B987}"/>
                </a:ext>
              </a:extLst>
            </p:cNvPr>
            <p:cNvSpPr/>
            <p:nvPr/>
          </p:nvSpPr>
          <p:spPr>
            <a:xfrm>
              <a:off x="9796722" y="1259960"/>
              <a:ext cx="88761" cy="125336"/>
            </a:xfrm>
            <a:custGeom>
              <a:avLst/>
              <a:gdLst>
                <a:gd name="connsiteX0" fmla="*/ 87255 w 88761"/>
                <a:gd name="connsiteY0" fmla="*/ 98220 h 125336"/>
                <a:gd name="connsiteX1" fmla="*/ 73995 w 88761"/>
                <a:gd name="connsiteY1" fmla="*/ 98220 h 125336"/>
                <a:gd name="connsiteX2" fmla="*/ 73995 w 88761"/>
                <a:gd name="connsiteY2" fmla="*/ 124320 h 125336"/>
                <a:gd name="connsiteX3" fmla="*/ 64295 w 88761"/>
                <a:gd name="connsiteY3" fmla="*/ 125297 h 125336"/>
                <a:gd name="connsiteX4" fmla="*/ 54246 w 88761"/>
                <a:gd name="connsiteY4" fmla="*/ 124320 h 125336"/>
                <a:gd name="connsiteX5" fmla="*/ 54246 w 88761"/>
                <a:gd name="connsiteY5" fmla="*/ 98220 h 125336"/>
                <a:gd name="connsiteX6" fmla="*/ 3162 w 88761"/>
                <a:gd name="connsiteY6" fmla="*/ 98220 h 125336"/>
                <a:gd name="connsiteX7" fmla="*/ 4278 w 88761"/>
                <a:gd name="connsiteY7" fmla="*/ 68003 h 125336"/>
                <a:gd name="connsiteX8" fmla="*/ 35193 w 88761"/>
                <a:gd name="connsiteY8" fmla="*/ -39 h 125336"/>
                <a:gd name="connsiteX9" fmla="*/ 54944 w 88761"/>
                <a:gd name="connsiteY9" fmla="*/ 6939 h 125336"/>
                <a:gd name="connsiteX10" fmla="*/ 27029 w 88761"/>
                <a:gd name="connsiteY10" fmla="*/ 69747 h 125336"/>
                <a:gd name="connsiteX11" fmla="*/ 24237 w 88761"/>
                <a:gd name="connsiteY11" fmla="*/ 79099 h 125336"/>
                <a:gd name="connsiteX12" fmla="*/ 54455 w 88761"/>
                <a:gd name="connsiteY12" fmla="*/ 79099 h 125336"/>
                <a:gd name="connsiteX13" fmla="*/ 54455 w 88761"/>
                <a:gd name="connsiteY13" fmla="*/ 49090 h 125336"/>
                <a:gd name="connsiteX14" fmla="*/ 64504 w 88761"/>
                <a:gd name="connsiteY14" fmla="*/ 48113 h 125336"/>
                <a:gd name="connsiteX15" fmla="*/ 74205 w 88761"/>
                <a:gd name="connsiteY15" fmla="*/ 49090 h 125336"/>
                <a:gd name="connsiteX16" fmla="*/ 74205 w 88761"/>
                <a:gd name="connsiteY16" fmla="*/ 79587 h 125336"/>
                <a:gd name="connsiteX17" fmla="*/ 87603 w 88761"/>
                <a:gd name="connsiteY17" fmla="*/ 79587 h 125336"/>
                <a:gd name="connsiteX18" fmla="*/ 88580 w 88761"/>
                <a:gd name="connsiteY18" fmla="*/ 88729 h 125336"/>
                <a:gd name="connsiteX19" fmla="*/ 87255 w 88761"/>
                <a:gd name="connsiteY19" fmla="*/ 98220 h 12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125336">
                  <a:moveTo>
                    <a:pt x="87255" y="98220"/>
                  </a:moveTo>
                  <a:lnTo>
                    <a:pt x="73995" y="98220"/>
                  </a:lnTo>
                  <a:lnTo>
                    <a:pt x="73995" y="124320"/>
                  </a:lnTo>
                  <a:cubicBezTo>
                    <a:pt x="70785" y="124914"/>
                    <a:pt x="67575" y="125242"/>
                    <a:pt x="64295" y="125297"/>
                  </a:cubicBezTo>
                  <a:cubicBezTo>
                    <a:pt x="60945" y="125249"/>
                    <a:pt x="57596" y="124921"/>
                    <a:pt x="54246" y="124320"/>
                  </a:cubicBezTo>
                  <a:lnTo>
                    <a:pt x="54246" y="98220"/>
                  </a:lnTo>
                  <a:lnTo>
                    <a:pt x="3162" y="98220"/>
                  </a:lnTo>
                  <a:cubicBezTo>
                    <a:pt x="-2072" y="88729"/>
                    <a:pt x="-746" y="79587"/>
                    <a:pt x="4278" y="68003"/>
                  </a:cubicBezTo>
                  <a:lnTo>
                    <a:pt x="35193" y="-39"/>
                  </a:lnTo>
                  <a:cubicBezTo>
                    <a:pt x="42242" y="777"/>
                    <a:pt x="48942" y="3164"/>
                    <a:pt x="54944" y="6939"/>
                  </a:cubicBezTo>
                  <a:lnTo>
                    <a:pt x="27029" y="69747"/>
                  </a:lnTo>
                  <a:cubicBezTo>
                    <a:pt x="25424" y="72609"/>
                    <a:pt x="24447" y="75812"/>
                    <a:pt x="24237" y="79099"/>
                  </a:cubicBezTo>
                  <a:lnTo>
                    <a:pt x="54455" y="79099"/>
                  </a:lnTo>
                  <a:lnTo>
                    <a:pt x="54455" y="49090"/>
                  </a:lnTo>
                  <a:cubicBezTo>
                    <a:pt x="57805" y="48490"/>
                    <a:pt x="61155" y="48162"/>
                    <a:pt x="64504" y="48113"/>
                  </a:cubicBezTo>
                  <a:cubicBezTo>
                    <a:pt x="67784" y="48162"/>
                    <a:pt x="70994" y="48490"/>
                    <a:pt x="74205" y="49090"/>
                  </a:cubicBezTo>
                  <a:lnTo>
                    <a:pt x="74205" y="79587"/>
                  </a:lnTo>
                  <a:lnTo>
                    <a:pt x="87603" y="79587"/>
                  </a:lnTo>
                  <a:cubicBezTo>
                    <a:pt x="88232" y="82602"/>
                    <a:pt x="88511" y="85659"/>
                    <a:pt x="88580" y="88729"/>
                  </a:cubicBezTo>
                  <a:cubicBezTo>
                    <a:pt x="88441" y="91932"/>
                    <a:pt x="88022" y="95115"/>
                    <a:pt x="87255" y="98220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3105818D-1C45-4556-94D9-CD56E569D82C}"/>
                </a:ext>
              </a:extLst>
            </p:cNvPr>
            <p:cNvSpPr/>
            <p:nvPr/>
          </p:nvSpPr>
          <p:spPr>
            <a:xfrm>
              <a:off x="9901883" y="1260728"/>
              <a:ext cx="82906" cy="124716"/>
            </a:xfrm>
            <a:custGeom>
              <a:avLst/>
              <a:gdLst>
                <a:gd name="connsiteX0" fmla="*/ 82726 w 82906"/>
                <a:gd name="connsiteY0" fmla="*/ 68212 h 124716"/>
                <a:gd name="connsiteX1" fmla="*/ 82726 w 82906"/>
                <a:gd name="connsiteY1" fmla="*/ 123553 h 124716"/>
                <a:gd name="connsiteX2" fmla="*/ 71909 w 82906"/>
                <a:gd name="connsiteY2" fmla="*/ 124530 h 124716"/>
                <a:gd name="connsiteX3" fmla="*/ 61441 w 82906"/>
                <a:gd name="connsiteY3" fmla="*/ 123553 h 124716"/>
                <a:gd name="connsiteX4" fmla="*/ 61441 w 82906"/>
                <a:gd name="connsiteY4" fmla="*/ 74702 h 124716"/>
                <a:gd name="connsiteX5" fmla="*/ 40505 w 82906"/>
                <a:gd name="connsiteY5" fmla="*/ 52301 h 124716"/>
                <a:gd name="connsiteX6" fmla="*/ 21104 w 82906"/>
                <a:gd name="connsiteY6" fmla="*/ 57535 h 124716"/>
                <a:gd name="connsiteX7" fmla="*/ 21104 w 82906"/>
                <a:gd name="connsiteY7" fmla="*/ 123692 h 124716"/>
                <a:gd name="connsiteX8" fmla="*/ 10636 w 82906"/>
                <a:gd name="connsiteY8" fmla="*/ 124669 h 124716"/>
                <a:gd name="connsiteX9" fmla="*/ -181 w 82906"/>
                <a:gd name="connsiteY9" fmla="*/ 123692 h 124716"/>
                <a:gd name="connsiteX10" fmla="*/ -181 w 82906"/>
                <a:gd name="connsiteY10" fmla="*/ 868 h 124716"/>
                <a:gd name="connsiteX11" fmla="*/ 10497 w 82906"/>
                <a:gd name="connsiteY11" fmla="*/ -39 h 124716"/>
                <a:gd name="connsiteX12" fmla="*/ 21104 w 82906"/>
                <a:gd name="connsiteY12" fmla="*/ 868 h 124716"/>
                <a:gd name="connsiteX13" fmla="*/ 21104 w 82906"/>
                <a:gd name="connsiteY13" fmla="*/ 37785 h 124716"/>
                <a:gd name="connsiteX14" fmla="*/ 43855 w 82906"/>
                <a:gd name="connsiteY14" fmla="*/ 32621 h 124716"/>
                <a:gd name="connsiteX15" fmla="*/ 82726 w 82906"/>
                <a:gd name="connsiteY15" fmla="*/ 68212 h 12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906" h="124716">
                  <a:moveTo>
                    <a:pt x="82726" y="68212"/>
                  </a:moveTo>
                  <a:lnTo>
                    <a:pt x="82726" y="123553"/>
                  </a:lnTo>
                  <a:cubicBezTo>
                    <a:pt x="79167" y="124258"/>
                    <a:pt x="75538" y="124586"/>
                    <a:pt x="71909" y="124530"/>
                  </a:cubicBezTo>
                  <a:cubicBezTo>
                    <a:pt x="68420" y="124579"/>
                    <a:pt x="64861" y="124251"/>
                    <a:pt x="61441" y="123553"/>
                  </a:cubicBezTo>
                  <a:lnTo>
                    <a:pt x="61441" y="74702"/>
                  </a:lnTo>
                  <a:cubicBezTo>
                    <a:pt x="61441" y="61792"/>
                    <a:pt x="56417" y="52301"/>
                    <a:pt x="40505" y="52301"/>
                  </a:cubicBezTo>
                  <a:cubicBezTo>
                    <a:pt x="33736" y="52447"/>
                    <a:pt x="27036" y="54241"/>
                    <a:pt x="21104" y="57535"/>
                  </a:cubicBezTo>
                  <a:lnTo>
                    <a:pt x="21104" y="123692"/>
                  </a:lnTo>
                  <a:cubicBezTo>
                    <a:pt x="17685" y="124404"/>
                    <a:pt x="14126" y="124732"/>
                    <a:pt x="10636" y="124669"/>
                  </a:cubicBezTo>
                  <a:cubicBezTo>
                    <a:pt x="7007" y="124711"/>
                    <a:pt x="3378" y="124383"/>
                    <a:pt x="-181" y="123692"/>
                  </a:cubicBezTo>
                  <a:lnTo>
                    <a:pt x="-181" y="868"/>
                  </a:lnTo>
                  <a:cubicBezTo>
                    <a:pt x="3378" y="289"/>
                    <a:pt x="6938" y="-12"/>
                    <a:pt x="10497" y="-39"/>
                  </a:cubicBezTo>
                  <a:cubicBezTo>
                    <a:pt x="14056" y="-4"/>
                    <a:pt x="17615" y="296"/>
                    <a:pt x="21104" y="868"/>
                  </a:cubicBezTo>
                  <a:lnTo>
                    <a:pt x="21104" y="37785"/>
                  </a:lnTo>
                  <a:cubicBezTo>
                    <a:pt x="28223" y="34386"/>
                    <a:pt x="35969" y="32621"/>
                    <a:pt x="43855" y="32621"/>
                  </a:cubicBezTo>
                  <a:cubicBezTo>
                    <a:pt x="70025" y="32621"/>
                    <a:pt x="82726" y="49160"/>
                    <a:pt x="82726" y="68212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3F442F4-1320-48E4-9AC0-9C1F00227A85}"/>
              </a:ext>
            </a:extLst>
          </p:cNvPr>
          <p:cNvGrpSpPr/>
          <p:nvPr/>
        </p:nvGrpSpPr>
        <p:grpSpPr>
          <a:xfrm>
            <a:off x="7653428" y="126657"/>
            <a:ext cx="985736" cy="792535"/>
            <a:chOff x="7653428" y="126657"/>
            <a:chExt cx="985736" cy="792535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34CAEAEB-9E89-4F84-81CF-98972E8AE394}"/>
                </a:ext>
              </a:extLst>
            </p:cNvPr>
            <p:cNvSpPr/>
            <p:nvPr/>
          </p:nvSpPr>
          <p:spPr>
            <a:xfrm>
              <a:off x="7653428" y="658120"/>
              <a:ext cx="607701" cy="157857"/>
            </a:xfrm>
            <a:custGeom>
              <a:avLst/>
              <a:gdLst>
                <a:gd name="connsiteX0" fmla="*/ -181 w 607701"/>
                <a:gd name="connsiteY0" fmla="*/ 8893 h 157857"/>
                <a:gd name="connsiteX1" fmla="*/ -181 w 607701"/>
                <a:gd name="connsiteY1" fmla="*/ 148816 h 157857"/>
                <a:gd name="connsiteX2" fmla="*/ 8822 w 607701"/>
                <a:gd name="connsiteY2" fmla="*/ 157818 h 157857"/>
                <a:gd name="connsiteX3" fmla="*/ 57673 w 607701"/>
                <a:gd name="connsiteY3" fmla="*/ 157818 h 157857"/>
                <a:gd name="connsiteX4" fmla="*/ 142812 w 607701"/>
                <a:gd name="connsiteY4" fmla="*/ 67730 h 157857"/>
                <a:gd name="connsiteX5" fmla="*/ 232907 w 607701"/>
                <a:gd name="connsiteY5" fmla="*/ 152870 h 157857"/>
                <a:gd name="connsiteX6" fmla="*/ 232907 w 607701"/>
                <a:gd name="connsiteY6" fmla="*/ 157818 h 157857"/>
                <a:gd name="connsiteX7" fmla="*/ 607521 w 607701"/>
                <a:gd name="connsiteY7" fmla="*/ 157818 h 157857"/>
                <a:gd name="connsiteX8" fmla="*/ 607521 w 607701"/>
                <a:gd name="connsiteY8" fmla="*/ -39 h 157857"/>
                <a:gd name="connsiteX9" fmla="*/ 8612 w 607701"/>
                <a:gd name="connsiteY9" fmla="*/ -39 h 157857"/>
                <a:gd name="connsiteX10" fmla="*/ -181 w 607701"/>
                <a:gd name="connsiteY10" fmla="*/ 8893 h 15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701" h="157857">
                  <a:moveTo>
                    <a:pt x="-181" y="8893"/>
                  </a:moveTo>
                  <a:lnTo>
                    <a:pt x="-181" y="148816"/>
                  </a:lnTo>
                  <a:cubicBezTo>
                    <a:pt x="-181" y="153784"/>
                    <a:pt x="3866" y="157818"/>
                    <a:pt x="8822" y="157818"/>
                  </a:cubicBezTo>
                  <a:lnTo>
                    <a:pt x="57673" y="157818"/>
                  </a:lnTo>
                  <a:cubicBezTo>
                    <a:pt x="56276" y="109428"/>
                    <a:pt x="94450" y="69091"/>
                    <a:pt x="142812" y="67730"/>
                  </a:cubicBezTo>
                  <a:cubicBezTo>
                    <a:pt x="191174" y="66363"/>
                    <a:pt x="231511" y="104480"/>
                    <a:pt x="232907" y="152870"/>
                  </a:cubicBezTo>
                  <a:cubicBezTo>
                    <a:pt x="232977" y="154517"/>
                    <a:pt x="232977" y="156171"/>
                    <a:pt x="232907" y="157818"/>
                  </a:cubicBezTo>
                  <a:lnTo>
                    <a:pt x="607521" y="157818"/>
                  </a:lnTo>
                  <a:lnTo>
                    <a:pt x="607521" y="-39"/>
                  </a:lnTo>
                  <a:lnTo>
                    <a:pt x="8612" y="-39"/>
                  </a:lnTo>
                  <a:cubicBezTo>
                    <a:pt x="3728" y="37"/>
                    <a:pt x="-181" y="4015"/>
                    <a:pt x="-181" y="8893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9B1AB29E-F739-4088-BBE9-0A0FC97891A1}"/>
                </a:ext>
              </a:extLst>
            </p:cNvPr>
            <p:cNvSpPr/>
            <p:nvPr/>
          </p:nvSpPr>
          <p:spPr>
            <a:xfrm>
              <a:off x="8256385" y="361666"/>
              <a:ext cx="370217" cy="452357"/>
            </a:xfrm>
            <a:custGeom>
              <a:avLst/>
              <a:gdLst>
                <a:gd name="connsiteX0" fmla="*/ -181 w 370217"/>
                <a:gd name="connsiteY0" fmla="*/ 17477 h 452357"/>
                <a:gd name="connsiteX1" fmla="*/ -181 w 370217"/>
                <a:gd name="connsiteY1" fmla="*/ 452318 h 452357"/>
                <a:gd name="connsiteX2" fmla="*/ 92217 w 370217"/>
                <a:gd name="connsiteY2" fmla="*/ 452318 h 452357"/>
                <a:gd name="connsiteX3" fmla="*/ 177356 w 370217"/>
                <a:gd name="connsiteY3" fmla="*/ 362230 h 452357"/>
                <a:gd name="connsiteX4" fmla="*/ 267451 w 370217"/>
                <a:gd name="connsiteY4" fmla="*/ 447370 h 452357"/>
                <a:gd name="connsiteX5" fmla="*/ 267451 w 370217"/>
                <a:gd name="connsiteY5" fmla="*/ 452318 h 452357"/>
                <a:gd name="connsiteX6" fmla="*/ 352520 w 370217"/>
                <a:gd name="connsiteY6" fmla="*/ 452318 h 452357"/>
                <a:gd name="connsiteX7" fmla="*/ 370037 w 370217"/>
                <a:gd name="connsiteY7" fmla="*/ 434801 h 452357"/>
                <a:gd name="connsiteX8" fmla="*/ 370037 w 370217"/>
                <a:gd name="connsiteY8" fmla="*/ 191246 h 452357"/>
                <a:gd name="connsiteX9" fmla="*/ 367804 w 370217"/>
                <a:gd name="connsiteY9" fmla="*/ 182732 h 452357"/>
                <a:gd name="connsiteX10" fmla="*/ 270103 w 370217"/>
                <a:gd name="connsiteY10" fmla="*/ 8893 h 452357"/>
                <a:gd name="connsiteX11" fmla="*/ 254889 w 370217"/>
                <a:gd name="connsiteY11" fmla="*/ -39 h 452357"/>
                <a:gd name="connsiteX12" fmla="*/ 17266 w 370217"/>
                <a:gd name="connsiteY12" fmla="*/ -39 h 452357"/>
                <a:gd name="connsiteX13" fmla="*/ -181 w 370217"/>
                <a:gd name="connsiteY13" fmla="*/ 17407 h 452357"/>
                <a:gd name="connsiteX14" fmla="*/ -181 w 370217"/>
                <a:gd name="connsiteY14" fmla="*/ 17477 h 45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217" h="452357">
                  <a:moveTo>
                    <a:pt x="-181" y="17477"/>
                  </a:moveTo>
                  <a:lnTo>
                    <a:pt x="-181" y="452318"/>
                  </a:lnTo>
                  <a:lnTo>
                    <a:pt x="92217" y="452318"/>
                  </a:lnTo>
                  <a:cubicBezTo>
                    <a:pt x="90820" y="403928"/>
                    <a:pt x="128994" y="363591"/>
                    <a:pt x="177356" y="362230"/>
                  </a:cubicBezTo>
                  <a:cubicBezTo>
                    <a:pt x="225719" y="360862"/>
                    <a:pt x="266055" y="398980"/>
                    <a:pt x="267451" y="447370"/>
                  </a:cubicBezTo>
                  <a:cubicBezTo>
                    <a:pt x="267521" y="449017"/>
                    <a:pt x="267521" y="450671"/>
                    <a:pt x="267451" y="452318"/>
                  </a:cubicBezTo>
                  <a:lnTo>
                    <a:pt x="352520" y="452318"/>
                  </a:lnTo>
                  <a:cubicBezTo>
                    <a:pt x="362221" y="452318"/>
                    <a:pt x="370037" y="444474"/>
                    <a:pt x="370037" y="434801"/>
                  </a:cubicBezTo>
                  <a:lnTo>
                    <a:pt x="370037" y="191246"/>
                  </a:lnTo>
                  <a:cubicBezTo>
                    <a:pt x="370037" y="188266"/>
                    <a:pt x="369269" y="185335"/>
                    <a:pt x="367804" y="182732"/>
                  </a:cubicBezTo>
                  <a:lnTo>
                    <a:pt x="270103" y="8893"/>
                  </a:lnTo>
                  <a:cubicBezTo>
                    <a:pt x="267032" y="3372"/>
                    <a:pt x="261240" y="-49"/>
                    <a:pt x="254889" y="-39"/>
                  </a:cubicBezTo>
                  <a:lnTo>
                    <a:pt x="17266" y="-39"/>
                  </a:lnTo>
                  <a:cubicBezTo>
                    <a:pt x="7635" y="-39"/>
                    <a:pt x="-181" y="7772"/>
                    <a:pt x="-181" y="17407"/>
                  </a:cubicBezTo>
                  <a:cubicBezTo>
                    <a:pt x="-181" y="17430"/>
                    <a:pt x="-181" y="17454"/>
                    <a:pt x="-181" y="17477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423773F8-DBF3-4A51-80C6-471B95438B12}"/>
                </a:ext>
              </a:extLst>
            </p:cNvPr>
            <p:cNvSpPr/>
            <p:nvPr/>
          </p:nvSpPr>
          <p:spPr>
            <a:xfrm>
              <a:off x="8268946" y="379113"/>
              <a:ext cx="370218" cy="452357"/>
            </a:xfrm>
            <a:custGeom>
              <a:avLst/>
              <a:gdLst>
                <a:gd name="connsiteX0" fmla="*/ -181 w 370218"/>
                <a:gd name="connsiteY0" fmla="*/ 17477 h 452357"/>
                <a:gd name="connsiteX1" fmla="*/ -181 w 370218"/>
                <a:gd name="connsiteY1" fmla="*/ 452318 h 452357"/>
                <a:gd name="connsiteX2" fmla="*/ 92286 w 370218"/>
                <a:gd name="connsiteY2" fmla="*/ 452318 h 452357"/>
                <a:gd name="connsiteX3" fmla="*/ 182381 w 370218"/>
                <a:gd name="connsiteY3" fmla="*/ 367171 h 452357"/>
                <a:gd name="connsiteX4" fmla="*/ 267522 w 370218"/>
                <a:gd name="connsiteY4" fmla="*/ 452318 h 452357"/>
                <a:gd name="connsiteX5" fmla="*/ 352591 w 370218"/>
                <a:gd name="connsiteY5" fmla="*/ 452318 h 452357"/>
                <a:gd name="connsiteX6" fmla="*/ 370038 w 370218"/>
                <a:gd name="connsiteY6" fmla="*/ 435011 h 452357"/>
                <a:gd name="connsiteX7" fmla="*/ 370038 w 370218"/>
                <a:gd name="connsiteY7" fmla="*/ 434871 h 452357"/>
                <a:gd name="connsiteX8" fmla="*/ 370038 w 370218"/>
                <a:gd name="connsiteY8" fmla="*/ 191246 h 452357"/>
                <a:gd name="connsiteX9" fmla="*/ 367874 w 370218"/>
                <a:gd name="connsiteY9" fmla="*/ 182732 h 452357"/>
                <a:gd name="connsiteX10" fmla="*/ 270173 w 370218"/>
                <a:gd name="connsiteY10" fmla="*/ 8963 h 452357"/>
                <a:gd name="connsiteX11" fmla="*/ 254960 w 370218"/>
                <a:gd name="connsiteY11" fmla="*/ -39 h 452357"/>
                <a:gd name="connsiteX12" fmla="*/ 17057 w 370218"/>
                <a:gd name="connsiteY12" fmla="*/ -39 h 452357"/>
                <a:gd name="connsiteX13" fmla="*/ -181 w 370218"/>
                <a:gd name="connsiteY13" fmla="*/ 17477 h 45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218" h="452357">
                  <a:moveTo>
                    <a:pt x="-181" y="17477"/>
                  </a:moveTo>
                  <a:lnTo>
                    <a:pt x="-181" y="452318"/>
                  </a:lnTo>
                  <a:lnTo>
                    <a:pt x="92286" y="452318"/>
                  </a:lnTo>
                  <a:cubicBezTo>
                    <a:pt x="93683" y="403928"/>
                    <a:pt x="134020" y="365810"/>
                    <a:pt x="182381" y="367171"/>
                  </a:cubicBezTo>
                  <a:cubicBezTo>
                    <a:pt x="228859" y="368483"/>
                    <a:pt x="266195" y="405847"/>
                    <a:pt x="267522" y="452318"/>
                  </a:cubicBezTo>
                  <a:lnTo>
                    <a:pt x="352591" y="452318"/>
                  </a:lnTo>
                  <a:cubicBezTo>
                    <a:pt x="362222" y="452360"/>
                    <a:pt x="369968" y="444606"/>
                    <a:pt x="370038" y="435011"/>
                  </a:cubicBezTo>
                  <a:cubicBezTo>
                    <a:pt x="370038" y="434962"/>
                    <a:pt x="370038" y="434920"/>
                    <a:pt x="370038" y="434871"/>
                  </a:cubicBezTo>
                  <a:lnTo>
                    <a:pt x="370038" y="191246"/>
                  </a:lnTo>
                  <a:cubicBezTo>
                    <a:pt x="370038" y="188266"/>
                    <a:pt x="369340" y="185335"/>
                    <a:pt x="367874" y="182732"/>
                  </a:cubicBezTo>
                  <a:lnTo>
                    <a:pt x="270173" y="8963"/>
                  </a:lnTo>
                  <a:cubicBezTo>
                    <a:pt x="267102" y="3414"/>
                    <a:pt x="261310" y="-35"/>
                    <a:pt x="254960" y="-39"/>
                  </a:cubicBezTo>
                  <a:lnTo>
                    <a:pt x="17057" y="-39"/>
                  </a:lnTo>
                  <a:cubicBezTo>
                    <a:pt x="7496" y="113"/>
                    <a:pt x="-181" y="7911"/>
                    <a:pt x="-181" y="17477"/>
                  </a:cubicBezTo>
                  <a:close/>
                </a:path>
              </a:pathLst>
            </a:custGeom>
            <a:noFill/>
            <a:ln w="11305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E15E37E7-F157-41A3-95DF-EB8B78DCF017}"/>
                </a:ext>
              </a:extLst>
            </p:cNvPr>
            <p:cNvSpPr/>
            <p:nvPr/>
          </p:nvSpPr>
          <p:spPr>
            <a:xfrm>
              <a:off x="7661103" y="673612"/>
              <a:ext cx="607633" cy="157578"/>
            </a:xfrm>
            <a:custGeom>
              <a:avLst/>
              <a:gdLst>
                <a:gd name="connsiteX0" fmla="*/ -180 w 607633"/>
                <a:gd name="connsiteY0" fmla="*/ 8963 h 157578"/>
                <a:gd name="connsiteX1" fmla="*/ -180 w 607633"/>
                <a:gd name="connsiteY1" fmla="*/ 148536 h 157578"/>
                <a:gd name="connsiteX2" fmla="*/ 8683 w 607633"/>
                <a:gd name="connsiteY2" fmla="*/ 157539 h 157578"/>
                <a:gd name="connsiteX3" fmla="*/ 8753 w 607633"/>
                <a:gd name="connsiteY3" fmla="*/ 157539 h 157578"/>
                <a:gd name="connsiteX4" fmla="*/ 57604 w 607633"/>
                <a:gd name="connsiteY4" fmla="*/ 157539 h 157578"/>
                <a:gd name="connsiteX5" fmla="*/ 147698 w 607633"/>
                <a:gd name="connsiteY5" fmla="*/ 72392 h 157578"/>
                <a:gd name="connsiteX6" fmla="*/ 232838 w 607633"/>
                <a:gd name="connsiteY6" fmla="*/ 157539 h 157578"/>
                <a:gd name="connsiteX7" fmla="*/ 607453 w 607633"/>
                <a:gd name="connsiteY7" fmla="*/ 157539 h 157578"/>
                <a:gd name="connsiteX8" fmla="*/ 607453 w 607633"/>
                <a:gd name="connsiteY8" fmla="*/ -39 h 157578"/>
                <a:gd name="connsiteX9" fmla="*/ 8543 w 607633"/>
                <a:gd name="connsiteY9" fmla="*/ -39 h 157578"/>
                <a:gd name="connsiteX10" fmla="*/ -180 w 607633"/>
                <a:gd name="connsiteY10" fmla="*/ 8963 h 15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7633" h="157578">
                  <a:moveTo>
                    <a:pt x="-180" y="8963"/>
                  </a:moveTo>
                  <a:lnTo>
                    <a:pt x="-180" y="148536"/>
                  </a:lnTo>
                  <a:cubicBezTo>
                    <a:pt x="-250" y="153470"/>
                    <a:pt x="3729" y="157497"/>
                    <a:pt x="8683" y="157539"/>
                  </a:cubicBezTo>
                  <a:cubicBezTo>
                    <a:pt x="8683" y="157539"/>
                    <a:pt x="8753" y="157539"/>
                    <a:pt x="8753" y="157539"/>
                  </a:cubicBezTo>
                  <a:lnTo>
                    <a:pt x="57604" y="157539"/>
                  </a:lnTo>
                  <a:cubicBezTo>
                    <a:pt x="58999" y="109149"/>
                    <a:pt x="99336" y="71031"/>
                    <a:pt x="147698" y="72392"/>
                  </a:cubicBezTo>
                  <a:cubicBezTo>
                    <a:pt x="194176" y="73704"/>
                    <a:pt x="231512" y="111068"/>
                    <a:pt x="232838" y="157539"/>
                  </a:cubicBezTo>
                  <a:lnTo>
                    <a:pt x="607453" y="157539"/>
                  </a:lnTo>
                  <a:lnTo>
                    <a:pt x="607453" y="-39"/>
                  </a:lnTo>
                  <a:lnTo>
                    <a:pt x="8543" y="-39"/>
                  </a:lnTo>
                  <a:cubicBezTo>
                    <a:pt x="3659" y="72"/>
                    <a:pt x="-250" y="4085"/>
                    <a:pt x="-180" y="8963"/>
                  </a:cubicBezTo>
                  <a:close/>
                </a:path>
              </a:pathLst>
            </a:custGeom>
            <a:noFill/>
            <a:ln w="11305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0A205A42-D20C-49E3-ABF5-ADC839482FAA}"/>
                </a:ext>
              </a:extLst>
            </p:cNvPr>
            <p:cNvSpPr/>
            <p:nvPr/>
          </p:nvSpPr>
          <p:spPr>
            <a:xfrm>
              <a:off x="7719075" y="126657"/>
              <a:ext cx="571643" cy="315752"/>
            </a:xfrm>
            <a:custGeom>
              <a:avLst/>
              <a:gdLst>
                <a:gd name="connsiteX0" fmla="*/ 571463 w 571643"/>
                <a:gd name="connsiteY0" fmla="*/ 251788 h 315752"/>
                <a:gd name="connsiteX1" fmla="*/ 36060 w 571643"/>
                <a:gd name="connsiteY1" fmla="*/ 1185 h 315752"/>
                <a:gd name="connsiteX2" fmla="*/ 19172 w 571643"/>
                <a:gd name="connsiteY2" fmla="*/ 7231 h 315752"/>
                <a:gd name="connsiteX3" fmla="*/ 19102 w 571643"/>
                <a:gd name="connsiteY3" fmla="*/ 7326 h 315752"/>
                <a:gd name="connsiteX4" fmla="*/ 1027 w 571643"/>
                <a:gd name="connsiteY4" fmla="*/ 45848 h 315752"/>
                <a:gd name="connsiteX5" fmla="*/ 7168 w 571643"/>
                <a:gd name="connsiteY5" fmla="*/ 62806 h 315752"/>
                <a:gd name="connsiteX6" fmla="*/ 547527 w 571643"/>
                <a:gd name="connsiteY6" fmla="*/ 315713 h 31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643" h="315752">
                  <a:moveTo>
                    <a:pt x="571463" y="251788"/>
                  </a:moveTo>
                  <a:lnTo>
                    <a:pt x="36060" y="1185"/>
                  </a:lnTo>
                  <a:cubicBezTo>
                    <a:pt x="29709" y="-1816"/>
                    <a:pt x="22172" y="891"/>
                    <a:pt x="19172" y="7231"/>
                  </a:cubicBezTo>
                  <a:cubicBezTo>
                    <a:pt x="19102" y="7263"/>
                    <a:pt x="19102" y="7294"/>
                    <a:pt x="19102" y="7326"/>
                  </a:cubicBezTo>
                  <a:lnTo>
                    <a:pt x="1027" y="45848"/>
                  </a:lnTo>
                  <a:cubicBezTo>
                    <a:pt x="-1973" y="52227"/>
                    <a:pt x="818" y="59812"/>
                    <a:pt x="7168" y="62806"/>
                  </a:cubicBezTo>
                  <a:lnTo>
                    <a:pt x="547527" y="315713"/>
                  </a:lnTo>
                </a:path>
              </a:pathLst>
            </a:custGeom>
            <a:noFill/>
            <a:ln w="11026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DC136434-8FE5-4727-9816-040FEAE58B53}"/>
                </a:ext>
              </a:extLst>
            </p:cNvPr>
            <p:cNvSpPr/>
            <p:nvPr/>
          </p:nvSpPr>
          <p:spPr>
            <a:xfrm>
              <a:off x="7693485" y="195574"/>
              <a:ext cx="78579" cy="148087"/>
            </a:xfrm>
            <a:custGeom>
              <a:avLst/>
              <a:gdLst>
                <a:gd name="connsiteX0" fmla="*/ 42180 w 78579"/>
                <a:gd name="connsiteY0" fmla="*/ -39 h 148087"/>
                <a:gd name="connsiteX1" fmla="*/ 42180 w 78579"/>
                <a:gd name="connsiteY1" fmla="*/ 70375 h 148087"/>
                <a:gd name="connsiteX2" fmla="*/ 78399 w 78579"/>
                <a:gd name="connsiteY2" fmla="*/ 111131 h 148087"/>
                <a:gd name="connsiteX3" fmla="*/ 39109 w 78579"/>
                <a:gd name="connsiteY3" fmla="*/ 148048 h 148087"/>
                <a:gd name="connsiteX4" fmla="*/ -181 w 78579"/>
                <a:gd name="connsiteY4" fmla="*/ 110363 h 14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79" h="148087">
                  <a:moveTo>
                    <a:pt x="42180" y="-39"/>
                  </a:moveTo>
                  <a:lnTo>
                    <a:pt x="42180" y="70375"/>
                  </a:lnTo>
                  <a:cubicBezTo>
                    <a:pt x="42180" y="70375"/>
                    <a:pt x="78399" y="74144"/>
                    <a:pt x="78399" y="111131"/>
                  </a:cubicBezTo>
                  <a:cubicBezTo>
                    <a:pt x="78399" y="134509"/>
                    <a:pt x="63185" y="148048"/>
                    <a:pt x="39109" y="148048"/>
                  </a:cubicBezTo>
                  <a:cubicBezTo>
                    <a:pt x="-251" y="148048"/>
                    <a:pt x="-181" y="110363"/>
                    <a:pt x="-181" y="110363"/>
                  </a:cubicBezTo>
                </a:path>
              </a:pathLst>
            </a:custGeom>
            <a:noFill/>
            <a:ln w="11026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B7109CC7-5353-4C10-A7A3-F4C1571BA203}"/>
                </a:ext>
              </a:extLst>
            </p:cNvPr>
            <p:cNvSpPr/>
            <p:nvPr/>
          </p:nvSpPr>
          <p:spPr>
            <a:xfrm>
              <a:off x="8361413" y="743888"/>
              <a:ext cx="175304" cy="175304"/>
            </a:xfrm>
            <a:custGeom>
              <a:avLst/>
              <a:gdLst>
                <a:gd name="connsiteX0" fmla="*/ -181 w 175304"/>
                <a:gd name="connsiteY0" fmla="*/ 87543 h 175304"/>
                <a:gd name="connsiteX1" fmla="*/ 87402 w 175304"/>
                <a:gd name="connsiteY1" fmla="*/ 175265 h 175304"/>
                <a:gd name="connsiteX2" fmla="*/ 175123 w 175304"/>
                <a:gd name="connsiteY2" fmla="*/ 87682 h 175304"/>
                <a:gd name="connsiteX3" fmla="*/ 87542 w 175304"/>
                <a:gd name="connsiteY3" fmla="*/ -39 h 175304"/>
                <a:gd name="connsiteX4" fmla="*/ 87402 w 175304"/>
                <a:gd name="connsiteY4" fmla="*/ -39 h 175304"/>
                <a:gd name="connsiteX5" fmla="*/ -181 w 175304"/>
                <a:gd name="connsiteY5" fmla="*/ 87543 h 17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04" h="175304">
                  <a:moveTo>
                    <a:pt x="-181" y="87543"/>
                  </a:moveTo>
                  <a:cubicBezTo>
                    <a:pt x="-251" y="135954"/>
                    <a:pt x="38970" y="175223"/>
                    <a:pt x="87402" y="175265"/>
                  </a:cubicBezTo>
                  <a:cubicBezTo>
                    <a:pt x="135833" y="175307"/>
                    <a:pt x="175054" y="136093"/>
                    <a:pt x="175123" y="87682"/>
                  </a:cubicBezTo>
                  <a:cubicBezTo>
                    <a:pt x="175193" y="39271"/>
                    <a:pt x="135973" y="2"/>
                    <a:pt x="87542" y="-39"/>
                  </a:cubicBezTo>
                  <a:cubicBezTo>
                    <a:pt x="87472" y="-39"/>
                    <a:pt x="87472" y="-39"/>
                    <a:pt x="87402" y="-39"/>
                  </a:cubicBezTo>
                  <a:cubicBezTo>
                    <a:pt x="39039" y="2"/>
                    <a:pt x="-111" y="39188"/>
                    <a:pt x="-181" y="87543"/>
                  </a:cubicBezTo>
                  <a:close/>
                </a:path>
              </a:pathLst>
            </a:custGeom>
            <a:noFill/>
            <a:ln w="11026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36E29A8A-0448-458B-8511-795D56CDFF6B}"/>
                </a:ext>
              </a:extLst>
            </p:cNvPr>
            <p:cNvSpPr/>
            <p:nvPr/>
          </p:nvSpPr>
          <p:spPr>
            <a:xfrm>
              <a:off x="7719097" y="743887"/>
              <a:ext cx="175304" cy="175304"/>
            </a:xfrm>
            <a:custGeom>
              <a:avLst/>
              <a:gdLst>
                <a:gd name="connsiteX0" fmla="*/ -181 w 175304"/>
                <a:gd name="connsiteY0" fmla="*/ 87543 h 175304"/>
                <a:gd name="connsiteX1" fmla="*/ 87401 w 175304"/>
                <a:gd name="connsiteY1" fmla="*/ 175265 h 175304"/>
                <a:gd name="connsiteX2" fmla="*/ 175123 w 175304"/>
                <a:gd name="connsiteY2" fmla="*/ 87683 h 175304"/>
                <a:gd name="connsiteX3" fmla="*/ 87680 w 175304"/>
                <a:gd name="connsiteY3" fmla="*/ -39 h 175304"/>
                <a:gd name="connsiteX4" fmla="*/ -181 w 175304"/>
                <a:gd name="connsiteY4" fmla="*/ 87264 h 175304"/>
                <a:gd name="connsiteX5" fmla="*/ -181 w 175304"/>
                <a:gd name="connsiteY5" fmla="*/ 87543 h 17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304" h="175304">
                  <a:moveTo>
                    <a:pt x="-181" y="87543"/>
                  </a:moveTo>
                  <a:cubicBezTo>
                    <a:pt x="-251" y="135954"/>
                    <a:pt x="38969" y="175223"/>
                    <a:pt x="87401" y="175265"/>
                  </a:cubicBezTo>
                  <a:cubicBezTo>
                    <a:pt x="135833" y="175300"/>
                    <a:pt x="175053" y="136094"/>
                    <a:pt x="175123" y="87683"/>
                  </a:cubicBezTo>
                  <a:cubicBezTo>
                    <a:pt x="175193" y="39328"/>
                    <a:pt x="136043" y="80"/>
                    <a:pt x="87680" y="-39"/>
                  </a:cubicBezTo>
                  <a:cubicBezTo>
                    <a:pt x="39318" y="-193"/>
                    <a:pt x="-41" y="38895"/>
                    <a:pt x="-181" y="87264"/>
                  </a:cubicBezTo>
                  <a:cubicBezTo>
                    <a:pt x="-181" y="87355"/>
                    <a:pt x="-181" y="87453"/>
                    <a:pt x="-181" y="87543"/>
                  </a:cubicBezTo>
                  <a:close/>
                </a:path>
              </a:pathLst>
            </a:custGeom>
            <a:noFill/>
            <a:ln w="11026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414BA65F-7825-496E-811D-0C00ECE0BC24}"/>
                </a:ext>
              </a:extLst>
            </p:cNvPr>
            <p:cNvSpPr/>
            <p:nvPr/>
          </p:nvSpPr>
          <p:spPr>
            <a:xfrm>
              <a:off x="8294977" y="408562"/>
              <a:ext cx="279924" cy="146971"/>
            </a:xfrm>
            <a:custGeom>
              <a:avLst/>
              <a:gdLst>
                <a:gd name="connsiteX0" fmla="*/ -181 w 279924"/>
                <a:gd name="connsiteY0" fmla="*/ 6242 h 146971"/>
                <a:gd name="connsiteX1" fmla="*/ -181 w 279924"/>
                <a:gd name="connsiteY1" fmla="*/ 140651 h 146971"/>
                <a:gd name="connsiteX2" fmla="*/ 6099 w 279924"/>
                <a:gd name="connsiteY2" fmla="*/ 146932 h 146971"/>
                <a:gd name="connsiteX3" fmla="*/ 6169 w 279924"/>
                <a:gd name="connsiteY3" fmla="*/ 146932 h 146971"/>
                <a:gd name="connsiteX4" fmla="*/ 273452 w 279924"/>
                <a:gd name="connsiteY4" fmla="*/ 146932 h 146971"/>
                <a:gd name="connsiteX5" fmla="*/ 279733 w 279924"/>
                <a:gd name="connsiteY5" fmla="*/ 140686 h 146971"/>
                <a:gd name="connsiteX6" fmla="*/ 278966 w 279924"/>
                <a:gd name="connsiteY6" fmla="*/ 137580 h 146971"/>
                <a:gd name="connsiteX7" fmla="*/ 204433 w 279924"/>
                <a:gd name="connsiteY7" fmla="*/ 3171 h 146971"/>
                <a:gd name="connsiteX8" fmla="*/ 198920 w 279924"/>
                <a:gd name="connsiteY8" fmla="*/ -39 h 146971"/>
                <a:gd name="connsiteX9" fmla="*/ 6169 w 279924"/>
                <a:gd name="connsiteY9" fmla="*/ -39 h 146971"/>
                <a:gd name="connsiteX10" fmla="*/ -181 w 279924"/>
                <a:gd name="connsiteY10" fmla="*/ 6171 h 146971"/>
                <a:gd name="connsiteX11" fmla="*/ -181 w 279924"/>
                <a:gd name="connsiteY11" fmla="*/ 6242 h 14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924" h="146971">
                  <a:moveTo>
                    <a:pt x="-181" y="6242"/>
                  </a:moveTo>
                  <a:lnTo>
                    <a:pt x="-181" y="140651"/>
                  </a:lnTo>
                  <a:cubicBezTo>
                    <a:pt x="-181" y="144119"/>
                    <a:pt x="2610" y="146932"/>
                    <a:pt x="6099" y="146932"/>
                  </a:cubicBezTo>
                  <a:cubicBezTo>
                    <a:pt x="6099" y="146932"/>
                    <a:pt x="6169" y="146932"/>
                    <a:pt x="6169" y="146932"/>
                  </a:cubicBezTo>
                  <a:lnTo>
                    <a:pt x="273452" y="146932"/>
                  </a:lnTo>
                  <a:cubicBezTo>
                    <a:pt x="276942" y="146953"/>
                    <a:pt x="279733" y="144154"/>
                    <a:pt x="279733" y="140686"/>
                  </a:cubicBezTo>
                  <a:cubicBezTo>
                    <a:pt x="279803" y="139597"/>
                    <a:pt x="279524" y="138529"/>
                    <a:pt x="278966" y="137580"/>
                  </a:cubicBezTo>
                  <a:lnTo>
                    <a:pt x="204433" y="3171"/>
                  </a:lnTo>
                  <a:cubicBezTo>
                    <a:pt x="203316" y="1189"/>
                    <a:pt x="201223" y="-37"/>
                    <a:pt x="198920" y="-39"/>
                  </a:cubicBezTo>
                  <a:lnTo>
                    <a:pt x="6169" y="-39"/>
                  </a:lnTo>
                  <a:cubicBezTo>
                    <a:pt x="2680" y="-77"/>
                    <a:pt x="-112" y="2703"/>
                    <a:pt x="-181" y="6171"/>
                  </a:cubicBezTo>
                  <a:cubicBezTo>
                    <a:pt x="-181" y="6195"/>
                    <a:pt x="-181" y="6218"/>
                    <a:pt x="-181" y="6242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1106D13D-7235-4ED2-B1F1-2D66DAE87E81}"/>
                </a:ext>
              </a:extLst>
            </p:cNvPr>
            <p:cNvSpPr/>
            <p:nvPr/>
          </p:nvSpPr>
          <p:spPr>
            <a:xfrm>
              <a:off x="8304258" y="417775"/>
              <a:ext cx="284380" cy="147040"/>
            </a:xfrm>
            <a:custGeom>
              <a:avLst/>
              <a:gdLst>
                <a:gd name="connsiteX0" fmla="*/ 0 w 284380"/>
                <a:gd name="connsiteY0" fmla="*/ 0 h 147040"/>
                <a:gd name="connsiteX1" fmla="*/ 0 w 284380"/>
                <a:gd name="connsiteY1" fmla="*/ 147041 h 147040"/>
                <a:gd name="connsiteX2" fmla="*/ 284381 w 284380"/>
                <a:gd name="connsiteY2" fmla="*/ 147041 h 147040"/>
                <a:gd name="connsiteX3" fmla="*/ 202800 w 284380"/>
                <a:gd name="connsiteY3" fmla="*/ 0 h 147040"/>
                <a:gd name="connsiteX4" fmla="*/ 0 w 284380"/>
                <a:gd name="connsiteY4" fmla="*/ 0 h 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380" h="147040">
                  <a:moveTo>
                    <a:pt x="0" y="0"/>
                  </a:moveTo>
                  <a:lnTo>
                    <a:pt x="0" y="147041"/>
                  </a:lnTo>
                  <a:lnTo>
                    <a:pt x="284381" y="147041"/>
                  </a:lnTo>
                  <a:lnTo>
                    <a:pt x="2028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305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89463D70-C8C3-4067-A3D9-3B6E41A9AC4A}"/>
                </a:ext>
              </a:extLst>
            </p:cNvPr>
            <p:cNvSpPr/>
            <p:nvPr/>
          </p:nvSpPr>
          <p:spPr>
            <a:xfrm>
              <a:off x="8534135" y="626576"/>
              <a:ext cx="102726" cy="55480"/>
            </a:xfrm>
            <a:custGeom>
              <a:avLst/>
              <a:gdLst>
                <a:gd name="connsiteX0" fmla="*/ 102546 w 102726"/>
                <a:gd name="connsiteY0" fmla="*/ -39 h 55480"/>
                <a:gd name="connsiteX1" fmla="*/ 7985 w 102726"/>
                <a:gd name="connsiteY1" fmla="*/ -39 h 55480"/>
                <a:gd name="connsiteX2" fmla="*/ -181 w 102726"/>
                <a:gd name="connsiteY2" fmla="*/ 8126 h 55480"/>
                <a:gd name="connsiteX3" fmla="*/ -181 w 102726"/>
                <a:gd name="connsiteY3" fmla="*/ 47276 h 55480"/>
                <a:gd name="connsiteX4" fmla="*/ 7985 w 102726"/>
                <a:gd name="connsiteY4" fmla="*/ 55441 h 55480"/>
                <a:gd name="connsiteX5" fmla="*/ 102546 w 102726"/>
                <a:gd name="connsiteY5" fmla="*/ 55441 h 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6" h="55480">
                  <a:moveTo>
                    <a:pt x="102546" y="-39"/>
                  </a:moveTo>
                  <a:lnTo>
                    <a:pt x="7985" y="-39"/>
                  </a:lnTo>
                  <a:cubicBezTo>
                    <a:pt x="3448" y="-39"/>
                    <a:pt x="-181" y="3617"/>
                    <a:pt x="-181" y="8126"/>
                  </a:cubicBezTo>
                  <a:lnTo>
                    <a:pt x="-181" y="47276"/>
                  </a:lnTo>
                  <a:cubicBezTo>
                    <a:pt x="-181" y="51784"/>
                    <a:pt x="3448" y="55441"/>
                    <a:pt x="7985" y="55441"/>
                  </a:cubicBezTo>
                  <a:lnTo>
                    <a:pt x="102546" y="55441"/>
                  </a:lnTo>
                </a:path>
              </a:pathLst>
            </a:custGeom>
            <a:noFill/>
            <a:ln w="11305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6CC1FAE8-8D0A-4C95-B355-7F52919D6327}"/>
                </a:ext>
              </a:extLst>
            </p:cNvPr>
            <p:cNvSpPr/>
            <p:nvPr/>
          </p:nvSpPr>
          <p:spPr>
            <a:xfrm>
              <a:off x="8448996" y="831470"/>
              <a:ext cx="62807" cy="62807"/>
            </a:xfrm>
            <a:custGeom>
              <a:avLst/>
              <a:gdLst>
                <a:gd name="connsiteX0" fmla="*/ 62627 w 62807"/>
                <a:gd name="connsiteY0" fmla="*/ -39 h 62807"/>
                <a:gd name="connsiteX1" fmla="*/ -181 w 62807"/>
                <a:gd name="connsiteY1" fmla="*/ 62769 h 6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07" h="62807">
                  <a:moveTo>
                    <a:pt x="62627" y="-39"/>
                  </a:moveTo>
                  <a:cubicBezTo>
                    <a:pt x="62627" y="34652"/>
                    <a:pt x="34503" y="62769"/>
                    <a:pt x="-181" y="62769"/>
                  </a:cubicBezTo>
                </a:path>
              </a:pathLst>
            </a:custGeom>
            <a:noFill/>
            <a:ln w="753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7965FB64-4FF0-4842-A9D2-5F5EA7710BA2}"/>
                </a:ext>
              </a:extLst>
            </p:cNvPr>
            <p:cNvSpPr/>
            <p:nvPr/>
          </p:nvSpPr>
          <p:spPr>
            <a:xfrm>
              <a:off x="8386188" y="768662"/>
              <a:ext cx="62807" cy="62807"/>
            </a:xfrm>
            <a:custGeom>
              <a:avLst/>
              <a:gdLst>
                <a:gd name="connsiteX0" fmla="*/ -181 w 62807"/>
                <a:gd name="connsiteY0" fmla="*/ 62769 h 62807"/>
                <a:gd name="connsiteX1" fmla="*/ 62627 w 62807"/>
                <a:gd name="connsiteY1" fmla="*/ -39 h 6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07" h="62807">
                  <a:moveTo>
                    <a:pt x="-181" y="62769"/>
                  </a:moveTo>
                  <a:cubicBezTo>
                    <a:pt x="-181" y="28078"/>
                    <a:pt x="27943" y="-39"/>
                    <a:pt x="62627" y="-39"/>
                  </a:cubicBezTo>
                </a:path>
              </a:pathLst>
            </a:custGeom>
            <a:noFill/>
            <a:ln w="753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89D19B4B-E8DB-427B-AC68-D99ECA03FE51}"/>
                </a:ext>
              </a:extLst>
            </p:cNvPr>
            <p:cNvSpPr/>
            <p:nvPr/>
          </p:nvSpPr>
          <p:spPr>
            <a:xfrm>
              <a:off x="7806958" y="831470"/>
              <a:ext cx="62807" cy="62807"/>
            </a:xfrm>
            <a:custGeom>
              <a:avLst/>
              <a:gdLst>
                <a:gd name="connsiteX0" fmla="*/ 62627 w 62807"/>
                <a:gd name="connsiteY0" fmla="*/ -39 h 62807"/>
                <a:gd name="connsiteX1" fmla="*/ -181 w 62807"/>
                <a:gd name="connsiteY1" fmla="*/ 62769 h 6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07" h="62807">
                  <a:moveTo>
                    <a:pt x="62627" y="-39"/>
                  </a:moveTo>
                  <a:cubicBezTo>
                    <a:pt x="62627" y="34652"/>
                    <a:pt x="34503" y="62769"/>
                    <a:pt x="-181" y="62769"/>
                  </a:cubicBezTo>
                </a:path>
              </a:pathLst>
            </a:custGeom>
            <a:noFill/>
            <a:ln w="753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1F884872-6CDA-490A-B61D-29DDFDDF90DF}"/>
                </a:ext>
              </a:extLst>
            </p:cNvPr>
            <p:cNvSpPr/>
            <p:nvPr/>
          </p:nvSpPr>
          <p:spPr>
            <a:xfrm>
              <a:off x="7744150" y="768662"/>
              <a:ext cx="62807" cy="62807"/>
            </a:xfrm>
            <a:custGeom>
              <a:avLst/>
              <a:gdLst>
                <a:gd name="connsiteX0" fmla="*/ -181 w 62807"/>
                <a:gd name="connsiteY0" fmla="*/ 62769 h 62807"/>
                <a:gd name="connsiteX1" fmla="*/ 62627 w 62807"/>
                <a:gd name="connsiteY1" fmla="*/ -39 h 6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07" h="62807">
                  <a:moveTo>
                    <a:pt x="-181" y="62769"/>
                  </a:moveTo>
                  <a:cubicBezTo>
                    <a:pt x="-181" y="28078"/>
                    <a:pt x="27943" y="-39"/>
                    <a:pt x="62627" y="-39"/>
                  </a:cubicBezTo>
                </a:path>
              </a:pathLst>
            </a:custGeom>
            <a:noFill/>
            <a:ln w="753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9A73B63-6630-4375-962D-F1E3589BEA3D}"/>
              </a:ext>
            </a:extLst>
          </p:cNvPr>
          <p:cNvGrpSpPr/>
          <p:nvPr/>
        </p:nvGrpSpPr>
        <p:grpSpPr>
          <a:xfrm>
            <a:off x="4512191" y="5729167"/>
            <a:ext cx="1039611" cy="703100"/>
            <a:chOff x="4512191" y="5729167"/>
            <a:chExt cx="1039611" cy="703100"/>
          </a:xfrm>
        </p:grpSpPr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C47229C0-A21F-41BC-869B-9D92660C28D2}"/>
                </a:ext>
              </a:extLst>
            </p:cNvPr>
            <p:cNvSpPr/>
            <p:nvPr/>
          </p:nvSpPr>
          <p:spPr>
            <a:xfrm>
              <a:off x="4913953" y="5729167"/>
              <a:ext cx="637849" cy="599397"/>
            </a:xfrm>
            <a:custGeom>
              <a:avLst/>
              <a:gdLst>
                <a:gd name="connsiteX0" fmla="*/ 637669 w 637849"/>
                <a:gd name="connsiteY0" fmla="*/ 9382 h 599397"/>
                <a:gd name="connsiteX1" fmla="*/ 637669 w 637849"/>
                <a:gd name="connsiteY1" fmla="*/ 589937 h 599397"/>
                <a:gd name="connsiteX2" fmla="*/ 628248 w 637849"/>
                <a:gd name="connsiteY2" fmla="*/ 599358 h 599397"/>
                <a:gd name="connsiteX3" fmla="*/ 576745 w 637849"/>
                <a:gd name="connsiteY3" fmla="*/ 599358 h 599397"/>
                <a:gd name="connsiteX4" fmla="*/ 484836 w 637849"/>
                <a:gd name="connsiteY4" fmla="*/ 507449 h 599397"/>
                <a:gd name="connsiteX5" fmla="*/ 392928 w 637849"/>
                <a:gd name="connsiteY5" fmla="*/ 599358 h 599397"/>
                <a:gd name="connsiteX6" fmla="*/ -181 w 637849"/>
                <a:gd name="connsiteY6" fmla="*/ 599358 h 599397"/>
                <a:gd name="connsiteX7" fmla="*/ -181 w 637849"/>
                <a:gd name="connsiteY7" fmla="*/ 12313 h 599397"/>
                <a:gd name="connsiteX8" fmla="*/ 12171 w 637849"/>
                <a:gd name="connsiteY8" fmla="*/ -39 h 599397"/>
                <a:gd name="connsiteX9" fmla="*/ 628248 w 637849"/>
                <a:gd name="connsiteY9" fmla="*/ -39 h 599397"/>
                <a:gd name="connsiteX10" fmla="*/ 637669 w 637849"/>
                <a:gd name="connsiteY10" fmla="*/ 9382 h 59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7849" h="599397">
                  <a:moveTo>
                    <a:pt x="637669" y="9382"/>
                  </a:moveTo>
                  <a:lnTo>
                    <a:pt x="637669" y="589937"/>
                  </a:lnTo>
                  <a:cubicBezTo>
                    <a:pt x="637669" y="595143"/>
                    <a:pt x="633454" y="599358"/>
                    <a:pt x="628248" y="599358"/>
                  </a:cubicBezTo>
                  <a:lnTo>
                    <a:pt x="576745" y="599358"/>
                  </a:lnTo>
                  <a:cubicBezTo>
                    <a:pt x="576745" y="548596"/>
                    <a:pt x="535599" y="507449"/>
                    <a:pt x="484836" y="507449"/>
                  </a:cubicBezTo>
                  <a:cubicBezTo>
                    <a:pt x="434074" y="507449"/>
                    <a:pt x="392928" y="548596"/>
                    <a:pt x="392928" y="599358"/>
                  </a:cubicBezTo>
                  <a:lnTo>
                    <a:pt x="-181" y="599358"/>
                  </a:lnTo>
                  <a:lnTo>
                    <a:pt x="-181" y="12313"/>
                  </a:lnTo>
                  <a:cubicBezTo>
                    <a:pt x="-181" y="5488"/>
                    <a:pt x="5346" y="-39"/>
                    <a:pt x="12171" y="-39"/>
                  </a:cubicBezTo>
                  <a:lnTo>
                    <a:pt x="628248" y="-39"/>
                  </a:lnTo>
                  <a:cubicBezTo>
                    <a:pt x="633433" y="-4"/>
                    <a:pt x="637634" y="4197"/>
                    <a:pt x="637669" y="9382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F6B89806-624A-435A-A969-68A63621D394}"/>
                </a:ext>
              </a:extLst>
            </p:cNvPr>
            <p:cNvSpPr/>
            <p:nvPr/>
          </p:nvSpPr>
          <p:spPr>
            <a:xfrm>
              <a:off x="4525450" y="5847246"/>
              <a:ext cx="388502" cy="474688"/>
            </a:xfrm>
            <a:custGeom>
              <a:avLst/>
              <a:gdLst>
                <a:gd name="connsiteX0" fmla="*/ 388322 w 388502"/>
                <a:gd name="connsiteY0" fmla="*/ 18315 h 474688"/>
                <a:gd name="connsiteX1" fmla="*/ 388322 w 388502"/>
                <a:gd name="connsiteY1" fmla="*/ 474650 h 474688"/>
                <a:gd name="connsiteX2" fmla="*/ 291318 w 388502"/>
                <a:gd name="connsiteY2" fmla="*/ 474650 h 474688"/>
                <a:gd name="connsiteX3" fmla="*/ 201907 w 388502"/>
                <a:gd name="connsiteY3" fmla="*/ 380172 h 474688"/>
                <a:gd name="connsiteX4" fmla="*/ 107430 w 388502"/>
                <a:gd name="connsiteY4" fmla="*/ 469583 h 474688"/>
                <a:gd name="connsiteX5" fmla="*/ 107430 w 388502"/>
                <a:gd name="connsiteY5" fmla="*/ 474650 h 474688"/>
                <a:gd name="connsiteX6" fmla="*/ 18173 w 388502"/>
                <a:gd name="connsiteY6" fmla="*/ 474650 h 474688"/>
                <a:gd name="connsiteX7" fmla="*/ -181 w 388502"/>
                <a:gd name="connsiteY7" fmla="*/ 456296 h 474688"/>
                <a:gd name="connsiteX8" fmla="*/ -181 w 388502"/>
                <a:gd name="connsiteY8" fmla="*/ 200737 h 474688"/>
                <a:gd name="connsiteX9" fmla="*/ 2122 w 388502"/>
                <a:gd name="connsiteY9" fmla="*/ 191735 h 474688"/>
                <a:gd name="connsiteX10" fmla="*/ 104360 w 388502"/>
                <a:gd name="connsiteY10" fmla="*/ 9382 h 474688"/>
                <a:gd name="connsiteX11" fmla="*/ 120341 w 388502"/>
                <a:gd name="connsiteY11" fmla="*/ -39 h 474688"/>
                <a:gd name="connsiteX12" fmla="*/ 369968 w 388502"/>
                <a:gd name="connsiteY12" fmla="*/ -39 h 474688"/>
                <a:gd name="connsiteX13" fmla="*/ 388322 w 388502"/>
                <a:gd name="connsiteY13" fmla="*/ 18315 h 4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502" h="474688">
                  <a:moveTo>
                    <a:pt x="388322" y="18315"/>
                  </a:moveTo>
                  <a:lnTo>
                    <a:pt x="388322" y="474650"/>
                  </a:lnTo>
                  <a:lnTo>
                    <a:pt x="291318" y="474650"/>
                  </a:lnTo>
                  <a:cubicBezTo>
                    <a:pt x="292714" y="423873"/>
                    <a:pt x="252684" y="381568"/>
                    <a:pt x="201907" y="380172"/>
                  </a:cubicBezTo>
                  <a:cubicBezTo>
                    <a:pt x="151130" y="378770"/>
                    <a:pt x="108826" y="418806"/>
                    <a:pt x="107430" y="469583"/>
                  </a:cubicBezTo>
                  <a:cubicBezTo>
                    <a:pt x="107381" y="471272"/>
                    <a:pt x="107381" y="472961"/>
                    <a:pt x="107430" y="474650"/>
                  </a:cubicBezTo>
                  <a:lnTo>
                    <a:pt x="18173" y="474650"/>
                  </a:lnTo>
                  <a:cubicBezTo>
                    <a:pt x="8033" y="474650"/>
                    <a:pt x="-181" y="466436"/>
                    <a:pt x="-181" y="456296"/>
                  </a:cubicBezTo>
                  <a:lnTo>
                    <a:pt x="-181" y="200737"/>
                  </a:lnTo>
                  <a:cubicBezTo>
                    <a:pt x="-195" y="197590"/>
                    <a:pt x="594" y="194491"/>
                    <a:pt x="2122" y="191735"/>
                  </a:cubicBezTo>
                  <a:lnTo>
                    <a:pt x="104360" y="9382"/>
                  </a:lnTo>
                  <a:cubicBezTo>
                    <a:pt x="107577" y="3569"/>
                    <a:pt x="113697" y="-32"/>
                    <a:pt x="120341" y="-39"/>
                  </a:cubicBezTo>
                  <a:lnTo>
                    <a:pt x="369968" y="-39"/>
                  </a:lnTo>
                  <a:cubicBezTo>
                    <a:pt x="380108" y="-39"/>
                    <a:pt x="388322" y="8175"/>
                    <a:pt x="388322" y="18315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6448922D-1F7F-42DD-8EA6-AB2B073661A5}"/>
                </a:ext>
              </a:extLst>
            </p:cNvPr>
            <p:cNvSpPr/>
            <p:nvPr/>
          </p:nvSpPr>
          <p:spPr>
            <a:xfrm>
              <a:off x="4512191" y="5865600"/>
              <a:ext cx="388502" cy="474688"/>
            </a:xfrm>
            <a:custGeom>
              <a:avLst/>
              <a:gdLst>
                <a:gd name="connsiteX0" fmla="*/ 388321 w 388502"/>
                <a:gd name="connsiteY0" fmla="*/ 18315 h 474688"/>
                <a:gd name="connsiteX1" fmla="*/ 388321 w 388502"/>
                <a:gd name="connsiteY1" fmla="*/ 474650 h 474688"/>
                <a:gd name="connsiteX2" fmla="*/ 291318 w 388502"/>
                <a:gd name="connsiteY2" fmla="*/ 474650 h 474688"/>
                <a:gd name="connsiteX3" fmla="*/ 201907 w 388502"/>
                <a:gd name="connsiteY3" fmla="*/ 380172 h 474688"/>
                <a:gd name="connsiteX4" fmla="*/ 107430 w 388502"/>
                <a:gd name="connsiteY4" fmla="*/ 469583 h 474688"/>
                <a:gd name="connsiteX5" fmla="*/ 107430 w 388502"/>
                <a:gd name="connsiteY5" fmla="*/ 474650 h 474688"/>
                <a:gd name="connsiteX6" fmla="*/ 18173 w 388502"/>
                <a:gd name="connsiteY6" fmla="*/ 474650 h 474688"/>
                <a:gd name="connsiteX7" fmla="*/ -181 w 388502"/>
                <a:gd name="connsiteY7" fmla="*/ 456226 h 474688"/>
                <a:gd name="connsiteX8" fmla="*/ -181 w 388502"/>
                <a:gd name="connsiteY8" fmla="*/ 200667 h 474688"/>
                <a:gd name="connsiteX9" fmla="*/ 2192 w 388502"/>
                <a:gd name="connsiteY9" fmla="*/ 191735 h 474688"/>
                <a:gd name="connsiteX10" fmla="*/ 104359 w 388502"/>
                <a:gd name="connsiteY10" fmla="*/ 9312 h 474688"/>
                <a:gd name="connsiteX11" fmla="*/ 120341 w 388502"/>
                <a:gd name="connsiteY11" fmla="*/ -39 h 474688"/>
                <a:gd name="connsiteX12" fmla="*/ 370037 w 388502"/>
                <a:gd name="connsiteY12" fmla="*/ -39 h 474688"/>
                <a:gd name="connsiteX13" fmla="*/ 388321 w 388502"/>
                <a:gd name="connsiteY13" fmla="*/ 18315 h 4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502" h="474688">
                  <a:moveTo>
                    <a:pt x="388321" y="18315"/>
                  </a:moveTo>
                  <a:lnTo>
                    <a:pt x="388321" y="474650"/>
                  </a:lnTo>
                  <a:lnTo>
                    <a:pt x="291318" y="474650"/>
                  </a:lnTo>
                  <a:cubicBezTo>
                    <a:pt x="292721" y="423873"/>
                    <a:pt x="252684" y="381568"/>
                    <a:pt x="201907" y="380172"/>
                  </a:cubicBezTo>
                  <a:cubicBezTo>
                    <a:pt x="151131" y="378770"/>
                    <a:pt x="108826" y="418806"/>
                    <a:pt x="107430" y="469583"/>
                  </a:cubicBezTo>
                  <a:cubicBezTo>
                    <a:pt x="107382" y="471272"/>
                    <a:pt x="107382" y="472961"/>
                    <a:pt x="107430" y="474650"/>
                  </a:cubicBezTo>
                  <a:lnTo>
                    <a:pt x="18173" y="474650"/>
                  </a:lnTo>
                  <a:cubicBezTo>
                    <a:pt x="8026" y="474615"/>
                    <a:pt x="-181" y="466373"/>
                    <a:pt x="-181" y="456226"/>
                  </a:cubicBezTo>
                  <a:lnTo>
                    <a:pt x="-181" y="200667"/>
                  </a:lnTo>
                  <a:cubicBezTo>
                    <a:pt x="-160" y="197534"/>
                    <a:pt x="657" y="194463"/>
                    <a:pt x="2192" y="191735"/>
                  </a:cubicBezTo>
                  <a:lnTo>
                    <a:pt x="104359" y="9312"/>
                  </a:lnTo>
                  <a:cubicBezTo>
                    <a:pt x="107597" y="3527"/>
                    <a:pt x="113711" y="-46"/>
                    <a:pt x="120341" y="-39"/>
                  </a:cubicBezTo>
                  <a:lnTo>
                    <a:pt x="370037" y="-39"/>
                  </a:lnTo>
                  <a:cubicBezTo>
                    <a:pt x="380150" y="-4"/>
                    <a:pt x="388321" y="8203"/>
                    <a:pt x="388321" y="18315"/>
                  </a:cubicBezTo>
                  <a:close/>
                </a:path>
              </a:pathLst>
            </a:custGeom>
            <a:noFill/>
            <a:ln w="11863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1A07265A-C8B0-4484-AC86-CEB6F9AB43B6}"/>
                </a:ext>
              </a:extLst>
            </p:cNvPr>
            <p:cNvSpPr/>
            <p:nvPr/>
          </p:nvSpPr>
          <p:spPr>
            <a:xfrm>
              <a:off x="4900693" y="5744581"/>
              <a:ext cx="638199" cy="595708"/>
            </a:xfrm>
            <a:custGeom>
              <a:avLst/>
              <a:gdLst>
                <a:gd name="connsiteX0" fmla="*/ 638018 w 638199"/>
                <a:gd name="connsiteY0" fmla="*/ 9391 h 595708"/>
                <a:gd name="connsiteX1" fmla="*/ 638018 w 638199"/>
                <a:gd name="connsiteY1" fmla="*/ 586178 h 595708"/>
                <a:gd name="connsiteX2" fmla="*/ 628667 w 638199"/>
                <a:gd name="connsiteY2" fmla="*/ 595669 h 595708"/>
                <a:gd name="connsiteX3" fmla="*/ 628597 w 638199"/>
                <a:gd name="connsiteY3" fmla="*/ 595669 h 595708"/>
                <a:gd name="connsiteX4" fmla="*/ 577165 w 638199"/>
                <a:gd name="connsiteY4" fmla="*/ 595669 h 595708"/>
                <a:gd name="connsiteX5" fmla="*/ 487754 w 638199"/>
                <a:gd name="connsiteY5" fmla="*/ 501192 h 595708"/>
                <a:gd name="connsiteX6" fmla="*/ 393277 w 638199"/>
                <a:gd name="connsiteY6" fmla="*/ 590602 h 595708"/>
                <a:gd name="connsiteX7" fmla="*/ 393277 w 638199"/>
                <a:gd name="connsiteY7" fmla="*/ 595669 h 595708"/>
                <a:gd name="connsiteX8" fmla="*/ -181 w 638199"/>
                <a:gd name="connsiteY8" fmla="*/ 595669 h 595708"/>
                <a:gd name="connsiteX9" fmla="*/ -181 w 638199"/>
                <a:gd name="connsiteY9" fmla="*/ 11554 h 595708"/>
                <a:gd name="connsiteX10" fmla="*/ 11265 w 638199"/>
                <a:gd name="connsiteY10" fmla="*/ -30 h 595708"/>
                <a:gd name="connsiteX11" fmla="*/ 11334 w 638199"/>
                <a:gd name="connsiteY11" fmla="*/ -30 h 595708"/>
                <a:gd name="connsiteX12" fmla="*/ 628248 w 638199"/>
                <a:gd name="connsiteY12" fmla="*/ -30 h 595708"/>
                <a:gd name="connsiteX13" fmla="*/ 638012 w 638199"/>
                <a:gd name="connsiteY13" fmla="*/ 8896 h 595708"/>
                <a:gd name="connsiteX14" fmla="*/ 638018 w 638199"/>
                <a:gd name="connsiteY14" fmla="*/ 9391 h 59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199" h="595708">
                  <a:moveTo>
                    <a:pt x="638018" y="9391"/>
                  </a:moveTo>
                  <a:lnTo>
                    <a:pt x="638018" y="586178"/>
                  </a:lnTo>
                  <a:cubicBezTo>
                    <a:pt x="638053" y="591384"/>
                    <a:pt x="633873" y="595627"/>
                    <a:pt x="628667" y="595669"/>
                  </a:cubicBezTo>
                  <a:cubicBezTo>
                    <a:pt x="628646" y="595669"/>
                    <a:pt x="628618" y="595669"/>
                    <a:pt x="628597" y="595669"/>
                  </a:cubicBezTo>
                  <a:lnTo>
                    <a:pt x="577165" y="595669"/>
                  </a:lnTo>
                  <a:cubicBezTo>
                    <a:pt x="578567" y="544892"/>
                    <a:pt x="538531" y="502587"/>
                    <a:pt x="487754" y="501192"/>
                  </a:cubicBezTo>
                  <a:cubicBezTo>
                    <a:pt x="436977" y="499789"/>
                    <a:pt x="394672" y="539826"/>
                    <a:pt x="393277" y="590602"/>
                  </a:cubicBezTo>
                  <a:cubicBezTo>
                    <a:pt x="393228" y="592291"/>
                    <a:pt x="393228" y="593980"/>
                    <a:pt x="393277" y="595669"/>
                  </a:cubicBezTo>
                  <a:lnTo>
                    <a:pt x="-181" y="595669"/>
                  </a:lnTo>
                  <a:lnTo>
                    <a:pt x="-181" y="11554"/>
                  </a:lnTo>
                  <a:cubicBezTo>
                    <a:pt x="-222" y="5197"/>
                    <a:pt x="4907" y="12"/>
                    <a:pt x="11265" y="-30"/>
                  </a:cubicBezTo>
                  <a:cubicBezTo>
                    <a:pt x="11285" y="-30"/>
                    <a:pt x="11314" y="-30"/>
                    <a:pt x="11334" y="-30"/>
                  </a:cubicBezTo>
                  <a:lnTo>
                    <a:pt x="628248" y="-30"/>
                  </a:lnTo>
                  <a:cubicBezTo>
                    <a:pt x="633405" y="-260"/>
                    <a:pt x="637781" y="3732"/>
                    <a:pt x="638012" y="8896"/>
                  </a:cubicBezTo>
                  <a:cubicBezTo>
                    <a:pt x="638018" y="9056"/>
                    <a:pt x="638018" y="9224"/>
                    <a:pt x="638018" y="9391"/>
                  </a:cubicBezTo>
                  <a:close/>
                </a:path>
              </a:pathLst>
            </a:custGeom>
            <a:noFill/>
            <a:ln w="11863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39F7E8E8-6C26-42FA-89A2-139FD093572F}"/>
                </a:ext>
              </a:extLst>
            </p:cNvPr>
            <p:cNvSpPr/>
            <p:nvPr/>
          </p:nvSpPr>
          <p:spPr>
            <a:xfrm>
              <a:off x="4619732" y="6248310"/>
              <a:ext cx="183957" cy="183957"/>
            </a:xfrm>
            <a:custGeom>
              <a:avLst/>
              <a:gdLst>
                <a:gd name="connsiteX0" fmla="*/ 183777 w 183957"/>
                <a:gd name="connsiteY0" fmla="*/ 91939 h 183957"/>
                <a:gd name="connsiteX1" fmla="*/ 91798 w 183957"/>
                <a:gd name="connsiteY1" fmla="*/ 183918 h 183957"/>
                <a:gd name="connsiteX2" fmla="*/ -181 w 183957"/>
                <a:gd name="connsiteY2" fmla="*/ 91939 h 183957"/>
                <a:gd name="connsiteX3" fmla="*/ 91798 w 183957"/>
                <a:gd name="connsiteY3" fmla="*/ -39 h 183957"/>
                <a:gd name="connsiteX4" fmla="*/ 183777 w 183957"/>
                <a:gd name="connsiteY4" fmla="*/ 91939 h 18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57" h="183957">
                  <a:moveTo>
                    <a:pt x="183777" y="91939"/>
                  </a:moveTo>
                  <a:cubicBezTo>
                    <a:pt x="183777" y="142737"/>
                    <a:pt x="142596" y="183918"/>
                    <a:pt x="91798" y="183918"/>
                  </a:cubicBezTo>
                  <a:cubicBezTo>
                    <a:pt x="41000" y="183918"/>
                    <a:pt x="-181" y="142737"/>
                    <a:pt x="-181" y="91939"/>
                  </a:cubicBezTo>
                  <a:cubicBezTo>
                    <a:pt x="-181" y="41142"/>
                    <a:pt x="41000" y="-39"/>
                    <a:pt x="91798" y="-39"/>
                  </a:cubicBezTo>
                  <a:cubicBezTo>
                    <a:pt x="142596" y="-39"/>
                    <a:pt x="183777" y="41142"/>
                    <a:pt x="183777" y="91939"/>
                  </a:cubicBezTo>
                  <a:close/>
                </a:path>
              </a:pathLst>
            </a:custGeom>
            <a:noFill/>
            <a:ln w="1158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3A9BB9C1-627B-4C51-AE37-F2355461C56A}"/>
                </a:ext>
              </a:extLst>
            </p:cNvPr>
            <p:cNvSpPr/>
            <p:nvPr/>
          </p:nvSpPr>
          <p:spPr>
            <a:xfrm>
              <a:off x="5293732" y="6248310"/>
              <a:ext cx="183957" cy="183957"/>
            </a:xfrm>
            <a:custGeom>
              <a:avLst/>
              <a:gdLst>
                <a:gd name="connsiteX0" fmla="*/ 183777 w 183957"/>
                <a:gd name="connsiteY0" fmla="*/ 91939 h 183957"/>
                <a:gd name="connsiteX1" fmla="*/ 91798 w 183957"/>
                <a:gd name="connsiteY1" fmla="*/ 183918 h 183957"/>
                <a:gd name="connsiteX2" fmla="*/ -181 w 183957"/>
                <a:gd name="connsiteY2" fmla="*/ 91939 h 183957"/>
                <a:gd name="connsiteX3" fmla="*/ 91798 w 183957"/>
                <a:gd name="connsiteY3" fmla="*/ -39 h 183957"/>
                <a:gd name="connsiteX4" fmla="*/ 91868 w 183957"/>
                <a:gd name="connsiteY4" fmla="*/ -39 h 183957"/>
                <a:gd name="connsiteX5" fmla="*/ 183777 w 183957"/>
                <a:gd name="connsiteY5" fmla="*/ 91870 h 183957"/>
                <a:gd name="connsiteX6" fmla="*/ 183777 w 183957"/>
                <a:gd name="connsiteY6" fmla="*/ 91939 h 18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57" h="183957">
                  <a:moveTo>
                    <a:pt x="183777" y="91939"/>
                  </a:moveTo>
                  <a:cubicBezTo>
                    <a:pt x="183777" y="142737"/>
                    <a:pt x="142596" y="183918"/>
                    <a:pt x="91798" y="183918"/>
                  </a:cubicBezTo>
                  <a:cubicBezTo>
                    <a:pt x="41000" y="183918"/>
                    <a:pt x="-181" y="142737"/>
                    <a:pt x="-181" y="91939"/>
                  </a:cubicBezTo>
                  <a:cubicBezTo>
                    <a:pt x="-181" y="41142"/>
                    <a:pt x="41000" y="-39"/>
                    <a:pt x="91798" y="-39"/>
                  </a:cubicBezTo>
                  <a:cubicBezTo>
                    <a:pt x="91819" y="-39"/>
                    <a:pt x="91847" y="-39"/>
                    <a:pt x="91868" y="-39"/>
                  </a:cubicBezTo>
                  <a:cubicBezTo>
                    <a:pt x="142631" y="-39"/>
                    <a:pt x="183777" y="41107"/>
                    <a:pt x="183777" y="91870"/>
                  </a:cubicBezTo>
                  <a:cubicBezTo>
                    <a:pt x="183777" y="91890"/>
                    <a:pt x="183777" y="91918"/>
                    <a:pt x="183777" y="91939"/>
                  </a:cubicBezTo>
                  <a:close/>
                </a:path>
              </a:pathLst>
            </a:custGeom>
            <a:noFill/>
            <a:ln w="1158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B1327474-58F4-404D-9CE8-E129D083B464}"/>
                </a:ext>
              </a:extLst>
            </p:cNvPr>
            <p:cNvSpPr/>
            <p:nvPr/>
          </p:nvSpPr>
          <p:spPr>
            <a:xfrm>
              <a:off x="4579633" y="5896795"/>
              <a:ext cx="293774" cy="154298"/>
            </a:xfrm>
            <a:custGeom>
              <a:avLst/>
              <a:gdLst>
                <a:gd name="connsiteX0" fmla="*/ 293593 w 293774"/>
                <a:gd name="connsiteY0" fmla="*/ 6241 h 154298"/>
                <a:gd name="connsiteX1" fmla="*/ 293593 w 293774"/>
                <a:gd name="connsiteY1" fmla="*/ 147280 h 154298"/>
                <a:gd name="connsiteX2" fmla="*/ 286963 w 293774"/>
                <a:gd name="connsiteY2" fmla="*/ 154259 h 154298"/>
                <a:gd name="connsiteX3" fmla="*/ 6421 w 293774"/>
                <a:gd name="connsiteY3" fmla="*/ 154259 h 154298"/>
                <a:gd name="connsiteX4" fmla="*/ -181 w 293774"/>
                <a:gd name="connsiteY4" fmla="*/ 147741 h 154298"/>
                <a:gd name="connsiteX5" fmla="*/ 698 w 293774"/>
                <a:gd name="connsiteY5" fmla="*/ 144419 h 154298"/>
                <a:gd name="connsiteX6" fmla="*/ 78929 w 293774"/>
                <a:gd name="connsiteY6" fmla="*/ 3380 h 154298"/>
                <a:gd name="connsiteX7" fmla="*/ 84652 w 293774"/>
                <a:gd name="connsiteY7" fmla="*/ -39 h 154298"/>
                <a:gd name="connsiteX8" fmla="*/ 287033 w 293774"/>
                <a:gd name="connsiteY8" fmla="*/ -39 h 154298"/>
                <a:gd name="connsiteX9" fmla="*/ 293593 w 293774"/>
                <a:gd name="connsiteY9" fmla="*/ 6241 h 15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774" h="154298">
                  <a:moveTo>
                    <a:pt x="293593" y="6241"/>
                  </a:moveTo>
                  <a:lnTo>
                    <a:pt x="293593" y="147280"/>
                  </a:lnTo>
                  <a:cubicBezTo>
                    <a:pt x="293600" y="151000"/>
                    <a:pt x="290683" y="154071"/>
                    <a:pt x="286963" y="154259"/>
                  </a:cubicBezTo>
                  <a:lnTo>
                    <a:pt x="6421" y="154259"/>
                  </a:lnTo>
                  <a:cubicBezTo>
                    <a:pt x="2799" y="154280"/>
                    <a:pt x="-160" y="151363"/>
                    <a:pt x="-181" y="147741"/>
                  </a:cubicBezTo>
                  <a:cubicBezTo>
                    <a:pt x="-188" y="146575"/>
                    <a:pt x="112" y="145431"/>
                    <a:pt x="698" y="144419"/>
                  </a:cubicBezTo>
                  <a:lnTo>
                    <a:pt x="78929" y="3380"/>
                  </a:lnTo>
                  <a:cubicBezTo>
                    <a:pt x="80074" y="1287"/>
                    <a:pt x="82265" y="-26"/>
                    <a:pt x="84652" y="-39"/>
                  </a:cubicBezTo>
                  <a:lnTo>
                    <a:pt x="287033" y="-39"/>
                  </a:lnTo>
                  <a:cubicBezTo>
                    <a:pt x="290467" y="149"/>
                    <a:pt x="293251" y="2815"/>
                    <a:pt x="293593" y="6241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8BD5A305-EC89-4A45-9418-5D04953E9FE1}"/>
                </a:ext>
              </a:extLst>
            </p:cNvPr>
            <p:cNvSpPr/>
            <p:nvPr/>
          </p:nvSpPr>
          <p:spPr>
            <a:xfrm>
              <a:off x="4565298" y="5906146"/>
              <a:ext cx="298337" cy="154298"/>
            </a:xfrm>
            <a:custGeom>
              <a:avLst/>
              <a:gdLst>
                <a:gd name="connsiteX0" fmla="*/ 298338 w 298337"/>
                <a:gd name="connsiteY0" fmla="*/ 0 h 154298"/>
                <a:gd name="connsiteX1" fmla="*/ 298338 w 298337"/>
                <a:gd name="connsiteY1" fmla="*/ 154298 h 154298"/>
                <a:gd name="connsiteX2" fmla="*/ 0 w 298337"/>
                <a:gd name="connsiteY2" fmla="*/ 154298 h 154298"/>
                <a:gd name="connsiteX3" fmla="*/ 85559 w 298337"/>
                <a:gd name="connsiteY3" fmla="*/ 0 h 154298"/>
                <a:gd name="connsiteX4" fmla="*/ 298338 w 298337"/>
                <a:gd name="connsiteY4" fmla="*/ 0 h 15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37" h="154298">
                  <a:moveTo>
                    <a:pt x="298338" y="0"/>
                  </a:moveTo>
                  <a:lnTo>
                    <a:pt x="298338" y="154298"/>
                  </a:lnTo>
                  <a:lnTo>
                    <a:pt x="0" y="154298"/>
                  </a:lnTo>
                  <a:lnTo>
                    <a:pt x="85559" y="0"/>
                  </a:lnTo>
                  <a:lnTo>
                    <a:pt x="298338" y="0"/>
                  </a:lnTo>
                  <a:close/>
                </a:path>
              </a:pathLst>
            </a:custGeom>
            <a:noFill/>
            <a:ln w="1186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F807BA9C-ECA2-4849-B8AF-3D5F90F4116F}"/>
                </a:ext>
              </a:extLst>
            </p:cNvPr>
            <p:cNvSpPr/>
            <p:nvPr/>
          </p:nvSpPr>
          <p:spPr>
            <a:xfrm>
              <a:off x="4514633" y="6125276"/>
              <a:ext cx="107820" cy="58201"/>
            </a:xfrm>
            <a:custGeom>
              <a:avLst/>
              <a:gdLst>
                <a:gd name="connsiteX0" fmla="*/ -181 w 107820"/>
                <a:gd name="connsiteY0" fmla="*/ -39 h 58201"/>
                <a:gd name="connsiteX1" fmla="*/ 99126 w 107820"/>
                <a:gd name="connsiteY1" fmla="*/ -39 h 58201"/>
                <a:gd name="connsiteX2" fmla="*/ 107640 w 107820"/>
                <a:gd name="connsiteY2" fmla="*/ 8544 h 58201"/>
                <a:gd name="connsiteX3" fmla="*/ 107640 w 107820"/>
                <a:gd name="connsiteY3" fmla="*/ 49579 h 58201"/>
                <a:gd name="connsiteX4" fmla="*/ 99126 w 107820"/>
                <a:gd name="connsiteY4" fmla="*/ 58162 h 58201"/>
                <a:gd name="connsiteX5" fmla="*/ -181 w 107820"/>
                <a:gd name="connsiteY5" fmla="*/ 58162 h 5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820" h="58201">
                  <a:moveTo>
                    <a:pt x="-181" y="-39"/>
                  </a:moveTo>
                  <a:lnTo>
                    <a:pt x="99126" y="-39"/>
                  </a:lnTo>
                  <a:cubicBezTo>
                    <a:pt x="103836" y="2"/>
                    <a:pt x="107640" y="3834"/>
                    <a:pt x="107640" y="8544"/>
                  </a:cubicBezTo>
                  <a:lnTo>
                    <a:pt x="107640" y="49579"/>
                  </a:lnTo>
                  <a:cubicBezTo>
                    <a:pt x="107640" y="54289"/>
                    <a:pt x="103836" y="58121"/>
                    <a:pt x="99126" y="58162"/>
                  </a:cubicBezTo>
                  <a:lnTo>
                    <a:pt x="-181" y="58162"/>
                  </a:lnTo>
                </a:path>
              </a:pathLst>
            </a:custGeom>
            <a:noFill/>
            <a:ln w="11863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26102139-44AA-4CD7-BF55-E13C93EA384F}"/>
                </a:ext>
              </a:extLst>
            </p:cNvPr>
            <p:cNvSpPr/>
            <p:nvPr/>
          </p:nvSpPr>
          <p:spPr>
            <a:xfrm>
              <a:off x="4645972" y="6340219"/>
              <a:ext cx="65808" cy="65808"/>
            </a:xfrm>
            <a:custGeom>
              <a:avLst/>
              <a:gdLst>
                <a:gd name="connsiteX0" fmla="*/ -181 w 65808"/>
                <a:gd name="connsiteY0" fmla="*/ -39 h 65808"/>
                <a:gd name="connsiteX1" fmla="*/ 65628 w 65808"/>
                <a:gd name="connsiteY1" fmla="*/ 65769 h 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08" h="65808">
                  <a:moveTo>
                    <a:pt x="-181" y="-39"/>
                  </a:moveTo>
                  <a:cubicBezTo>
                    <a:pt x="-181" y="36306"/>
                    <a:pt x="29283" y="65769"/>
                    <a:pt x="65628" y="65769"/>
                  </a:cubicBezTo>
                </a:path>
              </a:pathLst>
            </a:custGeom>
            <a:noFill/>
            <a:ln w="788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id="{60B10D68-C83D-4517-B898-B92F04B0F39F}"/>
                </a:ext>
              </a:extLst>
            </p:cNvPr>
            <p:cNvSpPr/>
            <p:nvPr/>
          </p:nvSpPr>
          <p:spPr>
            <a:xfrm>
              <a:off x="4711781" y="6274410"/>
              <a:ext cx="65739" cy="65808"/>
            </a:xfrm>
            <a:custGeom>
              <a:avLst/>
              <a:gdLst>
                <a:gd name="connsiteX0" fmla="*/ 65559 w 65739"/>
                <a:gd name="connsiteY0" fmla="*/ 65769 h 65808"/>
                <a:gd name="connsiteX1" fmla="*/ -181 w 65739"/>
                <a:gd name="connsiteY1" fmla="*/ -39 h 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39" h="65808">
                  <a:moveTo>
                    <a:pt x="65559" y="65769"/>
                  </a:moveTo>
                  <a:cubicBezTo>
                    <a:pt x="65559" y="29453"/>
                    <a:pt x="36136" y="-4"/>
                    <a:pt x="-181" y="-39"/>
                  </a:cubicBezTo>
                </a:path>
              </a:pathLst>
            </a:custGeom>
            <a:noFill/>
            <a:ln w="788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2B895207-8AAF-42A5-B2DF-476DC3C86189}"/>
                </a:ext>
              </a:extLst>
            </p:cNvPr>
            <p:cNvSpPr/>
            <p:nvPr/>
          </p:nvSpPr>
          <p:spPr>
            <a:xfrm>
              <a:off x="5319902" y="6340219"/>
              <a:ext cx="65808" cy="65808"/>
            </a:xfrm>
            <a:custGeom>
              <a:avLst/>
              <a:gdLst>
                <a:gd name="connsiteX0" fmla="*/ -181 w 65808"/>
                <a:gd name="connsiteY0" fmla="*/ -39 h 65808"/>
                <a:gd name="connsiteX1" fmla="*/ 65628 w 65808"/>
                <a:gd name="connsiteY1" fmla="*/ 65769 h 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08" h="65808">
                  <a:moveTo>
                    <a:pt x="-181" y="-39"/>
                  </a:moveTo>
                  <a:cubicBezTo>
                    <a:pt x="-181" y="36306"/>
                    <a:pt x="29283" y="65769"/>
                    <a:pt x="65628" y="65769"/>
                  </a:cubicBezTo>
                </a:path>
              </a:pathLst>
            </a:custGeom>
            <a:noFill/>
            <a:ln w="788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BB0A65DF-949F-4E91-A9FB-302C620D6DE1}"/>
                </a:ext>
              </a:extLst>
            </p:cNvPr>
            <p:cNvSpPr/>
            <p:nvPr/>
          </p:nvSpPr>
          <p:spPr>
            <a:xfrm>
              <a:off x="5385710" y="6274410"/>
              <a:ext cx="65808" cy="65808"/>
            </a:xfrm>
            <a:custGeom>
              <a:avLst/>
              <a:gdLst>
                <a:gd name="connsiteX0" fmla="*/ 65628 w 65808"/>
                <a:gd name="connsiteY0" fmla="*/ 65769 h 65808"/>
                <a:gd name="connsiteX1" fmla="*/ -181 w 65808"/>
                <a:gd name="connsiteY1" fmla="*/ -39 h 6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08" h="65808">
                  <a:moveTo>
                    <a:pt x="65628" y="65769"/>
                  </a:moveTo>
                  <a:cubicBezTo>
                    <a:pt x="65628" y="29424"/>
                    <a:pt x="36164" y="-39"/>
                    <a:pt x="-181" y="-39"/>
                  </a:cubicBezTo>
                </a:path>
              </a:pathLst>
            </a:custGeom>
            <a:noFill/>
            <a:ln w="788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F341AC85-1992-4392-845C-B1537935575A}"/>
              </a:ext>
            </a:extLst>
          </p:cNvPr>
          <p:cNvGrpSpPr/>
          <p:nvPr/>
        </p:nvGrpSpPr>
        <p:grpSpPr>
          <a:xfrm>
            <a:off x="5913786" y="748214"/>
            <a:ext cx="689770" cy="670859"/>
            <a:chOff x="5913786" y="748214"/>
            <a:chExt cx="689770" cy="670859"/>
          </a:xfrm>
        </p:grpSpPr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5BC2D28A-D746-4A88-A9FD-52B7DBFB5A00}"/>
                </a:ext>
              </a:extLst>
            </p:cNvPr>
            <p:cNvSpPr/>
            <p:nvPr/>
          </p:nvSpPr>
          <p:spPr>
            <a:xfrm>
              <a:off x="5933605" y="749122"/>
              <a:ext cx="669951" cy="669951"/>
            </a:xfrm>
            <a:custGeom>
              <a:avLst/>
              <a:gdLst>
                <a:gd name="connsiteX0" fmla="*/ 334795 w 669951"/>
                <a:gd name="connsiteY0" fmla="*/ -39 h 669951"/>
                <a:gd name="connsiteX1" fmla="*/ -181 w 669951"/>
                <a:gd name="connsiteY1" fmla="*/ 334937 h 669951"/>
                <a:gd name="connsiteX2" fmla="*/ 334795 w 669951"/>
                <a:gd name="connsiteY2" fmla="*/ 669913 h 669951"/>
                <a:gd name="connsiteX3" fmla="*/ 669771 w 669951"/>
                <a:gd name="connsiteY3" fmla="*/ 334937 h 669951"/>
                <a:gd name="connsiteX4" fmla="*/ 334795 w 669951"/>
                <a:gd name="connsiteY4" fmla="*/ -39 h 669951"/>
                <a:gd name="connsiteX5" fmla="*/ 334795 w 669951"/>
                <a:gd name="connsiteY5" fmla="*/ 484629 h 669951"/>
                <a:gd name="connsiteX6" fmla="*/ 185312 w 669951"/>
                <a:gd name="connsiteY6" fmla="*/ 335006 h 669951"/>
                <a:gd name="connsiteX7" fmla="*/ 334935 w 669951"/>
                <a:gd name="connsiteY7" fmla="*/ 185523 h 669951"/>
                <a:gd name="connsiteX8" fmla="*/ 484418 w 669951"/>
                <a:gd name="connsiteY8" fmla="*/ 335146 h 669951"/>
                <a:gd name="connsiteX9" fmla="*/ 334935 w 669951"/>
                <a:gd name="connsiteY9" fmla="*/ 484629 h 669951"/>
                <a:gd name="connsiteX10" fmla="*/ 334795 w 669951"/>
                <a:gd name="connsiteY10" fmla="*/ 484629 h 6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9951" h="669951">
                  <a:moveTo>
                    <a:pt x="334795" y="-39"/>
                  </a:moveTo>
                  <a:cubicBezTo>
                    <a:pt x="149791" y="-39"/>
                    <a:pt x="-181" y="149932"/>
                    <a:pt x="-181" y="334937"/>
                  </a:cubicBezTo>
                  <a:cubicBezTo>
                    <a:pt x="-181" y="519941"/>
                    <a:pt x="149791" y="669913"/>
                    <a:pt x="334795" y="669913"/>
                  </a:cubicBezTo>
                  <a:cubicBezTo>
                    <a:pt x="519800" y="669913"/>
                    <a:pt x="669771" y="519941"/>
                    <a:pt x="669771" y="334937"/>
                  </a:cubicBezTo>
                  <a:cubicBezTo>
                    <a:pt x="669771" y="149932"/>
                    <a:pt x="519800" y="-39"/>
                    <a:pt x="334795" y="-39"/>
                  </a:cubicBezTo>
                  <a:close/>
                  <a:moveTo>
                    <a:pt x="334795" y="484629"/>
                  </a:moveTo>
                  <a:cubicBezTo>
                    <a:pt x="252202" y="484587"/>
                    <a:pt x="185270" y="417599"/>
                    <a:pt x="185312" y="335006"/>
                  </a:cubicBezTo>
                  <a:cubicBezTo>
                    <a:pt x="185354" y="252414"/>
                    <a:pt x="252342" y="185481"/>
                    <a:pt x="334935" y="185523"/>
                  </a:cubicBezTo>
                  <a:cubicBezTo>
                    <a:pt x="417527" y="185565"/>
                    <a:pt x="484459" y="252553"/>
                    <a:pt x="484418" y="335146"/>
                  </a:cubicBezTo>
                  <a:cubicBezTo>
                    <a:pt x="484418" y="417704"/>
                    <a:pt x="417492" y="484629"/>
                    <a:pt x="334935" y="484629"/>
                  </a:cubicBezTo>
                  <a:cubicBezTo>
                    <a:pt x="334886" y="484629"/>
                    <a:pt x="334844" y="484629"/>
                    <a:pt x="334795" y="48462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89FD464E-17C2-4832-B5EC-554E7E2E1241}"/>
                </a:ext>
              </a:extLst>
            </p:cNvPr>
            <p:cNvSpPr/>
            <p:nvPr/>
          </p:nvSpPr>
          <p:spPr>
            <a:xfrm>
              <a:off x="5913786" y="748214"/>
              <a:ext cx="670370" cy="670370"/>
            </a:xfrm>
            <a:custGeom>
              <a:avLst/>
              <a:gdLst>
                <a:gd name="connsiteX0" fmla="*/ 670371 w 670370"/>
                <a:gd name="connsiteY0" fmla="*/ 335185 h 670370"/>
                <a:gd name="connsiteX1" fmla="*/ 335185 w 670370"/>
                <a:gd name="connsiteY1" fmla="*/ 670371 h 670370"/>
                <a:gd name="connsiteX2" fmla="*/ 0 w 670370"/>
                <a:gd name="connsiteY2" fmla="*/ 335185 h 670370"/>
                <a:gd name="connsiteX3" fmla="*/ 335185 w 670370"/>
                <a:gd name="connsiteY3" fmla="*/ 0 h 670370"/>
                <a:gd name="connsiteX4" fmla="*/ 670371 w 670370"/>
                <a:gd name="connsiteY4" fmla="*/ 335185 h 67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370" h="670370">
                  <a:moveTo>
                    <a:pt x="670371" y="335185"/>
                  </a:moveTo>
                  <a:cubicBezTo>
                    <a:pt x="670371" y="520303"/>
                    <a:pt x="520303" y="670371"/>
                    <a:pt x="335185" y="670371"/>
                  </a:cubicBezTo>
                  <a:cubicBezTo>
                    <a:pt x="150067" y="670371"/>
                    <a:pt x="0" y="520303"/>
                    <a:pt x="0" y="335185"/>
                  </a:cubicBezTo>
                  <a:cubicBezTo>
                    <a:pt x="0" y="150068"/>
                    <a:pt x="150067" y="0"/>
                    <a:pt x="335185" y="0"/>
                  </a:cubicBezTo>
                  <a:cubicBezTo>
                    <a:pt x="520303" y="0"/>
                    <a:pt x="670371" y="150068"/>
                    <a:pt x="670371" y="335185"/>
                  </a:cubicBezTo>
                  <a:close/>
                </a:path>
              </a:pathLst>
            </a:custGeom>
            <a:noFill/>
            <a:ln w="1067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CAA5ABB2-402C-47C0-9A95-2061C71C7889}"/>
                </a:ext>
              </a:extLst>
            </p:cNvPr>
            <p:cNvSpPr/>
            <p:nvPr/>
          </p:nvSpPr>
          <p:spPr>
            <a:xfrm>
              <a:off x="6262081" y="748354"/>
              <a:ext cx="28135" cy="40626"/>
            </a:xfrm>
            <a:custGeom>
              <a:avLst/>
              <a:gdLst>
                <a:gd name="connsiteX0" fmla="*/ 2411 w 28135"/>
                <a:gd name="connsiteY0" fmla="*/ 1217 h 40626"/>
                <a:gd name="connsiteX1" fmla="*/ -171 w 28135"/>
                <a:gd name="connsiteY1" fmla="*/ 37297 h 40626"/>
                <a:gd name="connsiteX2" fmla="*/ 876 w 28135"/>
                <a:gd name="connsiteY2" fmla="*/ 38692 h 40626"/>
                <a:gd name="connsiteX3" fmla="*/ 24184 w 28135"/>
                <a:gd name="connsiteY3" fmla="*/ 40367 h 40626"/>
                <a:gd name="connsiteX4" fmla="*/ 25301 w 28135"/>
                <a:gd name="connsiteY4" fmla="*/ 39111 h 40626"/>
                <a:gd name="connsiteX5" fmla="*/ 27953 w 28135"/>
                <a:gd name="connsiteY5" fmla="*/ 3101 h 40626"/>
                <a:gd name="connsiteX6" fmla="*/ 26697 w 28135"/>
                <a:gd name="connsiteY6" fmla="*/ 1636 h 40626"/>
                <a:gd name="connsiteX7" fmla="*/ 3807 w 28135"/>
                <a:gd name="connsiteY7" fmla="*/ -39 h 40626"/>
                <a:gd name="connsiteX8" fmla="*/ 2411 w 28135"/>
                <a:gd name="connsiteY8" fmla="*/ 1217 h 4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35" h="40626">
                  <a:moveTo>
                    <a:pt x="2411" y="1217"/>
                  </a:moveTo>
                  <a:lnTo>
                    <a:pt x="-171" y="37297"/>
                  </a:lnTo>
                  <a:cubicBezTo>
                    <a:pt x="-255" y="37966"/>
                    <a:pt x="206" y="38588"/>
                    <a:pt x="876" y="38692"/>
                  </a:cubicBezTo>
                  <a:cubicBezTo>
                    <a:pt x="8524" y="40381"/>
                    <a:pt x="16375" y="40946"/>
                    <a:pt x="24184" y="40367"/>
                  </a:cubicBezTo>
                  <a:cubicBezTo>
                    <a:pt x="24826" y="40297"/>
                    <a:pt x="25308" y="39753"/>
                    <a:pt x="25301" y="39111"/>
                  </a:cubicBezTo>
                  <a:lnTo>
                    <a:pt x="27953" y="3101"/>
                  </a:lnTo>
                  <a:cubicBezTo>
                    <a:pt x="27995" y="2354"/>
                    <a:pt x="27437" y="1712"/>
                    <a:pt x="26697" y="1636"/>
                  </a:cubicBezTo>
                  <a:cubicBezTo>
                    <a:pt x="19160" y="868"/>
                    <a:pt x="11553" y="310"/>
                    <a:pt x="3807" y="-39"/>
                  </a:cubicBezTo>
                  <a:cubicBezTo>
                    <a:pt x="3088" y="-46"/>
                    <a:pt x="2481" y="498"/>
                    <a:pt x="2411" y="1217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BB0427EB-4F44-4164-A0D1-E94983367084}"/>
                </a:ext>
              </a:extLst>
            </p:cNvPr>
            <p:cNvSpPr/>
            <p:nvPr/>
          </p:nvSpPr>
          <p:spPr>
            <a:xfrm>
              <a:off x="6380616" y="781515"/>
              <a:ext cx="40114" cy="45489"/>
            </a:xfrm>
            <a:custGeom>
              <a:avLst/>
              <a:gdLst>
                <a:gd name="connsiteX0" fmla="*/ 16889 w 40114"/>
                <a:gd name="connsiteY0" fmla="*/ 786 h 45489"/>
                <a:gd name="connsiteX1" fmla="*/ 1 w 40114"/>
                <a:gd name="connsiteY1" fmla="*/ 32748 h 45489"/>
                <a:gd name="connsiteX2" fmla="*/ 350 w 40114"/>
                <a:gd name="connsiteY2" fmla="*/ 34423 h 45489"/>
                <a:gd name="connsiteX3" fmla="*/ 21286 w 40114"/>
                <a:gd name="connsiteY3" fmla="*/ 45379 h 45489"/>
                <a:gd name="connsiteX4" fmla="*/ 22821 w 40114"/>
                <a:gd name="connsiteY4" fmla="*/ 44751 h 45489"/>
                <a:gd name="connsiteX5" fmla="*/ 39780 w 40114"/>
                <a:gd name="connsiteY5" fmla="*/ 12789 h 45489"/>
                <a:gd name="connsiteX6" fmla="*/ 39291 w 40114"/>
                <a:gd name="connsiteY6" fmla="*/ 10975 h 45489"/>
                <a:gd name="connsiteX7" fmla="*/ 18983 w 40114"/>
                <a:gd name="connsiteY7" fmla="*/ 227 h 45489"/>
                <a:gd name="connsiteX8" fmla="*/ 17036 w 40114"/>
                <a:gd name="connsiteY8" fmla="*/ 534 h 45489"/>
                <a:gd name="connsiteX9" fmla="*/ 16889 w 40114"/>
                <a:gd name="connsiteY9" fmla="*/ 786 h 4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14" h="45489">
                  <a:moveTo>
                    <a:pt x="16889" y="786"/>
                  </a:moveTo>
                  <a:lnTo>
                    <a:pt x="1" y="32748"/>
                  </a:lnTo>
                  <a:cubicBezTo>
                    <a:pt x="-341" y="33313"/>
                    <a:pt x="-188" y="34039"/>
                    <a:pt x="350" y="34423"/>
                  </a:cubicBezTo>
                  <a:cubicBezTo>
                    <a:pt x="6735" y="39106"/>
                    <a:pt x="13798" y="42804"/>
                    <a:pt x="21286" y="45379"/>
                  </a:cubicBezTo>
                  <a:cubicBezTo>
                    <a:pt x="21886" y="45589"/>
                    <a:pt x="22542" y="45317"/>
                    <a:pt x="22821" y="44751"/>
                  </a:cubicBezTo>
                  <a:lnTo>
                    <a:pt x="39780" y="12789"/>
                  </a:lnTo>
                  <a:cubicBezTo>
                    <a:pt x="40108" y="12147"/>
                    <a:pt x="39898" y="11365"/>
                    <a:pt x="39291" y="10975"/>
                  </a:cubicBezTo>
                  <a:cubicBezTo>
                    <a:pt x="32312" y="7206"/>
                    <a:pt x="25892" y="3577"/>
                    <a:pt x="18983" y="227"/>
                  </a:cubicBezTo>
                  <a:cubicBezTo>
                    <a:pt x="18362" y="-226"/>
                    <a:pt x="17490" y="-87"/>
                    <a:pt x="17036" y="534"/>
                  </a:cubicBezTo>
                  <a:cubicBezTo>
                    <a:pt x="16980" y="611"/>
                    <a:pt x="16931" y="695"/>
                    <a:pt x="16889" y="786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656CDB64-847F-4DE4-B029-2D43968C4A87}"/>
                </a:ext>
              </a:extLst>
            </p:cNvPr>
            <p:cNvSpPr/>
            <p:nvPr/>
          </p:nvSpPr>
          <p:spPr>
            <a:xfrm>
              <a:off x="6477991" y="865652"/>
              <a:ext cx="45049" cy="43111"/>
            </a:xfrm>
            <a:custGeom>
              <a:avLst/>
              <a:gdLst>
                <a:gd name="connsiteX0" fmla="*/ 28242 w 45049"/>
                <a:gd name="connsiteY0" fmla="*/ 323 h 43111"/>
                <a:gd name="connsiteX1" fmla="*/ 328 w 45049"/>
                <a:gd name="connsiteY1" fmla="*/ 22794 h 43111"/>
                <a:gd name="connsiteX2" fmla="*/ -21 w 45049"/>
                <a:gd name="connsiteY2" fmla="*/ 24469 h 43111"/>
                <a:gd name="connsiteX3" fmla="*/ 14494 w 45049"/>
                <a:gd name="connsiteY3" fmla="*/ 42753 h 43111"/>
                <a:gd name="connsiteX4" fmla="*/ 16169 w 45049"/>
                <a:gd name="connsiteY4" fmla="*/ 42753 h 43111"/>
                <a:gd name="connsiteX5" fmla="*/ 44502 w 45049"/>
                <a:gd name="connsiteY5" fmla="*/ 20282 h 43111"/>
                <a:gd name="connsiteX6" fmla="*/ 44502 w 45049"/>
                <a:gd name="connsiteY6" fmla="*/ 18398 h 43111"/>
                <a:gd name="connsiteX7" fmla="*/ 30196 w 45049"/>
                <a:gd name="connsiteY7" fmla="*/ 462 h 43111"/>
                <a:gd name="connsiteX8" fmla="*/ 28312 w 45049"/>
                <a:gd name="connsiteY8" fmla="*/ 246 h 43111"/>
                <a:gd name="connsiteX9" fmla="*/ 28242 w 45049"/>
                <a:gd name="connsiteY9" fmla="*/ 323 h 4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49" h="43111">
                  <a:moveTo>
                    <a:pt x="28242" y="323"/>
                  </a:moveTo>
                  <a:lnTo>
                    <a:pt x="328" y="22794"/>
                  </a:lnTo>
                  <a:cubicBezTo>
                    <a:pt x="-182" y="23192"/>
                    <a:pt x="-328" y="23904"/>
                    <a:pt x="-21" y="24469"/>
                  </a:cubicBezTo>
                  <a:cubicBezTo>
                    <a:pt x="3880" y="31252"/>
                    <a:pt x="8772" y="37415"/>
                    <a:pt x="14494" y="42753"/>
                  </a:cubicBezTo>
                  <a:cubicBezTo>
                    <a:pt x="14983" y="43179"/>
                    <a:pt x="15681" y="43179"/>
                    <a:pt x="16169" y="42753"/>
                  </a:cubicBezTo>
                  <a:lnTo>
                    <a:pt x="44502" y="20282"/>
                  </a:lnTo>
                  <a:cubicBezTo>
                    <a:pt x="44991" y="19751"/>
                    <a:pt x="44991" y="18928"/>
                    <a:pt x="44502" y="18398"/>
                  </a:cubicBezTo>
                  <a:cubicBezTo>
                    <a:pt x="39966" y="12256"/>
                    <a:pt x="35221" y="6255"/>
                    <a:pt x="30196" y="462"/>
                  </a:cubicBezTo>
                  <a:cubicBezTo>
                    <a:pt x="29708" y="-110"/>
                    <a:pt x="28940" y="-208"/>
                    <a:pt x="28312" y="246"/>
                  </a:cubicBezTo>
                  <a:cubicBezTo>
                    <a:pt x="28312" y="267"/>
                    <a:pt x="28242" y="295"/>
                    <a:pt x="28242" y="323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id="{3F640BAD-6042-4D8D-BE1C-C41FBBF7A6F1}"/>
                </a:ext>
              </a:extLst>
            </p:cNvPr>
            <p:cNvSpPr/>
            <p:nvPr/>
          </p:nvSpPr>
          <p:spPr>
            <a:xfrm>
              <a:off x="6536624" y="986194"/>
              <a:ext cx="43371" cy="33947"/>
            </a:xfrm>
            <a:custGeom>
              <a:avLst/>
              <a:gdLst>
                <a:gd name="connsiteX0" fmla="*/ 35697 w 43371"/>
                <a:gd name="connsiteY0" fmla="*/ 23 h 33947"/>
                <a:gd name="connsiteX1" fmla="*/ 804 w 43371"/>
                <a:gd name="connsiteY1" fmla="*/ 9165 h 33947"/>
                <a:gd name="connsiteX2" fmla="*/ -173 w 43371"/>
                <a:gd name="connsiteY2" fmla="*/ 10561 h 33947"/>
                <a:gd name="connsiteX3" fmla="*/ 5689 w 43371"/>
                <a:gd name="connsiteY3" fmla="*/ 33172 h 33947"/>
                <a:gd name="connsiteX4" fmla="*/ 7294 w 43371"/>
                <a:gd name="connsiteY4" fmla="*/ 33870 h 33947"/>
                <a:gd name="connsiteX5" fmla="*/ 42187 w 43371"/>
                <a:gd name="connsiteY5" fmla="*/ 24728 h 33947"/>
                <a:gd name="connsiteX6" fmla="*/ 43164 w 43371"/>
                <a:gd name="connsiteY6" fmla="*/ 23130 h 33947"/>
                <a:gd name="connsiteX7" fmla="*/ 43164 w 43371"/>
                <a:gd name="connsiteY7" fmla="*/ 23122 h 33947"/>
                <a:gd name="connsiteX8" fmla="*/ 37372 w 43371"/>
                <a:gd name="connsiteY8" fmla="*/ 930 h 33947"/>
                <a:gd name="connsiteX9" fmla="*/ 35767 w 43371"/>
                <a:gd name="connsiteY9" fmla="*/ 9 h 33947"/>
                <a:gd name="connsiteX10" fmla="*/ 35697 w 43371"/>
                <a:gd name="connsiteY10" fmla="*/ 23 h 3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71" h="33947">
                  <a:moveTo>
                    <a:pt x="35697" y="23"/>
                  </a:moveTo>
                  <a:lnTo>
                    <a:pt x="804" y="9165"/>
                  </a:lnTo>
                  <a:cubicBezTo>
                    <a:pt x="176" y="9333"/>
                    <a:pt x="-243" y="9919"/>
                    <a:pt x="-173" y="10561"/>
                  </a:cubicBezTo>
                  <a:cubicBezTo>
                    <a:pt x="665" y="18342"/>
                    <a:pt x="2618" y="25963"/>
                    <a:pt x="5689" y="33172"/>
                  </a:cubicBezTo>
                  <a:cubicBezTo>
                    <a:pt x="6038" y="33730"/>
                    <a:pt x="6666" y="34016"/>
                    <a:pt x="7294" y="33870"/>
                  </a:cubicBezTo>
                  <a:lnTo>
                    <a:pt x="42187" y="24728"/>
                  </a:lnTo>
                  <a:cubicBezTo>
                    <a:pt x="42885" y="24553"/>
                    <a:pt x="43304" y="23841"/>
                    <a:pt x="43164" y="23130"/>
                  </a:cubicBezTo>
                  <a:cubicBezTo>
                    <a:pt x="43164" y="23130"/>
                    <a:pt x="43164" y="23122"/>
                    <a:pt x="43164" y="23122"/>
                  </a:cubicBezTo>
                  <a:cubicBezTo>
                    <a:pt x="41490" y="15586"/>
                    <a:pt x="39605" y="8188"/>
                    <a:pt x="37372" y="930"/>
                  </a:cubicBezTo>
                  <a:cubicBezTo>
                    <a:pt x="37163" y="226"/>
                    <a:pt x="36465" y="-186"/>
                    <a:pt x="35767" y="9"/>
                  </a:cubicBezTo>
                  <a:cubicBezTo>
                    <a:pt x="35697" y="16"/>
                    <a:pt x="35697" y="16"/>
                    <a:pt x="35697" y="23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79C5B80E-65EB-4600-8269-B905BAECBCFE}"/>
                </a:ext>
              </a:extLst>
            </p:cNvPr>
            <p:cNvSpPr/>
            <p:nvPr/>
          </p:nvSpPr>
          <p:spPr>
            <a:xfrm>
              <a:off x="6533973" y="1154617"/>
              <a:ext cx="44027" cy="34771"/>
            </a:xfrm>
            <a:custGeom>
              <a:avLst/>
              <a:gdLst>
                <a:gd name="connsiteX0" fmla="*/ 6456 w 44027"/>
                <a:gd name="connsiteY0" fmla="*/ 694 h 34771"/>
                <a:gd name="connsiteX1" fmla="*/ -173 w 44027"/>
                <a:gd name="connsiteY1" fmla="*/ 23165 h 34771"/>
                <a:gd name="connsiteX2" fmla="*/ 803 w 44027"/>
                <a:gd name="connsiteY2" fmla="*/ 24561 h 34771"/>
                <a:gd name="connsiteX3" fmla="*/ 35697 w 44027"/>
                <a:gd name="connsiteY3" fmla="*/ 34680 h 34771"/>
                <a:gd name="connsiteX4" fmla="*/ 37372 w 44027"/>
                <a:gd name="connsiteY4" fmla="*/ 33842 h 34771"/>
                <a:gd name="connsiteX5" fmla="*/ 43792 w 44027"/>
                <a:gd name="connsiteY5" fmla="*/ 11790 h 34771"/>
                <a:gd name="connsiteX6" fmla="*/ 42885 w 44027"/>
                <a:gd name="connsiteY6" fmla="*/ 10115 h 34771"/>
                <a:gd name="connsiteX7" fmla="*/ 7992 w 44027"/>
                <a:gd name="connsiteY7" fmla="*/ -4 h 34771"/>
                <a:gd name="connsiteX8" fmla="*/ 6456 w 44027"/>
                <a:gd name="connsiteY8" fmla="*/ 694 h 3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7" h="34771">
                  <a:moveTo>
                    <a:pt x="6456" y="694"/>
                  </a:moveTo>
                  <a:cubicBezTo>
                    <a:pt x="3176" y="7812"/>
                    <a:pt x="943" y="15391"/>
                    <a:pt x="-173" y="23165"/>
                  </a:cubicBezTo>
                  <a:cubicBezTo>
                    <a:pt x="-243" y="23807"/>
                    <a:pt x="176" y="24393"/>
                    <a:pt x="803" y="24561"/>
                  </a:cubicBezTo>
                  <a:lnTo>
                    <a:pt x="35697" y="34680"/>
                  </a:lnTo>
                  <a:cubicBezTo>
                    <a:pt x="36395" y="34875"/>
                    <a:pt x="37093" y="34512"/>
                    <a:pt x="37372" y="33842"/>
                  </a:cubicBezTo>
                  <a:cubicBezTo>
                    <a:pt x="39745" y="26864"/>
                    <a:pt x="41908" y="19257"/>
                    <a:pt x="43792" y="11790"/>
                  </a:cubicBezTo>
                  <a:cubicBezTo>
                    <a:pt x="44001" y="11078"/>
                    <a:pt x="43583" y="10345"/>
                    <a:pt x="42885" y="10115"/>
                  </a:cubicBezTo>
                  <a:lnTo>
                    <a:pt x="7992" y="-4"/>
                  </a:lnTo>
                  <a:cubicBezTo>
                    <a:pt x="7363" y="-144"/>
                    <a:pt x="6736" y="142"/>
                    <a:pt x="6456" y="694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589AE7BE-6E45-4285-9C77-B511C400DC54}"/>
                </a:ext>
              </a:extLst>
            </p:cNvPr>
            <p:cNvSpPr/>
            <p:nvPr/>
          </p:nvSpPr>
          <p:spPr>
            <a:xfrm>
              <a:off x="6471990" y="1264630"/>
              <a:ext cx="45258" cy="43387"/>
            </a:xfrm>
            <a:custGeom>
              <a:avLst/>
              <a:gdLst>
                <a:gd name="connsiteX0" fmla="*/ 15122 w 45258"/>
                <a:gd name="connsiteY0" fmla="*/ 176 h 43387"/>
                <a:gd name="connsiteX1" fmla="*/ 118 w 45258"/>
                <a:gd name="connsiteY1" fmla="*/ 18041 h 43387"/>
                <a:gd name="connsiteX2" fmla="*/ 118 w 45258"/>
                <a:gd name="connsiteY2" fmla="*/ 19716 h 43387"/>
                <a:gd name="connsiteX3" fmla="*/ 28032 w 45258"/>
                <a:gd name="connsiteY3" fmla="*/ 42955 h 43387"/>
                <a:gd name="connsiteX4" fmla="*/ 29917 w 45258"/>
                <a:gd name="connsiteY4" fmla="*/ 42962 h 43387"/>
                <a:gd name="connsiteX5" fmla="*/ 29917 w 45258"/>
                <a:gd name="connsiteY5" fmla="*/ 42955 h 43387"/>
                <a:gd name="connsiteX6" fmla="*/ 44711 w 45258"/>
                <a:gd name="connsiteY6" fmla="*/ 25369 h 43387"/>
                <a:gd name="connsiteX7" fmla="*/ 44711 w 45258"/>
                <a:gd name="connsiteY7" fmla="*/ 23554 h 43387"/>
                <a:gd name="connsiteX8" fmla="*/ 16797 w 45258"/>
                <a:gd name="connsiteY8" fmla="*/ 315 h 43387"/>
                <a:gd name="connsiteX9" fmla="*/ 15122 w 45258"/>
                <a:gd name="connsiteY9" fmla="*/ 176 h 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58" h="43387">
                  <a:moveTo>
                    <a:pt x="15122" y="176"/>
                  </a:moveTo>
                  <a:cubicBezTo>
                    <a:pt x="9260" y="5354"/>
                    <a:pt x="4200" y="11370"/>
                    <a:pt x="118" y="18041"/>
                  </a:cubicBezTo>
                  <a:cubicBezTo>
                    <a:pt x="-280" y="18530"/>
                    <a:pt x="-280" y="19228"/>
                    <a:pt x="118" y="19716"/>
                  </a:cubicBezTo>
                  <a:lnTo>
                    <a:pt x="28032" y="42955"/>
                  </a:lnTo>
                  <a:cubicBezTo>
                    <a:pt x="28521" y="43479"/>
                    <a:pt x="29358" y="43479"/>
                    <a:pt x="29917" y="42962"/>
                  </a:cubicBezTo>
                  <a:cubicBezTo>
                    <a:pt x="29917" y="42962"/>
                    <a:pt x="29917" y="42955"/>
                    <a:pt x="29917" y="42955"/>
                  </a:cubicBezTo>
                  <a:cubicBezTo>
                    <a:pt x="35081" y="37302"/>
                    <a:pt x="39966" y="31440"/>
                    <a:pt x="44711" y="25369"/>
                  </a:cubicBezTo>
                  <a:cubicBezTo>
                    <a:pt x="45200" y="24859"/>
                    <a:pt x="45200" y="24064"/>
                    <a:pt x="44711" y="23554"/>
                  </a:cubicBezTo>
                  <a:lnTo>
                    <a:pt x="16797" y="315"/>
                  </a:lnTo>
                  <a:cubicBezTo>
                    <a:pt x="16308" y="-96"/>
                    <a:pt x="15652" y="-159"/>
                    <a:pt x="15122" y="176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83B98A9C-BD79-495E-8A51-CF835D3F566E}"/>
                </a:ext>
              </a:extLst>
            </p:cNvPr>
            <p:cNvSpPr/>
            <p:nvPr/>
          </p:nvSpPr>
          <p:spPr>
            <a:xfrm>
              <a:off x="6372981" y="1343781"/>
              <a:ext cx="39214" cy="45195"/>
            </a:xfrm>
            <a:custGeom>
              <a:avLst/>
              <a:gdLst>
                <a:gd name="connsiteX0" fmla="*/ 21315 w 39214"/>
                <a:gd name="connsiteY0" fmla="*/ 24 h 45195"/>
                <a:gd name="connsiteX1" fmla="*/ 379 w 39214"/>
                <a:gd name="connsiteY1" fmla="*/ 10352 h 45195"/>
                <a:gd name="connsiteX2" fmla="*/ -40 w 39214"/>
                <a:gd name="connsiteY2" fmla="*/ 12027 h 45195"/>
                <a:gd name="connsiteX3" fmla="*/ 16012 w 39214"/>
                <a:gd name="connsiteY3" fmla="*/ 44408 h 45195"/>
                <a:gd name="connsiteX4" fmla="*/ 17756 w 39214"/>
                <a:gd name="connsiteY4" fmla="*/ 45036 h 45195"/>
                <a:gd name="connsiteX5" fmla="*/ 38343 w 39214"/>
                <a:gd name="connsiteY5" fmla="*/ 34847 h 45195"/>
                <a:gd name="connsiteX6" fmla="*/ 38901 w 39214"/>
                <a:gd name="connsiteY6" fmla="*/ 33102 h 45195"/>
                <a:gd name="connsiteX7" fmla="*/ 22920 w 39214"/>
                <a:gd name="connsiteY7" fmla="*/ 721 h 45195"/>
                <a:gd name="connsiteX8" fmla="*/ 21315 w 39214"/>
                <a:gd name="connsiteY8" fmla="*/ 24 h 4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4" h="45195">
                  <a:moveTo>
                    <a:pt x="21315" y="24"/>
                  </a:moveTo>
                  <a:cubicBezTo>
                    <a:pt x="13848" y="2382"/>
                    <a:pt x="6792" y="5865"/>
                    <a:pt x="379" y="10352"/>
                  </a:cubicBezTo>
                  <a:cubicBezTo>
                    <a:pt x="-158" y="10729"/>
                    <a:pt x="-333" y="11441"/>
                    <a:pt x="-40" y="12027"/>
                  </a:cubicBezTo>
                  <a:lnTo>
                    <a:pt x="16012" y="44408"/>
                  </a:lnTo>
                  <a:cubicBezTo>
                    <a:pt x="16325" y="45057"/>
                    <a:pt x="17100" y="45336"/>
                    <a:pt x="17756" y="45036"/>
                  </a:cubicBezTo>
                  <a:cubicBezTo>
                    <a:pt x="24735" y="41896"/>
                    <a:pt x="31714" y="38476"/>
                    <a:pt x="38343" y="34847"/>
                  </a:cubicBezTo>
                  <a:cubicBezTo>
                    <a:pt x="38964" y="34505"/>
                    <a:pt x="39208" y="33737"/>
                    <a:pt x="38901" y="33102"/>
                  </a:cubicBezTo>
                  <a:lnTo>
                    <a:pt x="22920" y="721"/>
                  </a:lnTo>
                  <a:cubicBezTo>
                    <a:pt x="22634" y="121"/>
                    <a:pt x="21950" y="-179"/>
                    <a:pt x="21315" y="24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0A998756-6BAC-455F-B3F0-92646631D355}"/>
                </a:ext>
              </a:extLst>
            </p:cNvPr>
            <p:cNvSpPr/>
            <p:nvPr/>
          </p:nvSpPr>
          <p:spPr>
            <a:xfrm>
              <a:off x="6253504" y="1378285"/>
              <a:ext cx="27083" cy="40160"/>
            </a:xfrm>
            <a:custGeom>
              <a:avLst/>
              <a:gdLst>
                <a:gd name="connsiteX0" fmla="*/ 24179 w 27083"/>
                <a:gd name="connsiteY0" fmla="*/ 412 h 40160"/>
                <a:gd name="connsiteX1" fmla="*/ 800 w 27083"/>
                <a:gd name="connsiteY1" fmla="*/ 1389 h 40160"/>
                <a:gd name="connsiteX2" fmla="*/ -177 w 27083"/>
                <a:gd name="connsiteY2" fmla="*/ 2715 h 40160"/>
                <a:gd name="connsiteX3" fmla="*/ 1358 w 27083"/>
                <a:gd name="connsiteY3" fmla="*/ 38865 h 40160"/>
                <a:gd name="connsiteX4" fmla="*/ 2754 w 27083"/>
                <a:gd name="connsiteY4" fmla="*/ 40121 h 40160"/>
                <a:gd name="connsiteX5" fmla="*/ 25714 w 27083"/>
                <a:gd name="connsiteY5" fmla="*/ 39144 h 40160"/>
                <a:gd name="connsiteX6" fmla="*/ 26900 w 27083"/>
                <a:gd name="connsiteY6" fmla="*/ 37748 h 40160"/>
                <a:gd name="connsiteX7" fmla="*/ 25365 w 27083"/>
                <a:gd name="connsiteY7" fmla="*/ 1668 h 40160"/>
                <a:gd name="connsiteX8" fmla="*/ 24179 w 27083"/>
                <a:gd name="connsiteY8" fmla="*/ 412 h 4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3" h="40160">
                  <a:moveTo>
                    <a:pt x="24179" y="412"/>
                  </a:moveTo>
                  <a:cubicBezTo>
                    <a:pt x="16383" y="-425"/>
                    <a:pt x="8497" y="-97"/>
                    <a:pt x="800" y="1389"/>
                  </a:cubicBezTo>
                  <a:cubicBezTo>
                    <a:pt x="193" y="1529"/>
                    <a:pt x="-226" y="2094"/>
                    <a:pt x="-177" y="2715"/>
                  </a:cubicBezTo>
                  <a:lnTo>
                    <a:pt x="1358" y="38865"/>
                  </a:lnTo>
                  <a:cubicBezTo>
                    <a:pt x="1428" y="39584"/>
                    <a:pt x="2035" y="40128"/>
                    <a:pt x="2754" y="40121"/>
                  </a:cubicBezTo>
                  <a:cubicBezTo>
                    <a:pt x="10430" y="40121"/>
                    <a:pt x="18107" y="39772"/>
                    <a:pt x="25714" y="39144"/>
                  </a:cubicBezTo>
                  <a:cubicBezTo>
                    <a:pt x="26419" y="39067"/>
                    <a:pt x="26942" y="38453"/>
                    <a:pt x="26900" y="37748"/>
                  </a:cubicBezTo>
                  <a:lnTo>
                    <a:pt x="25365" y="1668"/>
                  </a:lnTo>
                  <a:cubicBezTo>
                    <a:pt x="25309" y="1026"/>
                    <a:pt x="24814" y="503"/>
                    <a:pt x="24179" y="412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CB96AE57-6FC4-4A53-98CB-214697E7369D}"/>
                </a:ext>
              </a:extLst>
            </p:cNvPr>
            <p:cNvSpPr/>
            <p:nvPr/>
          </p:nvSpPr>
          <p:spPr>
            <a:xfrm>
              <a:off x="6120484" y="1355348"/>
              <a:ext cx="37066" cy="44663"/>
            </a:xfrm>
            <a:custGeom>
              <a:avLst/>
              <a:gdLst>
                <a:gd name="connsiteX0" fmla="*/ 12949 w 37066"/>
                <a:gd name="connsiteY0" fmla="*/ 878 h 44663"/>
                <a:gd name="connsiteX1" fmla="*/ -101 w 37066"/>
                <a:gd name="connsiteY1" fmla="*/ 34515 h 44663"/>
                <a:gd name="connsiteX2" fmla="*/ 667 w 37066"/>
                <a:gd name="connsiteY2" fmla="*/ 36260 h 44663"/>
                <a:gd name="connsiteX3" fmla="*/ 22091 w 37066"/>
                <a:gd name="connsiteY3" fmla="*/ 44564 h 44663"/>
                <a:gd name="connsiteX4" fmla="*/ 23766 w 37066"/>
                <a:gd name="connsiteY4" fmla="*/ 43797 h 44663"/>
                <a:gd name="connsiteX5" fmla="*/ 36816 w 37066"/>
                <a:gd name="connsiteY5" fmla="*/ 10090 h 44663"/>
                <a:gd name="connsiteX6" fmla="*/ 36258 w 37066"/>
                <a:gd name="connsiteY6" fmla="*/ 8485 h 44663"/>
                <a:gd name="connsiteX7" fmla="*/ 14484 w 37066"/>
                <a:gd name="connsiteY7" fmla="*/ -29 h 44663"/>
                <a:gd name="connsiteX8" fmla="*/ 12949 w 37066"/>
                <a:gd name="connsiteY8" fmla="*/ 878 h 4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66" h="44663">
                  <a:moveTo>
                    <a:pt x="12949" y="878"/>
                  </a:moveTo>
                  <a:lnTo>
                    <a:pt x="-101" y="34515"/>
                  </a:lnTo>
                  <a:cubicBezTo>
                    <a:pt x="-345" y="35206"/>
                    <a:pt x="-11" y="35974"/>
                    <a:pt x="667" y="36260"/>
                  </a:cubicBezTo>
                  <a:cubicBezTo>
                    <a:pt x="7645" y="39261"/>
                    <a:pt x="14624" y="42052"/>
                    <a:pt x="22091" y="44564"/>
                  </a:cubicBezTo>
                  <a:cubicBezTo>
                    <a:pt x="22761" y="44767"/>
                    <a:pt x="23480" y="44439"/>
                    <a:pt x="23766" y="43797"/>
                  </a:cubicBezTo>
                  <a:lnTo>
                    <a:pt x="36816" y="10090"/>
                  </a:lnTo>
                  <a:cubicBezTo>
                    <a:pt x="37012" y="9490"/>
                    <a:pt x="36788" y="8834"/>
                    <a:pt x="36258" y="8485"/>
                  </a:cubicBezTo>
                  <a:cubicBezTo>
                    <a:pt x="29461" y="4584"/>
                    <a:pt x="22126" y="1715"/>
                    <a:pt x="14484" y="-29"/>
                  </a:cubicBezTo>
                  <a:cubicBezTo>
                    <a:pt x="13828" y="-106"/>
                    <a:pt x="13193" y="264"/>
                    <a:pt x="12949" y="878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675F3FED-6BAA-4C32-8AB5-754BACB25291}"/>
                </a:ext>
              </a:extLst>
            </p:cNvPr>
            <p:cNvSpPr/>
            <p:nvPr/>
          </p:nvSpPr>
          <p:spPr>
            <a:xfrm>
              <a:off x="6008512" y="1284745"/>
              <a:ext cx="44355" cy="44391"/>
            </a:xfrm>
            <a:custGeom>
              <a:avLst/>
              <a:gdLst>
                <a:gd name="connsiteX0" fmla="*/ 25685 w 44355"/>
                <a:gd name="connsiteY0" fmla="*/ 369 h 44391"/>
                <a:gd name="connsiteX1" fmla="*/ 212 w 44355"/>
                <a:gd name="connsiteY1" fmla="*/ 25980 h 44391"/>
                <a:gd name="connsiteX2" fmla="*/ 206 w 44355"/>
                <a:gd name="connsiteY2" fmla="*/ 27858 h 44391"/>
                <a:gd name="connsiteX3" fmla="*/ 212 w 44355"/>
                <a:gd name="connsiteY3" fmla="*/ 27865 h 44391"/>
                <a:gd name="connsiteX4" fmla="*/ 16473 w 44355"/>
                <a:gd name="connsiteY4" fmla="*/ 43985 h 44391"/>
                <a:gd name="connsiteX5" fmla="*/ 18357 w 44355"/>
                <a:gd name="connsiteY5" fmla="*/ 43985 h 44391"/>
                <a:gd name="connsiteX6" fmla="*/ 43829 w 44355"/>
                <a:gd name="connsiteY6" fmla="*/ 18374 h 44391"/>
                <a:gd name="connsiteX7" fmla="*/ 43829 w 44355"/>
                <a:gd name="connsiteY7" fmla="*/ 16699 h 44391"/>
                <a:gd name="connsiteX8" fmla="*/ 27290 w 44355"/>
                <a:gd name="connsiteY8" fmla="*/ 159 h 44391"/>
                <a:gd name="connsiteX9" fmla="*/ 25685 w 44355"/>
                <a:gd name="connsiteY9" fmla="*/ 369 h 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5" h="44391">
                  <a:moveTo>
                    <a:pt x="25685" y="369"/>
                  </a:moveTo>
                  <a:lnTo>
                    <a:pt x="212" y="25980"/>
                  </a:lnTo>
                  <a:cubicBezTo>
                    <a:pt x="-311" y="26497"/>
                    <a:pt x="-311" y="27334"/>
                    <a:pt x="206" y="27858"/>
                  </a:cubicBezTo>
                  <a:cubicBezTo>
                    <a:pt x="206" y="27858"/>
                    <a:pt x="212" y="27865"/>
                    <a:pt x="212" y="27865"/>
                  </a:cubicBezTo>
                  <a:cubicBezTo>
                    <a:pt x="5446" y="33448"/>
                    <a:pt x="10890" y="38821"/>
                    <a:pt x="16473" y="43985"/>
                  </a:cubicBezTo>
                  <a:cubicBezTo>
                    <a:pt x="17003" y="44474"/>
                    <a:pt x="17827" y="44474"/>
                    <a:pt x="18357" y="43985"/>
                  </a:cubicBezTo>
                  <a:lnTo>
                    <a:pt x="43829" y="18374"/>
                  </a:lnTo>
                  <a:cubicBezTo>
                    <a:pt x="44290" y="17913"/>
                    <a:pt x="44290" y="17159"/>
                    <a:pt x="43829" y="16699"/>
                  </a:cubicBezTo>
                  <a:cubicBezTo>
                    <a:pt x="39188" y="10376"/>
                    <a:pt x="33605" y="4800"/>
                    <a:pt x="27290" y="159"/>
                  </a:cubicBezTo>
                  <a:cubicBezTo>
                    <a:pt x="26773" y="-169"/>
                    <a:pt x="26097" y="-85"/>
                    <a:pt x="25685" y="369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id="{849DA01F-4FDA-462E-BAA7-22949F511AE2}"/>
                </a:ext>
              </a:extLst>
            </p:cNvPr>
            <p:cNvSpPr/>
            <p:nvPr/>
          </p:nvSpPr>
          <p:spPr>
            <a:xfrm>
              <a:off x="5936788" y="1180020"/>
              <a:ext cx="44644" cy="36891"/>
            </a:xfrm>
            <a:custGeom>
              <a:avLst/>
              <a:gdLst>
                <a:gd name="connsiteX0" fmla="*/ 34600 w 44644"/>
                <a:gd name="connsiteY0" fmla="*/ 65 h 36891"/>
                <a:gd name="connsiteX1" fmla="*/ 684 w 44644"/>
                <a:gd name="connsiteY1" fmla="*/ 12976 h 36891"/>
                <a:gd name="connsiteX2" fmla="*/ -118 w 44644"/>
                <a:gd name="connsiteY2" fmla="*/ 14560 h 36891"/>
                <a:gd name="connsiteX3" fmla="*/ -83 w 44644"/>
                <a:gd name="connsiteY3" fmla="*/ 14651 h 36891"/>
                <a:gd name="connsiteX4" fmla="*/ 8291 w 44644"/>
                <a:gd name="connsiteY4" fmla="*/ 36005 h 36891"/>
                <a:gd name="connsiteX5" fmla="*/ 10035 w 44644"/>
                <a:gd name="connsiteY5" fmla="*/ 36773 h 36891"/>
                <a:gd name="connsiteX6" fmla="*/ 43603 w 44644"/>
                <a:gd name="connsiteY6" fmla="*/ 23583 h 36891"/>
                <a:gd name="connsiteX7" fmla="*/ 44440 w 44644"/>
                <a:gd name="connsiteY7" fmla="*/ 22048 h 36891"/>
                <a:gd name="connsiteX8" fmla="*/ 35926 w 44644"/>
                <a:gd name="connsiteY8" fmla="*/ 274 h 36891"/>
                <a:gd name="connsiteX9" fmla="*/ 34600 w 44644"/>
                <a:gd name="connsiteY9" fmla="*/ 65 h 3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44" h="36891">
                  <a:moveTo>
                    <a:pt x="34600" y="65"/>
                  </a:moveTo>
                  <a:lnTo>
                    <a:pt x="684" y="12976"/>
                  </a:lnTo>
                  <a:cubicBezTo>
                    <a:pt x="28" y="13192"/>
                    <a:pt x="-335" y="13904"/>
                    <a:pt x="-118" y="14560"/>
                  </a:cubicBezTo>
                  <a:cubicBezTo>
                    <a:pt x="-105" y="14595"/>
                    <a:pt x="-97" y="14623"/>
                    <a:pt x="-83" y="14651"/>
                  </a:cubicBezTo>
                  <a:cubicBezTo>
                    <a:pt x="2429" y="21908"/>
                    <a:pt x="5220" y="29027"/>
                    <a:pt x="8291" y="36005"/>
                  </a:cubicBezTo>
                  <a:cubicBezTo>
                    <a:pt x="8577" y="36682"/>
                    <a:pt x="9345" y="37017"/>
                    <a:pt x="10035" y="36773"/>
                  </a:cubicBezTo>
                  <a:lnTo>
                    <a:pt x="43603" y="23583"/>
                  </a:lnTo>
                  <a:cubicBezTo>
                    <a:pt x="44210" y="23332"/>
                    <a:pt x="44559" y="22690"/>
                    <a:pt x="44440" y="22048"/>
                  </a:cubicBezTo>
                  <a:cubicBezTo>
                    <a:pt x="42703" y="14406"/>
                    <a:pt x="39834" y="7065"/>
                    <a:pt x="35926" y="274"/>
                  </a:cubicBezTo>
                  <a:cubicBezTo>
                    <a:pt x="35564" y="-47"/>
                    <a:pt x="35047" y="-130"/>
                    <a:pt x="34600" y="65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orma Livre: Forma 76">
              <a:extLst>
                <a:ext uri="{FF2B5EF4-FFF2-40B4-BE49-F238E27FC236}">
                  <a16:creationId xmlns:a16="http://schemas.microsoft.com/office/drawing/2014/main" id="{F74F0363-F85B-4FAA-81F4-DF61C0970983}"/>
                </a:ext>
              </a:extLst>
            </p:cNvPr>
            <p:cNvSpPr/>
            <p:nvPr/>
          </p:nvSpPr>
          <p:spPr>
            <a:xfrm>
              <a:off x="5917834" y="1057227"/>
              <a:ext cx="40125" cy="27010"/>
            </a:xfrm>
            <a:custGeom>
              <a:avLst/>
              <a:gdLst>
                <a:gd name="connsiteX0" fmla="*/ 38202 w 40125"/>
                <a:gd name="connsiteY0" fmla="*/ 1428 h 27010"/>
                <a:gd name="connsiteX1" fmla="*/ 2122 w 40125"/>
                <a:gd name="connsiteY1" fmla="*/ -37 h 27010"/>
                <a:gd name="connsiteX2" fmla="*/ 726 w 40125"/>
                <a:gd name="connsiteY2" fmla="*/ 1212 h 27010"/>
                <a:gd name="connsiteX3" fmla="*/ 726 w 40125"/>
                <a:gd name="connsiteY3" fmla="*/ 1219 h 27010"/>
                <a:gd name="connsiteX4" fmla="*/ -181 w 40125"/>
                <a:gd name="connsiteY4" fmla="*/ 24179 h 27010"/>
                <a:gd name="connsiteX5" fmla="*/ 1075 w 40125"/>
                <a:gd name="connsiteY5" fmla="*/ 25575 h 27010"/>
                <a:gd name="connsiteX6" fmla="*/ 37155 w 40125"/>
                <a:gd name="connsiteY6" fmla="*/ 26970 h 27010"/>
                <a:gd name="connsiteX7" fmla="*/ 38551 w 40125"/>
                <a:gd name="connsiteY7" fmla="*/ 25923 h 27010"/>
                <a:gd name="connsiteX8" fmla="*/ 39458 w 40125"/>
                <a:gd name="connsiteY8" fmla="*/ 2545 h 27010"/>
                <a:gd name="connsiteX9" fmla="*/ 38202 w 40125"/>
                <a:gd name="connsiteY9" fmla="*/ 1428 h 2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25" h="27010">
                  <a:moveTo>
                    <a:pt x="38202" y="1428"/>
                  </a:moveTo>
                  <a:lnTo>
                    <a:pt x="2122" y="-37"/>
                  </a:lnTo>
                  <a:cubicBezTo>
                    <a:pt x="1390" y="-79"/>
                    <a:pt x="768" y="486"/>
                    <a:pt x="726" y="1212"/>
                  </a:cubicBezTo>
                  <a:cubicBezTo>
                    <a:pt x="726" y="1219"/>
                    <a:pt x="726" y="1219"/>
                    <a:pt x="726" y="1219"/>
                  </a:cubicBezTo>
                  <a:cubicBezTo>
                    <a:pt x="168" y="8826"/>
                    <a:pt x="-181" y="16502"/>
                    <a:pt x="-181" y="24179"/>
                  </a:cubicBezTo>
                  <a:cubicBezTo>
                    <a:pt x="-188" y="24898"/>
                    <a:pt x="357" y="25505"/>
                    <a:pt x="1075" y="25575"/>
                  </a:cubicBezTo>
                  <a:lnTo>
                    <a:pt x="37155" y="26970"/>
                  </a:lnTo>
                  <a:cubicBezTo>
                    <a:pt x="37811" y="26991"/>
                    <a:pt x="38391" y="26559"/>
                    <a:pt x="38551" y="25923"/>
                  </a:cubicBezTo>
                  <a:cubicBezTo>
                    <a:pt x="40030" y="18219"/>
                    <a:pt x="40330" y="10340"/>
                    <a:pt x="39458" y="2545"/>
                  </a:cubicBezTo>
                  <a:cubicBezTo>
                    <a:pt x="39388" y="1903"/>
                    <a:pt x="38844" y="1421"/>
                    <a:pt x="38202" y="1428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orma Livre: Forma 77">
              <a:extLst>
                <a:ext uri="{FF2B5EF4-FFF2-40B4-BE49-F238E27FC236}">
                  <a16:creationId xmlns:a16="http://schemas.microsoft.com/office/drawing/2014/main" id="{CE4E4DB5-4CF2-4F9C-B906-9E989AD4E38A}"/>
                </a:ext>
              </a:extLst>
            </p:cNvPr>
            <p:cNvSpPr/>
            <p:nvPr/>
          </p:nvSpPr>
          <p:spPr>
            <a:xfrm>
              <a:off x="5946675" y="925693"/>
              <a:ext cx="45192" cy="39139"/>
            </a:xfrm>
            <a:custGeom>
              <a:avLst/>
              <a:gdLst>
                <a:gd name="connsiteX0" fmla="*/ 9989 w 45192"/>
                <a:gd name="connsiteY0" fmla="*/ 438 h 39139"/>
                <a:gd name="connsiteX1" fmla="*/ -60 w 45192"/>
                <a:gd name="connsiteY1" fmla="*/ 21374 h 39139"/>
                <a:gd name="connsiteX2" fmla="*/ 568 w 45192"/>
                <a:gd name="connsiteY2" fmla="*/ 23118 h 39139"/>
                <a:gd name="connsiteX3" fmla="*/ 33019 w 45192"/>
                <a:gd name="connsiteY3" fmla="*/ 38960 h 39139"/>
                <a:gd name="connsiteX4" fmla="*/ 34693 w 45192"/>
                <a:gd name="connsiteY4" fmla="*/ 38541 h 39139"/>
                <a:gd name="connsiteX5" fmla="*/ 44952 w 45192"/>
                <a:gd name="connsiteY5" fmla="*/ 17605 h 39139"/>
                <a:gd name="connsiteX6" fmla="*/ 44254 w 45192"/>
                <a:gd name="connsiteY6" fmla="*/ 16070 h 39139"/>
                <a:gd name="connsiteX7" fmla="*/ 11804 w 45192"/>
                <a:gd name="connsiteY7" fmla="*/ 228 h 39139"/>
                <a:gd name="connsiteX8" fmla="*/ 9989 w 45192"/>
                <a:gd name="connsiteY8" fmla="*/ 438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92" h="39139">
                  <a:moveTo>
                    <a:pt x="9989" y="438"/>
                  </a:moveTo>
                  <a:cubicBezTo>
                    <a:pt x="6430" y="7416"/>
                    <a:pt x="3010" y="14395"/>
                    <a:pt x="-60" y="21374"/>
                  </a:cubicBezTo>
                  <a:cubicBezTo>
                    <a:pt x="-361" y="22030"/>
                    <a:pt x="-81" y="22804"/>
                    <a:pt x="568" y="23118"/>
                  </a:cubicBezTo>
                  <a:lnTo>
                    <a:pt x="33019" y="38960"/>
                  </a:lnTo>
                  <a:cubicBezTo>
                    <a:pt x="33605" y="39253"/>
                    <a:pt x="34316" y="39072"/>
                    <a:pt x="34693" y="38541"/>
                  </a:cubicBezTo>
                  <a:cubicBezTo>
                    <a:pt x="39125" y="32107"/>
                    <a:pt x="42586" y="25051"/>
                    <a:pt x="44952" y="17605"/>
                  </a:cubicBezTo>
                  <a:cubicBezTo>
                    <a:pt x="45147" y="16991"/>
                    <a:pt x="44847" y="16328"/>
                    <a:pt x="44254" y="16070"/>
                  </a:cubicBezTo>
                  <a:lnTo>
                    <a:pt x="11804" y="228"/>
                  </a:lnTo>
                  <a:cubicBezTo>
                    <a:pt x="11238" y="-197"/>
                    <a:pt x="10443" y="-107"/>
                    <a:pt x="9989" y="438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id="{D9D7885B-D263-42E9-BD7F-D2BC4AF9CA92}"/>
                </a:ext>
              </a:extLst>
            </p:cNvPr>
            <p:cNvSpPr/>
            <p:nvPr/>
          </p:nvSpPr>
          <p:spPr>
            <a:xfrm>
              <a:off x="6027172" y="819722"/>
              <a:ext cx="43534" cy="45269"/>
            </a:xfrm>
            <a:custGeom>
              <a:avLst/>
              <a:gdLst>
                <a:gd name="connsiteX0" fmla="*/ 17702 w 43534"/>
                <a:gd name="connsiteY0" fmla="*/ 612 h 45269"/>
                <a:gd name="connsiteX1" fmla="*/ 186 w 43534"/>
                <a:gd name="connsiteY1" fmla="*/ 15477 h 45269"/>
                <a:gd name="connsiteX2" fmla="*/ 186 w 43534"/>
                <a:gd name="connsiteY2" fmla="*/ 17361 h 45269"/>
                <a:gd name="connsiteX3" fmla="*/ 23494 w 43534"/>
                <a:gd name="connsiteY3" fmla="*/ 44927 h 45269"/>
                <a:gd name="connsiteX4" fmla="*/ 25239 w 43534"/>
                <a:gd name="connsiteY4" fmla="*/ 44927 h 45269"/>
                <a:gd name="connsiteX5" fmla="*/ 43034 w 43534"/>
                <a:gd name="connsiteY5" fmla="*/ 29783 h 45269"/>
                <a:gd name="connsiteX6" fmla="*/ 43034 w 43534"/>
                <a:gd name="connsiteY6" fmla="*/ 28108 h 45269"/>
                <a:gd name="connsiteX7" fmla="*/ 19656 w 43534"/>
                <a:gd name="connsiteY7" fmla="*/ 193 h 45269"/>
                <a:gd name="connsiteX8" fmla="*/ 17723 w 43534"/>
                <a:gd name="connsiteY8" fmla="*/ 584 h 45269"/>
                <a:gd name="connsiteX9" fmla="*/ 17702 w 43534"/>
                <a:gd name="connsiteY9" fmla="*/ 612 h 4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34" h="45269">
                  <a:moveTo>
                    <a:pt x="17702" y="612"/>
                  </a:moveTo>
                  <a:cubicBezTo>
                    <a:pt x="11700" y="5427"/>
                    <a:pt x="5908" y="10312"/>
                    <a:pt x="186" y="15477"/>
                  </a:cubicBezTo>
                  <a:cubicBezTo>
                    <a:pt x="-303" y="16007"/>
                    <a:pt x="-303" y="16830"/>
                    <a:pt x="186" y="17361"/>
                  </a:cubicBezTo>
                  <a:lnTo>
                    <a:pt x="23494" y="44927"/>
                  </a:lnTo>
                  <a:cubicBezTo>
                    <a:pt x="24004" y="45331"/>
                    <a:pt x="24729" y="45331"/>
                    <a:pt x="25239" y="44927"/>
                  </a:cubicBezTo>
                  <a:cubicBezTo>
                    <a:pt x="31910" y="40816"/>
                    <a:pt x="37912" y="35708"/>
                    <a:pt x="43034" y="29783"/>
                  </a:cubicBezTo>
                  <a:cubicBezTo>
                    <a:pt x="43460" y="29308"/>
                    <a:pt x="43460" y="28583"/>
                    <a:pt x="43034" y="28108"/>
                  </a:cubicBezTo>
                  <a:lnTo>
                    <a:pt x="19656" y="193"/>
                  </a:lnTo>
                  <a:cubicBezTo>
                    <a:pt x="19014" y="-232"/>
                    <a:pt x="18148" y="-58"/>
                    <a:pt x="17723" y="584"/>
                  </a:cubicBezTo>
                  <a:cubicBezTo>
                    <a:pt x="17716" y="591"/>
                    <a:pt x="17709" y="605"/>
                    <a:pt x="17702" y="612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0" name="Forma Livre: Forma 79">
              <a:extLst>
                <a:ext uri="{FF2B5EF4-FFF2-40B4-BE49-F238E27FC236}">
                  <a16:creationId xmlns:a16="http://schemas.microsoft.com/office/drawing/2014/main" id="{7ECD9FA1-4840-4160-8B65-21913F183FF1}"/>
                </a:ext>
              </a:extLst>
            </p:cNvPr>
            <p:cNvSpPr/>
            <p:nvPr/>
          </p:nvSpPr>
          <p:spPr>
            <a:xfrm>
              <a:off x="6145361" y="758918"/>
              <a:ext cx="34945" cy="44091"/>
            </a:xfrm>
            <a:custGeom>
              <a:avLst/>
              <a:gdLst>
                <a:gd name="connsiteX0" fmla="*/ 22756 w 34945"/>
                <a:gd name="connsiteY0" fmla="*/ 4 h 44091"/>
                <a:gd name="connsiteX1" fmla="*/ 773 w 34945"/>
                <a:gd name="connsiteY1" fmla="*/ 6494 h 44091"/>
                <a:gd name="connsiteX2" fmla="*/ -134 w 34945"/>
                <a:gd name="connsiteY2" fmla="*/ 8169 h 44091"/>
                <a:gd name="connsiteX3" fmla="*/ 10195 w 34945"/>
                <a:gd name="connsiteY3" fmla="*/ 43062 h 44091"/>
                <a:gd name="connsiteX4" fmla="*/ 11660 w 34945"/>
                <a:gd name="connsiteY4" fmla="*/ 44039 h 44091"/>
                <a:gd name="connsiteX5" fmla="*/ 34061 w 34945"/>
                <a:gd name="connsiteY5" fmla="*/ 37410 h 44091"/>
                <a:gd name="connsiteX6" fmla="*/ 34690 w 34945"/>
                <a:gd name="connsiteY6" fmla="*/ 35804 h 44091"/>
                <a:gd name="connsiteX7" fmla="*/ 24361 w 34945"/>
                <a:gd name="connsiteY7" fmla="*/ 911 h 44091"/>
                <a:gd name="connsiteX8" fmla="*/ 22756 w 34945"/>
                <a:gd name="connsiteY8" fmla="*/ 4 h 4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45" h="44091">
                  <a:moveTo>
                    <a:pt x="22756" y="4"/>
                  </a:moveTo>
                  <a:cubicBezTo>
                    <a:pt x="15289" y="1888"/>
                    <a:pt x="7961" y="4121"/>
                    <a:pt x="773" y="6494"/>
                  </a:cubicBezTo>
                  <a:cubicBezTo>
                    <a:pt x="75" y="6724"/>
                    <a:pt x="-322" y="7457"/>
                    <a:pt x="-134" y="8169"/>
                  </a:cubicBezTo>
                  <a:lnTo>
                    <a:pt x="10195" y="43062"/>
                  </a:lnTo>
                  <a:cubicBezTo>
                    <a:pt x="10362" y="43711"/>
                    <a:pt x="10997" y="44130"/>
                    <a:pt x="11660" y="44039"/>
                  </a:cubicBezTo>
                  <a:cubicBezTo>
                    <a:pt x="19413" y="42937"/>
                    <a:pt x="26957" y="40704"/>
                    <a:pt x="34061" y="37410"/>
                  </a:cubicBezTo>
                  <a:cubicBezTo>
                    <a:pt x="34641" y="37102"/>
                    <a:pt x="34906" y="36419"/>
                    <a:pt x="34690" y="35804"/>
                  </a:cubicBezTo>
                  <a:lnTo>
                    <a:pt x="24361" y="911"/>
                  </a:lnTo>
                  <a:cubicBezTo>
                    <a:pt x="24159" y="227"/>
                    <a:pt x="23447" y="-178"/>
                    <a:pt x="22756" y="4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id="{9E2AD596-F733-49C8-89FC-14D1C4C7C503}"/>
                </a:ext>
              </a:extLst>
            </p:cNvPr>
            <p:cNvSpPr/>
            <p:nvPr/>
          </p:nvSpPr>
          <p:spPr>
            <a:xfrm>
              <a:off x="6099488" y="933917"/>
              <a:ext cx="298966" cy="298966"/>
            </a:xfrm>
            <a:custGeom>
              <a:avLst/>
              <a:gdLst>
                <a:gd name="connsiteX0" fmla="*/ 298966 w 298966"/>
                <a:gd name="connsiteY0" fmla="*/ 149483 h 298966"/>
                <a:gd name="connsiteX1" fmla="*/ 149483 w 298966"/>
                <a:gd name="connsiteY1" fmla="*/ 298966 h 298966"/>
                <a:gd name="connsiteX2" fmla="*/ 0 w 298966"/>
                <a:gd name="connsiteY2" fmla="*/ 149483 h 298966"/>
                <a:gd name="connsiteX3" fmla="*/ 149483 w 298966"/>
                <a:gd name="connsiteY3" fmla="*/ 0 h 298966"/>
                <a:gd name="connsiteX4" fmla="*/ 298966 w 298966"/>
                <a:gd name="connsiteY4" fmla="*/ 149483 h 29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66" h="298966">
                  <a:moveTo>
                    <a:pt x="298966" y="149483"/>
                  </a:moveTo>
                  <a:cubicBezTo>
                    <a:pt x="298966" y="232040"/>
                    <a:pt x="232040" y="298966"/>
                    <a:pt x="149483" y="298966"/>
                  </a:cubicBezTo>
                  <a:cubicBezTo>
                    <a:pt x="66926" y="298966"/>
                    <a:pt x="0" y="232040"/>
                    <a:pt x="0" y="149483"/>
                  </a:cubicBezTo>
                  <a:cubicBezTo>
                    <a:pt x="0" y="66926"/>
                    <a:pt x="66926" y="0"/>
                    <a:pt x="149483" y="0"/>
                  </a:cubicBezTo>
                  <a:cubicBezTo>
                    <a:pt x="232041" y="0"/>
                    <a:pt x="298966" y="66926"/>
                    <a:pt x="298966" y="149483"/>
                  </a:cubicBezTo>
                  <a:close/>
                </a:path>
              </a:pathLst>
            </a:custGeom>
            <a:noFill/>
            <a:ln w="8025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8830B148-4187-463E-9FC9-268391DD8FC4}"/>
                </a:ext>
              </a:extLst>
            </p:cNvPr>
            <p:cNvSpPr/>
            <p:nvPr/>
          </p:nvSpPr>
          <p:spPr>
            <a:xfrm>
              <a:off x="6298101" y="862316"/>
              <a:ext cx="167487" cy="155484"/>
            </a:xfrm>
            <a:custGeom>
              <a:avLst/>
              <a:gdLst>
                <a:gd name="connsiteX0" fmla="*/ 167307 w 167487"/>
                <a:gd name="connsiteY0" fmla="*/ 155445 h 155484"/>
                <a:gd name="connsiteX1" fmla="*/ -181 w 167487"/>
                <a:gd name="connsiteY1" fmla="*/ -39 h 1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487" h="155484">
                  <a:moveTo>
                    <a:pt x="167307" y="155445"/>
                  </a:moveTo>
                  <a:cubicBezTo>
                    <a:pt x="143615" y="77200"/>
                    <a:pt x="79613" y="17777"/>
                    <a:pt x="-181" y="-39"/>
                  </a:cubicBezTo>
                </a:path>
              </a:pathLst>
            </a:custGeom>
            <a:noFill/>
            <a:ln w="1521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97361E1B-76CB-4302-8788-6E42ABD215D4}"/>
                </a:ext>
              </a:extLst>
            </p:cNvPr>
            <p:cNvSpPr/>
            <p:nvPr/>
          </p:nvSpPr>
          <p:spPr>
            <a:xfrm>
              <a:off x="6321200" y="1139508"/>
              <a:ext cx="146970" cy="158206"/>
            </a:xfrm>
            <a:custGeom>
              <a:avLst/>
              <a:gdLst>
                <a:gd name="connsiteX0" fmla="*/ -181 w 146970"/>
                <a:gd name="connsiteY0" fmla="*/ 158167 h 158206"/>
                <a:gd name="connsiteX1" fmla="*/ 146790 w 146970"/>
                <a:gd name="connsiteY1" fmla="*/ -39 h 15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970" h="158206">
                  <a:moveTo>
                    <a:pt x="-181" y="158167"/>
                  </a:moveTo>
                  <a:cubicBezTo>
                    <a:pt x="72377" y="133623"/>
                    <a:pt x="127647" y="74123"/>
                    <a:pt x="146790" y="-39"/>
                  </a:cubicBezTo>
                </a:path>
              </a:pathLst>
            </a:custGeom>
            <a:noFill/>
            <a:ln w="1521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F82B3824-F507-490C-AE03-C9F3A9646A70}"/>
                </a:ext>
              </a:extLst>
            </p:cNvPr>
            <p:cNvSpPr/>
            <p:nvPr/>
          </p:nvSpPr>
          <p:spPr>
            <a:xfrm>
              <a:off x="6031516" y="1145370"/>
              <a:ext cx="138037" cy="149622"/>
            </a:xfrm>
            <a:custGeom>
              <a:avLst/>
              <a:gdLst>
                <a:gd name="connsiteX0" fmla="*/ -181 w 138037"/>
                <a:gd name="connsiteY0" fmla="*/ -39 h 149622"/>
                <a:gd name="connsiteX1" fmla="*/ 137857 w 138037"/>
                <a:gd name="connsiteY1" fmla="*/ 149583 h 14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037" h="149622">
                  <a:moveTo>
                    <a:pt x="-181" y="-39"/>
                  </a:moveTo>
                  <a:cubicBezTo>
                    <a:pt x="19589" y="68854"/>
                    <a:pt x="70778" y="124341"/>
                    <a:pt x="137857" y="149583"/>
                  </a:cubicBezTo>
                </a:path>
              </a:pathLst>
            </a:custGeom>
            <a:noFill/>
            <a:ln w="1521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id="{902DE5CA-A545-44FA-A520-C36B915F02A1}"/>
                </a:ext>
              </a:extLst>
            </p:cNvPr>
            <p:cNvSpPr/>
            <p:nvPr/>
          </p:nvSpPr>
          <p:spPr>
            <a:xfrm>
              <a:off x="6032493" y="869015"/>
              <a:ext cx="143760" cy="148785"/>
            </a:xfrm>
            <a:custGeom>
              <a:avLst/>
              <a:gdLst>
                <a:gd name="connsiteX0" fmla="*/ 143580 w 143760"/>
                <a:gd name="connsiteY0" fmla="*/ -39 h 148785"/>
                <a:gd name="connsiteX1" fmla="*/ -181 w 143760"/>
                <a:gd name="connsiteY1" fmla="*/ 148746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760" h="148785">
                  <a:moveTo>
                    <a:pt x="143580" y="-39"/>
                  </a:moveTo>
                  <a:cubicBezTo>
                    <a:pt x="74498" y="23521"/>
                    <a:pt x="20992" y="78896"/>
                    <a:pt x="-181" y="148746"/>
                  </a:cubicBezTo>
                </a:path>
              </a:pathLst>
            </a:custGeom>
            <a:noFill/>
            <a:ln w="1521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id="{4D28C050-A3B6-4010-A8EF-4FF72BC77388}"/>
                </a:ext>
              </a:extLst>
            </p:cNvPr>
            <p:cNvSpPr/>
            <p:nvPr/>
          </p:nvSpPr>
          <p:spPr>
            <a:xfrm>
              <a:off x="6104164" y="942291"/>
              <a:ext cx="125176" cy="136084"/>
            </a:xfrm>
            <a:custGeom>
              <a:avLst/>
              <a:gdLst>
                <a:gd name="connsiteX0" fmla="*/ -181 w 125176"/>
                <a:gd name="connsiteY0" fmla="*/ 123204 h 136084"/>
                <a:gd name="connsiteX1" fmla="*/ 43645 w 125176"/>
                <a:gd name="connsiteY1" fmla="*/ 136045 h 136084"/>
                <a:gd name="connsiteX2" fmla="*/ 124996 w 125176"/>
                <a:gd name="connsiteY2" fmla="*/ 54513 h 136084"/>
                <a:gd name="connsiteX3" fmla="*/ 103941 w 125176"/>
                <a:gd name="connsiteY3" fmla="*/ -39 h 13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176" h="136084">
                  <a:moveTo>
                    <a:pt x="-181" y="123204"/>
                  </a:moveTo>
                  <a:cubicBezTo>
                    <a:pt x="12883" y="131627"/>
                    <a:pt x="28104" y="136086"/>
                    <a:pt x="43645" y="136045"/>
                  </a:cubicBezTo>
                  <a:cubicBezTo>
                    <a:pt x="88623" y="135996"/>
                    <a:pt x="125044" y="99490"/>
                    <a:pt x="124996" y="54513"/>
                  </a:cubicBezTo>
                  <a:cubicBezTo>
                    <a:pt x="124967" y="34351"/>
                    <a:pt x="117473" y="14909"/>
                    <a:pt x="103941" y="-39"/>
                  </a:cubicBezTo>
                </a:path>
              </a:pathLst>
            </a:custGeom>
            <a:noFill/>
            <a:ln w="8025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DF4881AF-2F06-43FD-A9DA-4095F072F825}"/>
                </a:ext>
              </a:extLst>
            </p:cNvPr>
            <p:cNvSpPr/>
            <p:nvPr/>
          </p:nvSpPr>
          <p:spPr>
            <a:xfrm>
              <a:off x="6107095" y="1103289"/>
              <a:ext cx="122537" cy="121219"/>
            </a:xfrm>
            <a:custGeom>
              <a:avLst/>
              <a:gdLst>
                <a:gd name="connsiteX0" fmla="*/ 111966 w 122537"/>
                <a:gd name="connsiteY0" fmla="*/ 121180 h 121219"/>
                <a:gd name="connsiteX1" fmla="*/ 80681 w 122537"/>
                <a:gd name="connsiteY1" fmla="*/ 10338 h 121219"/>
                <a:gd name="connsiteX2" fmla="*/ 40993 w 122537"/>
                <a:gd name="connsiteY2" fmla="*/ -39 h 121219"/>
                <a:gd name="connsiteX3" fmla="*/ -181 w 122537"/>
                <a:gd name="connsiteY3" fmla="*/ 11127 h 1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7" h="121219">
                  <a:moveTo>
                    <a:pt x="111966" y="121180"/>
                  </a:moveTo>
                  <a:cubicBezTo>
                    <a:pt x="133935" y="81932"/>
                    <a:pt x="119929" y="32307"/>
                    <a:pt x="80681" y="10338"/>
                  </a:cubicBezTo>
                  <a:cubicBezTo>
                    <a:pt x="68552" y="3548"/>
                    <a:pt x="54888" y="-25"/>
                    <a:pt x="40993" y="-39"/>
                  </a:cubicBezTo>
                  <a:cubicBezTo>
                    <a:pt x="26519" y="-39"/>
                    <a:pt x="12311" y="3813"/>
                    <a:pt x="-181" y="11127"/>
                  </a:cubicBezTo>
                </a:path>
              </a:pathLst>
            </a:custGeom>
            <a:noFill/>
            <a:ln w="8025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id="{CD220D16-47DA-435B-A1B0-0430349BDD5D}"/>
                </a:ext>
              </a:extLst>
            </p:cNvPr>
            <p:cNvSpPr/>
            <p:nvPr/>
          </p:nvSpPr>
          <p:spPr>
            <a:xfrm>
              <a:off x="6269039" y="1103554"/>
              <a:ext cx="121879" cy="120954"/>
            </a:xfrm>
            <a:custGeom>
              <a:avLst/>
              <a:gdLst>
                <a:gd name="connsiteX0" fmla="*/ 121698 w 121879"/>
                <a:gd name="connsiteY0" fmla="*/ 10722 h 120954"/>
                <a:gd name="connsiteX1" fmla="*/ 10570 w 121879"/>
                <a:gd name="connsiteY1" fmla="*/ 40975 h 120954"/>
                <a:gd name="connsiteX2" fmla="*/ 10040 w 121879"/>
                <a:gd name="connsiteY2" fmla="*/ 120915 h 1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79" h="120954">
                  <a:moveTo>
                    <a:pt x="121698" y="10722"/>
                  </a:moveTo>
                  <a:cubicBezTo>
                    <a:pt x="82659" y="-11610"/>
                    <a:pt x="32902" y="1936"/>
                    <a:pt x="10570" y="40975"/>
                  </a:cubicBezTo>
                  <a:cubicBezTo>
                    <a:pt x="-3576" y="65700"/>
                    <a:pt x="-3771" y="96008"/>
                    <a:pt x="10040" y="120915"/>
                  </a:cubicBezTo>
                </a:path>
              </a:pathLst>
            </a:custGeom>
            <a:noFill/>
            <a:ln w="8025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id="{1E31F1CC-1BC0-4E55-AE40-FF9D1257B231}"/>
                </a:ext>
              </a:extLst>
            </p:cNvPr>
            <p:cNvSpPr/>
            <p:nvPr/>
          </p:nvSpPr>
          <p:spPr>
            <a:xfrm>
              <a:off x="6268657" y="942291"/>
              <a:ext cx="124912" cy="136025"/>
            </a:xfrm>
            <a:custGeom>
              <a:avLst/>
              <a:gdLst>
                <a:gd name="connsiteX0" fmla="*/ 20820 w 124912"/>
                <a:gd name="connsiteY0" fmla="*/ -39 h 136025"/>
                <a:gd name="connsiteX1" fmla="*/ 26681 w 124912"/>
                <a:gd name="connsiteY1" fmla="*/ 114990 h 136025"/>
                <a:gd name="connsiteX2" fmla="*/ 124732 w 124912"/>
                <a:gd name="connsiteY2" fmla="*/ 123413 h 13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12" h="136025">
                  <a:moveTo>
                    <a:pt x="20820" y="-39"/>
                  </a:moveTo>
                  <a:cubicBezTo>
                    <a:pt x="-9328" y="33339"/>
                    <a:pt x="-6704" y="84842"/>
                    <a:pt x="26681" y="114990"/>
                  </a:cubicBezTo>
                  <a:cubicBezTo>
                    <a:pt x="53780" y="139457"/>
                    <a:pt x="93851" y="142905"/>
                    <a:pt x="124732" y="123413"/>
                  </a:cubicBezTo>
                </a:path>
              </a:pathLst>
            </a:custGeom>
            <a:noFill/>
            <a:ln w="8025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id="{3B6A91CA-D088-4D60-AC67-1FA297E3AFA1}"/>
                </a:ext>
              </a:extLst>
            </p:cNvPr>
            <p:cNvSpPr/>
            <p:nvPr/>
          </p:nvSpPr>
          <p:spPr>
            <a:xfrm>
              <a:off x="6239899" y="1074327"/>
              <a:ext cx="18144" cy="18144"/>
            </a:xfrm>
            <a:custGeom>
              <a:avLst/>
              <a:gdLst>
                <a:gd name="connsiteX0" fmla="*/ 18144 w 18144"/>
                <a:gd name="connsiteY0" fmla="*/ 9072 h 18144"/>
                <a:gd name="connsiteX1" fmla="*/ 9072 w 18144"/>
                <a:gd name="connsiteY1" fmla="*/ 18145 h 18144"/>
                <a:gd name="connsiteX2" fmla="*/ 0 w 18144"/>
                <a:gd name="connsiteY2" fmla="*/ 9072 h 18144"/>
                <a:gd name="connsiteX3" fmla="*/ 9072 w 18144"/>
                <a:gd name="connsiteY3" fmla="*/ 0 h 18144"/>
                <a:gd name="connsiteX4" fmla="*/ 18144 w 18144"/>
                <a:gd name="connsiteY4" fmla="*/ 9072 h 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4" h="18144">
                  <a:moveTo>
                    <a:pt x="18144" y="9072"/>
                  </a:moveTo>
                  <a:cubicBezTo>
                    <a:pt x="18144" y="14083"/>
                    <a:pt x="14083" y="18145"/>
                    <a:pt x="9072" y="18145"/>
                  </a:cubicBezTo>
                  <a:cubicBezTo>
                    <a:pt x="4062" y="18145"/>
                    <a:pt x="0" y="14083"/>
                    <a:pt x="0" y="9072"/>
                  </a:cubicBezTo>
                  <a:cubicBezTo>
                    <a:pt x="0" y="4062"/>
                    <a:pt x="4062" y="0"/>
                    <a:pt x="9072" y="0"/>
                  </a:cubicBezTo>
                  <a:cubicBezTo>
                    <a:pt x="14083" y="0"/>
                    <a:pt x="18144" y="4062"/>
                    <a:pt x="18144" y="9072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94064A97-64F5-422C-8092-8B79165ADAF3}"/>
              </a:ext>
            </a:extLst>
          </p:cNvPr>
          <p:cNvGrpSpPr/>
          <p:nvPr/>
        </p:nvGrpSpPr>
        <p:grpSpPr>
          <a:xfrm>
            <a:off x="10366174" y="2463152"/>
            <a:ext cx="1052871" cy="520887"/>
            <a:chOff x="10366174" y="2463152"/>
            <a:chExt cx="1052871" cy="520887"/>
          </a:xfrm>
        </p:grpSpPr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id="{D82D5FE9-CBD8-4C77-A5EA-9123E153BD83}"/>
                </a:ext>
              </a:extLst>
            </p:cNvPr>
            <p:cNvSpPr/>
            <p:nvPr/>
          </p:nvSpPr>
          <p:spPr>
            <a:xfrm>
              <a:off x="10384249" y="2471875"/>
              <a:ext cx="1034796" cy="432467"/>
            </a:xfrm>
            <a:custGeom>
              <a:avLst/>
              <a:gdLst>
                <a:gd name="connsiteX0" fmla="*/ 1034615 w 1034796"/>
                <a:gd name="connsiteY0" fmla="*/ 219230 h 432467"/>
                <a:gd name="connsiteX1" fmla="*/ 1034615 w 1034796"/>
                <a:gd name="connsiteY1" fmla="*/ 413516 h 432467"/>
                <a:gd name="connsiteX2" fmla="*/ 1015704 w 1034796"/>
                <a:gd name="connsiteY2" fmla="*/ 432429 h 432467"/>
                <a:gd name="connsiteX3" fmla="*/ 951779 w 1034796"/>
                <a:gd name="connsiteY3" fmla="*/ 432429 h 432467"/>
                <a:gd name="connsiteX4" fmla="*/ 866081 w 1034796"/>
                <a:gd name="connsiteY4" fmla="*/ 341776 h 432467"/>
                <a:gd name="connsiteX5" fmla="*/ 775428 w 1034796"/>
                <a:gd name="connsiteY5" fmla="*/ 427467 h 432467"/>
                <a:gd name="connsiteX6" fmla="*/ 775428 w 1034796"/>
                <a:gd name="connsiteY6" fmla="*/ 432429 h 432467"/>
                <a:gd name="connsiteX7" fmla="*/ 242886 w 1034796"/>
                <a:gd name="connsiteY7" fmla="*/ 432429 h 432467"/>
                <a:gd name="connsiteX8" fmla="*/ 154676 w 1034796"/>
                <a:gd name="connsiteY8" fmla="*/ 344218 h 432467"/>
                <a:gd name="connsiteX9" fmla="*/ 66465 w 1034796"/>
                <a:gd name="connsiteY9" fmla="*/ 432429 h 432467"/>
                <a:gd name="connsiteX10" fmla="*/ 18592 w 1034796"/>
                <a:gd name="connsiteY10" fmla="*/ 432429 h 432467"/>
                <a:gd name="connsiteX11" fmla="*/ -180 w 1034796"/>
                <a:gd name="connsiteY11" fmla="*/ 413516 h 432467"/>
                <a:gd name="connsiteX12" fmla="*/ -180 w 1034796"/>
                <a:gd name="connsiteY12" fmla="*/ 413516 h 432467"/>
                <a:gd name="connsiteX13" fmla="*/ -180 w 1034796"/>
                <a:gd name="connsiteY13" fmla="*/ 178265 h 432467"/>
                <a:gd name="connsiteX14" fmla="*/ 936 w 1034796"/>
                <a:gd name="connsiteY14" fmla="*/ 171775 h 432467"/>
                <a:gd name="connsiteX15" fmla="*/ 59836 w 1034796"/>
                <a:gd name="connsiteY15" fmla="*/ 12313 h 432467"/>
                <a:gd name="connsiteX16" fmla="*/ 77491 w 1034796"/>
                <a:gd name="connsiteY16" fmla="*/ -39 h 432467"/>
                <a:gd name="connsiteX17" fmla="*/ 721065 w 1034796"/>
                <a:gd name="connsiteY17" fmla="*/ -39 h 432467"/>
                <a:gd name="connsiteX18" fmla="*/ 735022 w 1034796"/>
                <a:gd name="connsiteY18" fmla="*/ 6172 h 432467"/>
                <a:gd name="connsiteX19" fmla="*/ 873758 w 1034796"/>
                <a:gd name="connsiteY19" fmla="*/ 158725 h 432467"/>
                <a:gd name="connsiteX20" fmla="*/ 882899 w 1034796"/>
                <a:gd name="connsiteY20" fmla="*/ 164308 h 432467"/>
                <a:gd name="connsiteX21" fmla="*/ 1020588 w 1034796"/>
                <a:gd name="connsiteY21" fmla="*/ 200876 h 432467"/>
                <a:gd name="connsiteX22" fmla="*/ 1034615 w 1034796"/>
                <a:gd name="connsiteY22" fmla="*/ 219230 h 43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34796" h="432467">
                  <a:moveTo>
                    <a:pt x="1034615" y="219230"/>
                  </a:moveTo>
                  <a:lnTo>
                    <a:pt x="1034615" y="413516"/>
                  </a:lnTo>
                  <a:cubicBezTo>
                    <a:pt x="1034615" y="423963"/>
                    <a:pt x="1026172" y="432429"/>
                    <a:pt x="1015704" y="432429"/>
                  </a:cubicBezTo>
                  <a:lnTo>
                    <a:pt x="951779" y="432429"/>
                  </a:lnTo>
                  <a:cubicBezTo>
                    <a:pt x="953175" y="383731"/>
                    <a:pt x="914792" y="343143"/>
                    <a:pt x="866081" y="341776"/>
                  </a:cubicBezTo>
                  <a:cubicBezTo>
                    <a:pt x="817370" y="340401"/>
                    <a:pt x="776824" y="378770"/>
                    <a:pt x="775428" y="427467"/>
                  </a:cubicBezTo>
                  <a:cubicBezTo>
                    <a:pt x="775358" y="429121"/>
                    <a:pt x="775358" y="430775"/>
                    <a:pt x="775428" y="432429"/>
                  </a:cubicBezTo>
                  <a:lnTo>
                    <a:pt x="242886" y="432429"/>
                  </a:lnTo>
                  <a:cubicBezTo>
                    <a:pt x="242886" y="383711"/>
                    <a:pt x="203387" y="344218"/>
                    <a:pt x="154676" y="344218"/>
                  </a:cubicBezTo>
                  <a:cubicBezTo>
                    <a:pt x="105965" y="344218"/>
                    <a:pt x="66465" y="383711"/>
                    <a:pt x="66465" y="432429"/>
                  </a:cubicBezTo>
                  <a:lnTo>
                    <a:pt x="18592" y="432429"/>
                  </a:lnTo>
                  <a:cubicBezTo>
                    <a:pt x="8194" y="432387"/>
                    <a:pt x="-250" y="423922"/>
                    <a:pt x="-180" y="413516"/>
                  </a:cubicBezTo>
                  <a:cubicBezTo>
                    <a:pt x="-180" y="413516"/>
                    <a:pt x="-180" y="413516"/>
                    <a:pt x="-180" y="413516"/>
                  </a:cubicBezTo>
                  <a:lnTo>
                    <a:pt x="-180" y="178265"/>
                  </a:lnTo>
                  <a:cubicBezTo>
                    <a:pt x="-180" y="176053"/>
                    <a:pt x="168" y="173855"/>
                    <a:pt x="936" y="171775"/>
                  </a:cubicBezTo>
                  <a:lnTo>
                    <a:pt x="59836" y="12313"/>
                  </a:lnTo>
                  <a:cubicBezTo>
                    <a:pt x="62558" y="4902"/>
                    <a:pt x="69606" y="-25"/>
                    <a:pt x="77491" y="-39"/>
                  </a:cubicBezTo>
                  <a:lnTo>
                    <a:pt x="721065" y="-39"/>
                  </a:lnTo>
                  <a:cubicBezTo>
                    <a:pt x="726368" y="-19"/>
                    <a:pt x="731463" y="2236"/>
                    <a:pt x="735022" y="6172"/>
                  </a:cubicBezTo>
                  <a:lnTo>
                    <a:pt x="873758" y="158725"/>
                  </a:lnTo>
                  <a:cubicBezTo>
                    <a:pt x="876200" y="161419"/>
                    <a:pt x="879410" y="163352"/>
                    <a:pt x="882899" y="164308"/>
                  </a:cubicBezTo>
                  <a:lnTo>
                    <a:pt x="1020588" y="200876"/>
                  </a:lnTo>
                  <a:cubicBezTo>
                    <a:pt x="1028893" y="203096"/>
                    <a:pt x="1034685" y="210632"/>
                    <a:pt x="1034615" y="21923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6CEFFDBA-2210-4F6B-A47A-BE28DD9C34C6}"/>
                </a:ext>
              </a:extLst>
            </p:cNvPr>
            <p:cNvSpPr/>
            <p:nvPr/>
          </p:nvSpPr>
          <p:spPr>
            <a:xfrm>
              <a:off x="10433379" y="2501185"/>
              <a:ext cx="420324" cy="110542"/>
            </a:xfrm>
            <a:custGeom>
              <a:avLst/>
              <a:gdLst>
                <a:gd name="connsiteX0" fmla="*/ 409118 w 420324"/>
                <a:gd name="connsiteY0" fmla="*/ 110503 h 110542"/>
                <a:gd name="connsiteX1" fmla="*/ 10915 w 420324"/>
                <a:gd name="connsiteY1" fmla="*/ 110503 h 110542"/>
                <a:gd name="connsiteX2" fmla="*/ -181 w 420324"/>
                <a:gd name="connsiteY2" fmla="*/ 99386 h 110542"/>
                <a:gd name="connsiteX3" fmla="*/ 378 w 420324"/>
                <a:gd name="connsiteY3" fmla="*/ 95987 h 110542"/>
                <a:gd name="connsiteX4" fmla="*/ 29269 w 420324"/>
                <a:gd name="connsiteY4" fmla="*/ 7567 h 110542"/>
                <a:gd name="connsiteX5" fmla="*/ 39877 w 420324"/>
                <a:gd name="connsiteY5" fmla="*/ -39 h 110542"/>
                <a:gd name="connsiteX6" fmla="*/ 409118 w 420324"/>
                <a:gd name="connsiteY6" fmla="*/ -39 h 110542"/>
                <a:gd name="connsiteX7" fmla="*/ 420144 w 420324"/>
                <a:gd name="connsiteY7" fmla="*/ 10987 h 110542"/>
                <a:gd name="connsiteX8" fmla="*/ 420144 w 420324"/>
                <a:gd name="connsiteY8" fmla="*/ 99407 h 110542"/>
                <a:gd name="connsiteX9" fmla="*/ 409118 w 420324"/>
                <a:gd name="connsiteY9" fmla="*/ 110503 h 11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324" h="110542">
                  <a:moveTo>
                    <a:pt x="409118" y="110503"/>
                  </a:moveTo>
                  <a:lnTo>
                    <a:pt x="10915" y="110503"/>
                  </a:lnTo>
                  <a:cubicBezTo>
                    <a:pt x="4775" y="110496"/>
                    <a:pt x="-181" y="105520"/>
                    <a:pt x="-181" y="99386"/>
                  </a:cubicBezTo>
                  <a:cubicBezTo>
                    <a:pt x="-181" y="98234"/>
                    <a:pt x="29" y="97083"/>
                    <a:pt x="378" y="95987"/>
                  </a:cubicBezTo>
                  <a:lnTo>
                    <a:pt x="29269" y="7567"/>
                  </a:lnTo>
                  <a:cubicBezTo>
                    <a:pt x="30805" y="3017"/>
                    <a:pt x="35062" y="-46"/>
                    <a:pt x="39877" y="-39"/>
                  </a:cubicBezTo>
                  <a:lnTo>
                    <a:pt x="409118" y="-39"/>
                  </a:lnTo>
                  <a:cubicBezTo>
                    <a:pt x="415189" y="-39"/>
                    <a:pt x="420144" y="4895"/>
                    <a:pt x="420144" y="10987"/>
                  </a:cubicBezTo>
                  <a:lnTo>
                    <a:pt x="420144" y="99407"/>
                  </a:lnTo>
                  <a:cubicBezTo>
                    <a:pt x="420144" y="105506"/>
                    <a:pt x="415189" y="110468"/>
                    <a:pt x="409118" y="110503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76317726-C8EB-434A-BBA6-17EF37D9336E}"/>
                </a:ext>
              </a:extLst>
            </p:cNvPr>
            <p:cNvSpPr/>
            <p:nvPr/>
          </p:nvSpPr>
          <p:spPr>
            <a:xfrm>
              <a:off x="10893479" y="2501185"/>
              <a:ext cx="280566" cy="110542"/>
            </a:xfrm>
            <a:custGeom>
              <a:avLst/>
              <a:gdLst>
                <a:gd name="connsiteX0" fmla="*/ 271991 w 280566"/>
                <a:gd name="connsiteY0" fmla="*/ 110503 h 110542"/>
                <a:gd name="connsiteX1" fmla="*/ 8197 w 280566"/>
                <a:gd name="connsiteY1" fmla="*/ 110503 h 110542"/>
                <a:gd name="connsiteX2" fmla="*/ -177 w 280566"/>
                <a:gd name="connsiteY2" fmla="*/ 101709 h 110542"/>
                <a:gd name="connsiteX3" fmla="*/ -177 w 280566"/>
                <a:gd name="connsiteY3" fmla="*/ 8754 h 110542"/>
                <a:gd name="connsiteX4" fmla="*/ 8197 w 280566"/>
                <a:gd name="connsiteY4" fmla="*/ -39 h 110542"/>
                <a:gd name="connsiteX5" fmla="*/ 8197 w 280566"/>
                <a:gd name="connsiteY5" fmla="*/ -39 h 110542"/>
                <a:gd name="connsiteX6" fmla="*/ 192294 w 280566"/>
                <a:gd name="connsiteY6" fmla="*/ -39 h 110542"/>
                <a:gd name="connsiteX7" fmla="*/ 198645 w 280566"/>
                <a:gd name="connsiteY7" fmla="*/ 3031 h 110542"/>
                <a:gd name="connsiteX8" fmla="*/ 278341 w 280566"/>
                <a:gd name="connsiteY8" fmla="*/ 95987 h 110542"/>
                <a:gd name="connsiteX9" fmla="*/ 277225 w 280566"/>
                <a:gd name="connsiteY9" fmla="*/ 108465 h 110542"/>
                <a:gd name="connsiteX10" fmla="*/ 271991 w 280566"/>
                <a:gd name="connsiteY10" fmla="*/ 110503 h 11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566" h="110542">
                  <a:moveTo>
                    <a:pt x="271991" y="110503"/>
                  </a:moveTo>
                  <a:lnTo>
                    <a:pt x="8197" y="110503"/>
                  </a:lnTo>
                  <a:cubicBezTo>
                    <a:pt x="3452" y="110349"/>
                    <a:pt x="-247" y="106434"/>
                    <a:pt x="-177" y="101709"/>
                  </a:cubicBezTo>
                  <a:lnTo>
                    <a:pt x="-177" y="8754"/>
                  </a:lnTo>
                  <a:cubicBezTo>
                    <a:pt x="-317" y="4015"/>
                    <a:pt x="3452" y="79"/>
                    <a:pt x="8197" y="-39"/>
                  </a:cubicBezTo>
                  <a:cubicBezTo>
                    <a:pt x="8197" y="-39"/>
                    <a:pt x="8197" y="-39"/>
                    <a:pt x="8197" y="-39"/>
                  </a:cubicBezTo>
                  <a:lnTo>
                    <a:pt x="192294" y="-39"/>
                  </a:lnTo>
                  <a:cubicBezTo>
                    <a:pt x="194737" y="-19"/>
                    <a:pt x="197110" y="1105"/>
                    <a:pt x="198645" y="3031"/>
                  </a:cubicBezTo>
                  <a:lnTo>
                    <a:pt x="278341" y="95987"/>
                  </a:lnTo>
                  <a:cubicBezTo>
                    <a:pt x="281482" y="99748"/>
                    <a:pt x="280924" y="105338"/>
                    <a:pt x="277225" y="108465"/>
                  </a:cubicBezTo>
                  <a:cubicBezTo>
                    <a:pt x="275690" y="109686"/>
                    <a:pt x="273875" y="110405"/>
                    <a:pt x="271991" y="110503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5" name="Forma Livre: Forma 94">
              <a:extLst>
                <a:ext uri="{FF2B5EF4-FFF2-40B4-BE49-F238E27FC236}">
                  <a16:creationId xmlns:a16="http://schemas.microsoft.com/office/drawing/2014/main" id="{1160C339-A1E9-489B-B4C5-CAF1EE66FD1E}"/>
                </a:ext>
              </a:extLst>
            </p:cNvPr>
            <p:cNvSpPr/>
            <p:nvPr/>
          </p:nvSpPr>
          <p:spPr>
            <a:xfrm>
              <a:off x="10366174" y="2463152"/>
              <a:ext cx="1034796" cy="432398"/>
            </a:xfrm>
            <a:custGeom>
              <a:avLst/>
              <a:gdLst>
                <a:gd name="connsiteX0" fmla="*/ 1034616 w 1034796"/>
                <a:gd name="connsiteY0" fmla="*/ 219230 h 432398"/>
                <a:gd name="connsiteX1" fmla="*/ 1034616 w 1034796"/>
                <a:gd name="connsiteY1" fmla="*/ 413516 h 432398"/>
                <a:gd name="connsiteX2" fmla="*/ 1015774 w 1034796"/>
                <a:gd name="connsiteY2" fmla="*/ 432359 h 432398"/>
                <a:gd name="connsiteX3" fmla="*/ 951849 w 1034796"/>
                <a:gd name="connsiteY3" fmla="*/ 432359 h 432398"/>
                <a:gd name="connsiteX4" fmla="*/ 866151 w 1034796"/>
                <a:gd name="connsiteY4" fmla="*/ 341706 h 432398"/>
                <a:gd name="connsiteX5" fmla="*/ 775498 w 1034796"/>
                <a:gd name="connsiteY5" fmla="*/ 427397 h 432398"/>
                <a:gd name="connsiteX6" fmla="*/ 775498 w 1034796"/>
                <a:gd name="connsiteY6" fmla="*/ 432359 h 432398"/>
                <a:gd name="connsiteX7" fmla="*/ 242887 w 1034796"/>
                <a:gd name="connsiteY7" fmla="*/ 432359 h 432398"/>
                <a:gd name="connsiteX8" fmla="*/ 154676 w 1034796"/>
                <a:gd name="connsiteY8" fmla="*/ 344149 h 432398"/>
                <a:gd name="connsiteX9" fmla="*/ 66466 w 1034796"/>
                <a:gd name="connsiteY9" fmla="*/ 432359 h 432398"/>
                <a:gd name="connsiteX10" fmla="*/ 18662 w 1034796"/>
                <a:gd name="connsiteY10" fmla="*/ 432359 h 432398"/>
                <a:gd name="connsiteX11" fmla="*/ -181 w 1034796"/>
                <a:gd name="connsiteY11" fmla="*/ 413516 h 432398"/>
                <a:gd name="connsiteX12" fmla="*/ -181 w 1034796"/>
                <a:gd name="connsiteY12" fmla="*/ 178265 h 432398"/>
                <a:gd name="connsiteX13" fmla="*/ 1006 w 1034796"/>
                <a:gd name="connsiteY13" fmla="*/ 171775 h 432398"/>
                <a:gd name="connsiteX14" fmla="*/ 59905 w 1034796"/>
                <a:gd name="connsiteY14" fmla="*/ 12313 h 432398"/>
                <a:gd name="connsiteX15" fmla="*/ 77562 w 1034796"/>
                <a:gd name="connsiteY15" fmla="*/ -39 h 432398"/>
                <a:gd name="connsiteX16" fmla="*/ 721134 w 1034796"/>
                <a:gd name="connsiteY16" fmla="*/ -39 h 432398"/>
                <a:gd name="connsiteX17" fmla="*/ 735091 w 1034796"/>
                <a:gd name="connsiteY17" fmla="*/ 6172 h 432398"/>
                <a:gd name="connsiteX18" fmla="*/ 874107 w 1034796"/>
                <a:gd name="connsiteY18" fmla="*/ 158865 h 432398"/>
                <a:gd name="connsiteX19" fmla="*/ 883179 w 1034796"/>
                <a:gd name="connsiteY19" fmla="*/ 164448 h 432398"/>
                <a:gd name="connsiteX20" fmla="*/ 1020868 w 1034796"/>
                <a:gd name="connsiteY20" fmla="*/ 201016 h 432398"/>
                <a:gd name="connsiteX21" fmla="*/ 1034616 w 1034796"/>
                <a:gd name="connsiteY21" fmla="*/ 219230 h 43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4796" h="432398">
                  <a:moveTo>
                    <a:pt x="1034616" y="219230"/>
                  </a:moveTo>
                  <a:lnTo>
                    <a:pt x="1034616" y="413516"/>
                  </a:lnTo>
                  <a:cubicBezTo>
                    <a:pt x="1034616" y="423922"/>
                    <a:pt x="1026172" y="432359"/>
                    <a:pt x="1015774" y="432359"/>
                  </a:cubicBezTo>
                  <a:lnTo>
                    <a:pt x="951849" y="432359"/>
                  </a:lnTo>
                  <a:cubicBezTo>
                    <a:pt x="953244" y="383662"/>
                    <a:pt x="914862" y="343074"/>
                    <a:pt x="866151" y="341706"/>
                  </a:cubicBezTo>
                  <a:cubicBezTo>
                    <a:pt x="817440" y="340331"/>
                    <a:pt x="776893" y="378700"/>
                    <a:pt x="775498" y="427397"/>
                  </a:cubicBezTo>
                  <a:cubicBezTo>
                    <a:pt x="775428" y="429051"/>
                    <a:pt x="775428" y="430705"/>
                    <a:pt x="775498" y="432359"/>
                  </a:cubicBezTo>
                  <a:lnTo>
                    <a:pt x="242887" y="432359"/>
                  </a:lnTo>
                  <a:cubicBezTo>
                    <a:pt x="242887" y="383641"/>
                    <a:pt x="203387" y="344149"/>
                    <a:pt x="154676" y="344149"/>
                  </a:cubicBezTo>
                  <a:cubicBezTo>
                    <a:pt x="105965" y="344149"/>
                    <a:pt x="66466" y="383641"/>
                    <a:pt x="66466" y="432359"/>
                  </a:cubicBezTo>
                  <a:lnTo>
                    <a:pt x="18662" y="432359"/>
                  </a:lnTo>
                  <a:cubicBezTo>
                    <a:pt x="8264" y="432359"/>
                    <a:pt x="-181" y="423922"/>
                    <a:pt x="-181" y="413516"/>
                  </a:cubicBezTo>
                  <a:lnTo>
                    <a:pt x="-181" y="178265"/>
                  </a:lnTo>
                  <a:cubicBezTo>
                    <a:pt x="-181" y="176046"/>
                    <a:pt x="168" y="173841"/>
                    <a:pt x="1006" y="171775"/>
                  </a:cubicBezTo>
                  <a:lnTo>
                    <a:pt x="59905" y="12313"/>
                  </a:lnTo>
                  <a:cubicBezTo>
                    <a:pt x="62627" y="4895"/>
                    <a:pt x="69676" y="-46"/>
                    <a:pt x="77562" y="-39"/>
                  </a:cubicBezTo>
                  <a:lnTo>
                    <a:pt x="721134" y="-39"/>
                  </a:lnTo>
                  <a:cubicBezTo>
                    <a:pt x="726438" y="-53"/>
                    <a:pt x="731532" y="2208"/>
                    <a:pt x="735091" y="6172"/>
                  </a:cubicBezTo>
                  <a:lnTo>
                    <a:pt x="874107" y="158865"/>
                  </a:lnTo>
                  <a:cubicBezTo>
                    <a:pt x="876549" y="161552"/>
                    <a:pt x="879690" y="163492"/>
                    <a:pt x="883179" y="164448"/>
                  </a:cubicBezTo>
                  <a:lnTo>
                    <a:pt x="1020868" y="201016"/>
                  </a:lnTo>
                  <a:cubicBezTo>
                    <a:pt x="1029033" y="203305"/>
                    <a:pt x="1034616" y="210758"/>
                    <a:pt x="1034616" y="219230"/>
                  </a:cubicBezTo>
                  <a:close/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B7E802B5-B4CA-40CB-8E3D-35A61CB054B5}"/>
                </a:ext>
              </a:extLst>
            </p:cNvPr>
            <p:cNvSpPr/>
            <p:nvPr/>
          </p:nvSpPr>
          <p:spPr>
            <a:xfrm>
              <a:off x="10433030" y="2807619"/>
              <a:ext cx="176420" cy="176420"/>
            </a:xfrm>
            <a:custGeom>
              <a:avLst/>
              <a:gdLst>
                <a:gd name="connsiteX0" fmla="*/ 176239 w 176420"/>
                <a:gd name="connsiteY0" fmla="*/ 88171 h 176420"/>
                <a:gd name="connsiteX1" fmla="*/ 88029 w 176420"/>
                <a:gd name="connsiteY1" fmla="*/ 176381 h 176420"/>
                <a:gd name="connsiteX2" fmla="*/ -181 w 176420"/>
                <a:gd name="connsiteY2" fmla="*/ 88171 h 176420"/>
                <a:gd name="connsiteX3" fmla="*/ 88029 w 176420"/>
                <a:gd name="connsiteY3" fmla="*/ -39 h 176420"/>
                <a:gd name="connsiteX4" fmla="*/ 176239 w 176420"/>
                <a:gd name="connsiteY4" fmla="*/ 88171 h 17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0" h="176420">
                  <a:moveTo>
                    <a:pt x="176239" y="88171"/>
                  </a:moveTo>
                  <a:cubicBezTo>
                    <a:pt x="176239" y="136889"/>
                    <a:pt x="136741" y="176381"/>
                    <a:pt x="88029" y="176381"/>
                  </a:cubicBezTo>
                  <a:cubicBezTo>
                    <a:pt x="39318" y="176381"/>
                    <a:pt x="-181" y="136889"/>
                    <a:pt x="-181" y="88171"/>
                  </a:cubicBezTo>
                  <a:cubicBezTo>
                    <a:pt x="-181" y="39453"/>
                    <a:pt x="39318" y="-39"/>
                    <a:pt x="88029" y="-39"/>
                  </a:cubicBezTo>
                  <a:cubicBezTo>
                    <a:pt x="136741" y="-39"/>
                    <a:pt x="176239" y="39453"/>
                    <a:pt x="176239" y="88171"/>
                  </a:cubicBezTo>
                  <a:close/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7" name="Forma Livre: Forma 96">
              <a:extLst>
                <a:ext uri="{FF2B5EF4-FFF2-40B4-BE49-F238E27FC236}">
                  <a16:creationId xmlns:a16="http://schemas.microsoft.com/office/drawing/2014/main" id="{C42A3087-1C97-4ABF-83D7-8D3198197980}"/>
                </a:ext>
              </a:extLst>
            </p:cNvPr>
            <p:cNvSpPr/>
            <p:nvPr/>
          </p:nvSpPr>
          <p:spPr>
            <a:xfrm>
              <a:off x="10464922" y="2839651"/>
              <a:ext cx="46687" cy="49548"/>
            </a:xfrm>
            <a:custGeom>
              <a:avLst/>
              <a:gdLst>
                <a:gd name="connsiteX0" fmla="*/ -181 w 46687"/>
                <a:gd name="connsiteY0" fmla="*/ 49509 h 49548"/>
                <a:gd name="connsiteX1" fmla="*/ 46507 w 46687"/>
                <a:gd name="connsiteY1" fmla="*/ -39 h 4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687" h="49548">
                  <a:moveTo>
                    <a:pt x="-181" y="49509"/>
                  </a:moveTo>
                  <a:cubicBezTo>
                    <a:pt x="2611" y="24456"/>
                    <a:pt x="21662" y="4266"/>
                    <a:pt x="46507" y="-39"/>
                  </a:cubicBezTo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8" name="Forma Livre: Forma 97">
              <a:extLst>
                <a:ext uri="{FF2B5EF4-FFF2-40B4-BE49-F238E27FC236}">
                  <a16:creationId xmlns:a16="http://schemas.microsoft.com/office/drawing/2014/main" id="{17C6AE7D-20C3-4F22-AD36-2A51A11BCC27}"/>
                </a:ext>
              </a:extLst>
            </p:cNvPr>
            <p:cNvSpPr/>
            <p:nvPr/>
          </p:nvSpPr>
          <p:spPr>
            <a:xfrm>
              <a:off x="10528638" y="2904343"/>
              <a:ext cx="48850" cy="47454"/>
            </a:xfrm>
            <a:custGeom>
              <a:avLst/>
              <a:gdLst>
                <a:gd name="connsiteX0" fmla="*/ 48670 w 48850"/>
                <a:gd name="connsiteY0" fmla="*/ -39 h 47454"/>
                <a:gd name="connsiteX1" fmla="*/ -181 w 48850"/>
                <a:gd name="connsiteY1" fmla="*/ 47415 h 4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50" h="47454">
                  <a:moveTo>
                    <a:pt x="48670" y="-39"/>
                  </a:moveTo>
                  <a:cubicBezTo>
                    <a:pt x="44761" y="24881"/>
                    <a:pt x="24872" y="44219"/>
                    <a:pt x="-181" y="47415"/>
                  </a:cubicBezTo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9" name="Forma Livre: Forma 98">
              <a:extLst>
                <a:ext uri="{FF2B5EF4-FFF2-40B4-BE49-F238E27FC236}">
                  <a16:creationId xmlns:a16="http://schemas.microsoft.com/office/drawing/2014/main" id="{A63FF1A2-35B9-4BAE-BDD2-8AEEBAE9480A}"/>
                </a:ext>
              </a:extLst>
            </p:cNvPr>
            <p:cNvSpPr/>
            <p:nvPr/>
          </p:nvSpPr>
          <p:spPr>
            <a:xfrm>
              <a:off x="11174025" y="2839651"/>
              <a:ext cx="46687" cy="49548"/>
            </a:xfrm>
            <a:custGeom>
              <a:avLst/>
              <a:gdLst>
                <a:gd name="connsiteX0" fmla="*/ -181 w 46687"/>
                <a:gd name="connsiteY0" fmla="*/ 49509 h 49548"/>
                <a:gd name="connsiteX1" fmla="*/ 46507 w 46687"/>
                <a:gd name="connsiteY1" fmla="*/ -39 h 4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687" h="49548">
                  <a:moveTo>
                    <a:pt x="-181" y="49509"/>
                  </a:moveTo>
                  <a:cubicBezTo>
                    <a:pt x="2681" y="24463"/>
                    <a:pt x="21662" y="4287"/>
                    <a:pt x="46507" y="-39"/>
                  </a:cubicBezTo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0" name="Forma Livre: Forma 99">
              <a:extLst>
                <a:ext uri="{FF2B5EF4-FFF2-40B4-BE49-F238E27FC236}">
                  <a16:creationId xmlns:a16="http://schemas.microsoft.com/office/drawing/2014/main" id="{A9FD1FE0-4E7E-4421-B798-1EBF8A31EEE3}"/>
                </a:ext>
              </a:extLst>
            </p:cNvPr>
            <p:cNvSpPr/>
            <p:nvPr/>
          </p:nvSpPr>
          <p:spPr>
            <a:xfrm>
              <a:off x="11237530" y="2904343"/>
              <a:ext cx="48850" cy="47454"/>
            </a:xfrm>
            <a:custGeom>
              <a:avLst/>
              <a:gdLst>
                <a:gd name="connsiteX0" fmla="*/ 48670 w 48850"/>
                <a:gd name="connsiteY0" fmla="*/ -39 h 47454"/>
                <a:gd name="connsiteX1" fmla="*/ -181 w 48850"/>
                <a:gd name="connsiteY1" fmla="*/ 47415 h 4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50" h="47454">
                  <a:moveTo>
                    <a:pt x="48670" y="-39"/>
                  </a:moveTo>
                  <a:cubicBezTo>
                    <a:pt x="44762" y="24888"/>
                    <a:pt x="24873" y="44240"/>
                    <a:pt x="-181" y="47415"/>
                  </a:cubicBezTo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1" name="Forma Livre: Forma 100">
              <a:extLst>
                <a:ext uri="{FF2B5EF4-FFF2-40B4-BE49-F238E27FC236}">
                  <a16:creationId xmlns:a16="http://schemas.microsoft.com/office/drawing/2014/main" id="{D716E117-0418-47E8-9CB9-3EF75CD2C66D}"/>
                </a:ext>
              </a:extLst>
            </p:cNvPr>
            <p:cNvSpPr/>
            <p:nvPr/>
          </p:nvSpPr>
          <p:spPr>
            <a:xfrm>
              <a:off x="11141993" y="2807619"/>
              <a:ext cx="176420" cy="176420"/>
            </a:xfrm>
            <a:custGeom>
              <a:avLst/>
              <a:gdLst>
                <a:gd name="connsiteX0" fmla="*/ 176240 w 176420"/>
                <a:gd name="connsiteY0" fmla="*/ 88171 h 176420"/>
                <a:gd name="connsiteX1" fmla="*/ 88030 w 176420"/>
                <a:gd name="connsiteY1" fmla="*/ 176381 h 176420"/>
                <a:gd name="connsiteX2" fmla="*/ -181 w 176420"/>
                <a:gd name="connsiteY2" fmla="*/ 88171 h 176420"/>
                <a:gd name="connsiteX3" fmla="*/ 88030 w 176420"/>
                <a:gd name="connsiteY3" fmla="*/ -39 h 176420"/>
                <a:gd name="connsiteX4" fmla="*/ 176240 w 176420"/>
                <a:gd name="connsiteY4" fmla="*/ 88171 h 17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0" h="176420">
                  <a:moveTo>
                    <a:pt x="176240" y="88171"/>
                  </a:moveTo>
                  <a:cubicBezTo>
                    <a:pt x="176240" y="136889"/>
                    <a:pt x="136741" y="176381"/>
                    <a:pt x="88030" y="176381"/>
                  </a:cubicBezTo>
                  <a:cubicBezTo>
                    <a:pt x="39319" y="176381"/>
                    <a:pt x="-181" y="136889"/>
                    <a:pt x="-181" y="88171"/>
                  </a:cubicBezTo>
                  <a:cubicBezTo>
                    <a:pt x="-181" y="39453"/>
                    <a:pt x="39319" y="-39"/>
                    <a:pt x="88030" y="-39"/>
                  </a:cubicBezTo>
                  <a:cubicBezTo>
                    <a:pt x="136741" y="-39"/>
                    <a:pt x="176240" y="39453"/>
                    <a:pt x="176240" y="88171"/>
                  </a:cubicBezTo>
                  <a:close/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2" name="Forma Livre: Forma 101">
              <a:extLst>
                <a:ext uri="{FF2B5EF4-FFF2-40B4-BE49-F238E27FC236}">
                  <a16:creationId xmlns:a16="http://schemas.microsoft.com/office/drawing/2014/main" id="{90A79ECB-A5CC-4D6D-894E-20335B0E6ACB}"/>
                </a:ext>
              </a:extLst>
            </p:cNvPr>
            <p:cNvSpPr/>
            <p:nvPr/>
          </p:nvSpPr>
          <p:spPr>
            <a:xfrm>
              <a:off x="11326160" y="2721921"/>
              <a:ext cx="74811" cy="52130"/>
            </a:xfrm>
            <a:custGeom>
              <a:avLst/>
              <a:gdLst>
                <a:gd name="connsiteX0" fmla="*/ 74630 w 74811"/>
                <a:gd name="connsiteY0" fmla="*/ -39 h 52130"/>
                <a:gd name="connsiteX1" fmla="*/ 9798 w 74811"/>
                <a:gd name="connsiteY1" fmla="*/ -39 h 52130"/>
                <a:gd name="connsiteX2" fmla="*/ -181 w 74811"/>
                <a:gd name="connsiteY2" fmla="*/ 9940 h 52130"/>
                <a:gd name="connsiteX3" fmla="*/ -181 w 74811"/>
                <a:gd name="connsiteY3" fmla="*/ 10010 h 52130"/>
                <a:gd name="connsiteX4" fmla="*/ -181 w 74811"/>
                <a:gd name="connsiteY4" fmla="*/ 42112 h 52130"/>
                <a:gd name="connsiteX5" fmla="*/ 9798 w 74811"/>
                <a:gd name="connsiteY5" fmla="*/ 52091 h 52130"/>
                <a:gd name="connsiteX6" fmla="*/ 74630 w 74811"/>
                <a:gd name="connsiteY6" fmla="*/ 52091 h 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11" h="52130">
                  <a:moveTo>
                    <a:pt x="74630" y="-39"/>
                  </a:moveTo>
                  <a:lnTo>
                    <a:pt x="9798" y="-39"/>
                  </a:lnTo>
                  <a:cubicBezTo>
                    <a:pt x="4286" y="-39"/>
                    <a:pt x="-181" y="4427"/>
                    <a:pt x="-181" y="9940"/>
                  </a:cubicBezTo>
                  <a:cubicBezTo>
                    <a:pt x="-181" y="9961"/>
                    <a:pt x="-181" y="9989"/>
                    <a:pt x="-181" y="10010"/>
                  </a:cubicBezTo>
                  <a:lnTo>
                    <a:pt x="-181" y="42112"/>
                  </a:lnTo>
                  <a:cubicBezTo>
                    <a:pt x="-181" y="47625"/>
                    <a:pt x="4286" y="52091"/>
                    <a:pt x="9798" y="52091"/>
                  </a:cubicBezTo>
                  <a:lnTo>
                    <a:pt x="74630" y="52091"/>
                  </a:lnTo>
                </a:path>
              </a:pathLst>
            </a:custGeom>
            <a:noFill/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3" name="Forma Livre: Forma 102">
              <a:extLst>
                <a:ext uri="{FF2B5EF4-FFF2-40B4-BE49-F238E27FC236}">
                  <a16:creationId xmlns:a16="http://schemas.microsoft.com/office/drawing/2014/main" id="{A53890FB-4558-458C-901D-B1D40F1BE709}"/>
                </a:ext>
              </a:extLst>
            </p:cNvPr>
            <p:cNvSpPr/>
            <p:nvPr/>
          </p:nvSpPr>
          <p:spPr>
            <a:xfrm>
              <a:off x="10370152" y="2747951"/>
              <a:ext cx="180538" cy="6978"/>
            </a:xfrm>
            <a:custGeom>
              <a:avLst/>
              <a:gdLst>
                <a:gd name="connsiteX0" fmla="*/ 0 w 180538"/>
                <a:gd name="connsiteY0" fmla="*/ 0 h 6978"/>
                <a:gd name="connsiteX1" fmla="*/ 180538 w 180538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538" h="6978">
                  <a:moveTo>
                    <a:pt x="0" y="0"/>
                  </a:moveTo>
                  <a:lnTo>
                    <a:pt x="180538" y="0"/>
                  </a:lnTo>
                </a:path>
              </a:pathLst>
            </a:custGeom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4" name="Forma Livre: Forma 103">
              <a:extLst>
                <a:ext uri="{FF2B5EF4-FFF2-40B4-BE49-F238E27FC236}">
                  <a16:creationId xmlns:a16="http://schemas.microsoft.com/office/drawing/2014/main" id="{D1C7D17E-E73C-46D1-AFC3-12956D9CD9D2}"/>
                </a:ext>
              </a:extLst>
            </p:cNvPr>
            <p:cNvSpPr/>
            <p:nvPr/>
          </p:nvSpPr>
          <p:spPr>
            <a:xfrm>
              <a:off x="10632969" y="2747951"/>
              <a:ext cx="605120" cy="6978"/>
            </a:xfrm>
            <a:custGeom>
              <a:avLst/>
              <a:gdLst>
                <a:gd name="connsiteX0" fmla="*/ 0 w 605120"/>
                <a:gd name="connsiteY0" fmla="*/ 0 h 6978"/>
                <a:gd name="connsiteX1" fmla="*/ 605120 w 605120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120" h="6978">
                  <a:moveTo>
                    <a:pt x="0" y="0"/>
                  </a:moveTo>
                  <a:lnTo>
                    <a:pt x="605120" y="0"/>
                  </a:lnTo>
                </a:path>
              </a:pathLst>
            </a:custGeom>
            <a:ln w="1074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5" name="Forma Livre: Forma 104">
              <a:extLst>
                <a:ext uri="{FF2B5EF4-FFF2-40B4-BE49-F238E27FC236}">
                  <a16:creationId xmlns:a16="http://schemas.microsoft.com/office/drawing/2014/main" id="{4DFC7904-4C77-4838-82D5-73A7B83CD6AB}"/>
                </a:ext>
              </a:extLst>
            </p:cNvPr>
            <p:cNvSpPr/>
            <p:nvPr/>
          </p:nvSpPr>
          <p:spPr>
            <a:xfrm>
              <a:off x="10423050" y="2509280"/>
              <a:ext cx="419697" cy="110542"/>
            </a:xfrm>
            <a:custGeom>
              <a:avLst/>
              <a:gdLst>
                <a:gd name="connsiteX0" fmla="*/ 408699 w 419697"/>
                <a:gd name="connsiteY0" fmla="*/ 110503 h 110542"/>
                <a:gd name="connsiteX1" fmla="*/ 10915 w 419697"/>
                <a:gd name="connsiteY1" fmla="*/ 110503 h 110542"/>
                <a:gd name="connsiteX2" fmla="*/ -181 w 419697"/>
                <a:gd name="connsiteY2" fmla="*/ 99553 h 110542"/>
                <a:gd name="connsiteX3" fmla="*/ 377 w 419697"/>
                <a:gd name="connsiteY3" fmla="*/ 95987 h 110542"/>
                <a:gd name="connsiteX4" fmla="*/ 28641 w 419697"/>
                <a:gd name="connsiteY4" fmla="*/ 7568 h 110542"/>
                <a:gd name="connsiteX5" fmla="*/ 39179 w 419697"/>
                <a:gd name="connsiteY5" fmla="*/ -39 h 110542"/>
                <a:gd name="connsiteX6" fmla="*/ 408420 w 419697"/>
                <a:gd name="connsiteY6" fmla="*/ -39 h 110542"/>
                <a:gd name="connsiteX7" fmla="*/ 419516 w 419697"/>
                <a:gd name="connsiteY7" fmla="*/ 11057 h 110542"/>
                <a:gd name="connsiteX8" fmla="*/ 419516 w 419697"/>
                <a:gd name="connsiteY8" fmla="*/ 99407 h 110542"/>
                <a:gd name="connsiteX9" fmla="*/ 408699 w 419697"/>
                <a:gd name="connsiteY9" fmla="*/ 110503 h 11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697" h="110542">
                  <a:moveTo>
                    <a:pt x="408699" y="110503"/>
                  </a:moveTo>
                  <a:lnTo>
                    <a:pt x="10915" y="110503"/>
                  </a:lnTo>
                  <a:cubicBezTo>
                    <a:pt x="4844" y="110545"/>
                    <a:pt x="-111" y="105646"/>
                    <a:pt x="-181" y="99553"/>
                  </a:cubicBezTo>
                  <a:cubicBezTo>
                    <a:pt x="-181" y="98346"/>
                    <a:pt x="29" y="97139"/>
                    <a:pt x="377" y="95987"/>
                  </a:cubicBezTo>
                  <a:lnTo>
                    <a:pt x="28641" y="7568"/>
                  </a:lnTo>
                  <a:cubicBezTo>
                    <a:pt x="30106" y="3010"/>
                    <a:pt x="34363" y="-60"/>
                    <a:pt x="39179" y="-39"/>
                  </a:cubicBezTo>
                  <a:lnTo>
                    <a:pt x="408420" y="-39"/>
                  </a:lnTo>
                  <a:cubicBezTo>
                    <a:pt x="414562" y="-39"/>
                    <a:pt x="419516" y="4930"/>
                    <a:pt x="419516" y="11057"/>
                  </a:cubicBezTo>
                  <a:lnTo>
                    <a:pt x="419516" y="99407"/>
                  </a:lnTo>
                  <a:cubicBezTo>
                    <a:pt x="419516" y="105429"/>
                    <a:pt x="414700" y="110349"/>
                    <a:pt x="408699" y="110503"/>
                  </a:cubicBezTo>
                  <a:close/>
                </a:path>
              </a:pathLst>
            </a:custGeom>
            <a:noFill/>
            <a:ln w="711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6" name="Forma Livre: Forma 105">
              <a:extLst>
                <a:ext uri="{FF2B5EF4-FFF2-40B4-BE49-F238E27FC236}">
                  <a16:creationId xmlns:a16="http://schemas.microsoft.com/office/drawing/2014/main" id="{2DB032DA-16D0-4690-9DBD-75A2FFD48B15}"/>
                </a:ext>
              </a:extLst>
            </p:cNvPr>
            <p:cNvSpPr/>
            <p:nvPr/>
          </p:nvSpPr>
          <p:spPr>
            <a:xfrm>
              <a:off x="10888663" y="2509281"/>
              <a:ext cx="280567" cy="110542"/>
            </a:xfrm>
            <a:custGeom>
              <a:avLst/>
              <a:gdLst>
                <a:gd name="connsiteX0" fmla="*/ 271991 w 280567"/>
                <a:gd name="connsiteY0" fmla="*/ 110503 h 110542"/>
                <a:gd name="connsiteX1" fmla="*/ 8128 w 280567"/>
                <a:gd name="connsiteY1" fmla="*/ 110503 h 110542"/>
                <a:gd name="connsiteX2" fmla="*/ -177 w 280567"/>
                <a:gd name="connsiteY2" fmla="*/ 101786 h 110542"/>
                <a:gd name="connsiteX3" fmla="*/ -177 w 280567"/>
                <a:gd name="connsiteY3" fmla="*/ 101710 h 110542"/>
                <a:gd name="connsiteX4" fmla="*/ -177 w 280567"/>
                <a:gd name="connsiteY4" fmla="*/ 8754 h 110542"/>
                <a:gd name="connsiteX5" fmla="*/ 8058 w 280567"/>
                <a:gd name="connsiteY5" fmla="*/ -39 h 110542"/>
                <a:gd name="connsiteX6" fmla="*/ 8128 w 280567"/>
                <a:gd name="connsiteY6" fmla="*/ -39 h 110542"/>
                <a:gd name="connsiteX7" fmla="*/ 192225 w 280567"/>
                <a:gd name="connsiteY7" fmla="*/ -39 h 110542"/>
                <a:gd name="connsiteX8" fmla="*/ 198575 w 280567"/>
                <a:gd name="connsiteY8" fmla="*/ 3101 h 110542"/>
                <a:gd name="connsiteX9" fmla="*/ 278342 w 280567"/>
                <a:gd name="connsiteY9" fmla="*/ 95987 h 110542"/>
                <a:gd name="connsiteX10" fmla="*/ 277225 w 280567"/>
                <a:gd name="connsiteY10" fmla="*/ 108465 h 110542"/>
                <a:gd name="connsiteX11" fmla="*/ 271991 w 280567"/>
                <a:gd name="connsiteY11" fmla="*/ 110503 h 11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567" h="110542">
                  <a:moveTo>
                    <a:pt x="271991" y="110503"/>
                  </a:moveTo>
                  <a:lnTo>
                    <a:pt x="8128" y="110503"/>
                  </a:lnTo>
                  <a:cubicBezTo>
                    <a:pt x="3452" y="110391"/>
                    <a:pt x="-317" y="106490"/>
                    <a:pt x="-177" y="101786"/>
                  </a:cubicBezTo>
                  <a:cubicBezTo>
                    <a:pt x="-177" y="101758"/>
                    <a:pt x="-177" y="101738"/>
                    <a:pt x="-177" y="101710"/>
                  </a:cubicBezTo>
                  <a:lnTo>
                    <a:pt x="-177" y="8754"/>
                  </a:lnTo>
                  <a:cubicBezTo>
                    <a:pt x="-317" y="4057"/>
                    <a:pt x="3382" y="121"/>
                    <a:pt x="8058" y="-39"/>
                  </a:cubicBezTo>
                  <a:cubicBezTo>
                    <a:pt x="8058" y="-39"/>
                    <a:pt x="8128" y="-39"/>
                    <a:pt x="8128" y="-39"/>
                  </a:cubicBezTo>
                  <a:lnTo>
                    <a:pt x="192225" y="-39"/>
                  </a:lnTo>
                  <a:cubicBezTo>
                    <a:pt x="194738" y="-46"/>
                    <a:pt x="197040" y="1119"/>
                    <a:pt x="198575" y="3101"/>
                  </a:cubicBezTo>
                  <a:lnTo>
                    <a:pt x="278342" y="95987"/>
                  </a:lnTo>
                  <a:cubicBezTo>
                    <a:pt x="281482" y="99749"/>
                    <a:pt x="280924" y="105339"/>
                    <a:pt x="277225" y="108465"/>
                  </a:cubicBezTo>
                  <a:cubicBezTo>
                    <a:pt x="275690" y="109686"/>
                    <a:pt x="273875" y="110405"/>
                    <a:pt x="271991" y="110503"/>
                  </a:cubicBezTo>
                  <a:close/>
                </a:path>
              </a:pathLst>
            </a:custGeom>
            <a:noFill/>
            <a:ln w="711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A5F10038-1E90-4F7A-89A4-0F7C062FCC71}"/>
              </a:ext>
            </a:extLst>
          </p:cNvPr>
          <p:cNvGrpSpPr/>
          <p:nvPr/>
        </p:nvGrpSpPr>
        <p:grpSpPr>
          <a:xfrm>
            <a:off x="7767878" y="5951228"/>
            <a:ext cx="996971" cy="780773"/>
            <a:chOff x="7767878" y="5951228"/>
            <a:chExt cx="996971" cy="780773"/>
          </a:xfrm>
        </p:grpSpPr>
        <p:sp>
          <p:nvSpPr>
            <p:cNvPr id="108" name="Forma Livre: Forma 107">
              <a:extLst>
                <a:ext uri="{FF2B5EF4-FFF2-40B4-BE49-F238E27FC236}">
                  <a16:creationId xmlns:a16="http://schemas.microsoft.com/office/drawing/2014/main" id="{FB0D6517-1A7B-4AD4-86B9-18842518182B}"/>
                </a:ext>
              </a:extLst>
            </p:cNvPr>
            <p:cNvSpPr/>
            <p:nvPr/>
          </p:nvSpPr>
          <p:spPr>
            <a:xfrm>
              <a:off x="8562678" y="5951228"/>
              <a:ext cx="103005" cy="712502"/>
            </a:xfrm>
            <a:custGeom>
              <a:avLst/>
              <a:gdLst>
                <a:gd name="connsiteX0" fmla="*/ 54950 w 103005"/>
                <a:gd name="connsiteY0" fmla="*/ 710319 h 712502"/>
                <a:gd name="connsiteX1" fmla="*/ 98358 w 103005"/>
                <a:gd name="connsiteY1" fmla="*/ 601801 h 712502"/>
                <a:gd name="connsiteX2" fmla="*/ 102824 w 103005"/>
                <a:gd name="connsiteY2" fmla="*/ 578213 h 712502"/>
                <a:gd name="connsiteX3" fmla="*/ 102824 w 103005"/>
                <a:gd name="connsiteY3" fmla="*/ 23549 h 712502"/>
                <a:gd name="connsiteX4" fmla="*/ 83981 w 103005"/>
                <a:gd name="connsiteY4" fmla="*/ -39 h 712502"/>
                <a:gd name="connsiteX5" fmla="*/ 18731 w 103005"/>
                <a:gd name="connsiteY5" fmla="*/ -39 h 712502"/>
                <a:gd name="connsiteX6" fmla="*/ -181 w 103005"/>
                <a:gd name="connsiteY6" fmla="*/ 23549 h 712502"/>
                <a:gd name="connsiteX7" fmla="*/ -181 w 103005"/>
                <a:gd name="connsiteY7" fmla="*/ 580446 h 712502"/>
                <a:gd name="connsiteX8" fmla="*/ 4564 w 103005"/>
                <a:gd name="connsiteY8" fmla="*/ 604662 h 712502"/>
                <a:gd name="connsiteX9" fmla="*/ 48390 w 103005"/>
                <a:gd name="connsiteY9" fmla="*/ 710249 h 712502"/>
                <a:gd name="connsiteX10" fmla="*/ 53066 w 103005"/>
                <a:gd name="connsiteY10" fmla="*/ 712196 h 712502"/>
                <a:gd name="connsiteX11" fmla="*/ 54950 w 103005"/>
                <a:gd name="connsiteY11" fmla="*/ 710319 h 71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005" h="712502">
                  <a:moveTo>
                    <a:pt x="54950" y="710319"/>
                  </a:moveTo>
                  <a:lnTo>
                    <a:pt x="98358" y="601801"/>
                  </a:lnTo>
                  <a:cubicBezTo>
                    <a:pt x="101358" y="594292"/>
                    <a:pt x="102824" y="586287"/>
                    <a:pt x="102824" y="578213"/>
                  </a:cubicBezTo>
                  <a:lnTo>
                    <a:pt x="102824" y="23549"/>
                  </a:lnTo>
                  <a:cubicBezTo>
                    <a:pt x="102824" y="10498"/>
                    <a:pt x="94380" y="-39"/>
                    <a:pt x="83981" y="-39"/>
                  </a:cubicBezTo>
                  <a:lnTo>
                    <a:pt x="18731" y="-39"/>
                  </a:lnTo>
                  <a:cubicBezTo>
                    <a:pt x="8333" y="-39"/>
                    <a:pt x="-181" y="10498"/>
                    <a:pt x="-181" y="23549"/>
                  </a:cubicBezTo>
                  <a:lnTo>
                    <a:pt x="-181" y="580446"/>
                  </a:lnTo>
                  <a:cubicBezTo>
                    <a:pt x="-181" y="588751"/>
                    <a:pt x="1424" y="596971"/>
                    <a:pt x="4564" y="604662"/>
                  </a:cubicBezTo>
                  <a:lnTo>
                    <a:pt x="48390" y="710249"/>
                  </a:lnTo>
                  <a:cubicBezTo>
                    <a:pt x="49158" y="712071"/>
                    <a:pt x="51182" y="712943"/>
                    <a:pt x="53066" y="712196"/>
                  </a:cubicBezTo>
                  <a:cubicBezTo>
                    <a:pt x="53904" y="711847"/>
                    <a:pt x="54602" y="711170"/>
                    <a:pt x="54950" y="71031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9" name="Forma Livre: Forma 108">
              <a:extLst>
                <a:ext uri="{FF2B5EF4-FFF2-40B4-BE49-F238E27FC236}">
                  <a16:creationId xmlns:a16="http://schemas.microsoft.com/office/drawing/2014/main" id="{078BCCAB-A1AF-4668-BE28-0EDDC7418D1F}"/>
                </a:ext>
              </a:extLst>
            </p:cNvPr>
            <p:cNvSpPr/>
            <p:nvPr/>
          </p:nvSpPr>
          <p:spPr>
            <a:xfrm>
              <a:off x="7986938" y="6201274"/>
              <a:ext cx="172163" cy="172163"/>
            </a:xfrm>
            <a:custGeom>
              <a:avLst/>
              <a:gdLst>
                <a:gd name="connsiteX0" fmla="*/ 157718 w 172163"/>
                <a:gd name="connsiteY0" fmla="*/ 0 h 172163"/>
                <a:gd name="connsiteX1" fmla="*/ 172164 w 172163"/>
                <a:gd name="connsiteY1" fmla="*/ 0 h 172163"/>
                <a:gd name="connsiteX2" fmla="*/ 172164 w 172163"/>
                <a:gd name="connsiteY2" fmla="*/ 172164 h 172163"/>
                <a:gd name="connsiteX3" fmla="*/ 157718 w 172163"/>
                <a:gd name="connsiteY3" fmla="*/ 172164 h 172163"/>
                <a:gd name="connsiteX4" fmla="*/ 14446 w 172163"/>
                <a:gd name="connsiteY4" fmla="*/ 172164 h 172163"/>
                <a:gd name="connsiteX5" fmla="*/ 1 w 172163"/>
                <a:gd name="connsiteY5" fmla="*/ 172164 h 172163"/>
                <a:gd name="connsiteX6" fmla="*/ 1 w 172163"/>
                <a:gd name="connsiteY6" fmla="*/ 0 h 172163"/>
                <a:gd name="connsiteX7" fmla="*/ 14446 w 172163"/>
                <a:gd name="connsiteY7" fmla="*/ 0 h 17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63" h="172163">
                  <a:moveTo>
                    <a:pt x="157718" y="0"/>
                  </a:moveTo>
                  <a:cubicBezTo>
                    <a:pt x="165696" y="0"/>
                    <a:pt x="172164" y="0"/>
                    <a:pt x="172164" y="0"/>
                  </a:cubicBezTo>
                  <a:lnTo>
                    <a:pt x="172164" y="172164"/>
                  </a:lnTo>
                  <a:cubicBezTo>
                    <a:pt x="172164" y="172164"/>
                    <a:pt x="165696" y="172164"/>
                    <a:pt x="157718" y="172164"/>
                  </a:cubicBezTo>
                  <a:lnTo>
                    <a:pt x="14446" y="172164"/>
                  </a:lnTo>
                  <a:cubicBezTo>
                    <a:pt x="6468" y="172164"/>
                    <a:pt x="1" y="172164"/>
                    <a:pt x="1" y="172164"/>
                  </a:cubicBezTo>
                  <a:lnTo>
                    <a:pt x="1" y="0"/>
                  </a:lnTo>
                  <a:cubicBezTo>
                    <a:pt x="1" y="0"/>
                    <a:pt x="6468" y="0"/>
                    <a:pt x="14446" y="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0" name="Forma Livre: Forma 109">
              <a:extLst>
                <a:ext uri="{FF2B5EF4-FFF2-40B4-BE49-F238E27FC236}">
                  <a16:creationId xmlns:a16="http://schemas.microsoft.com/office/drawing/2014/main" id="{F74DC434-7388-483C-A99F-4DFAEFBF314C}"/>
                </a:ext>
              </a:extLst>
            </p:cNvPr>
            <p:cNvSpPr/>
            <p:nvPr/>
          </p:nvSpPr>
          <p:spPr>
            <a:xfrm>
              <a:off x="7767878" y="5967768"/>
              <a:ext cx="996971" cy="764233"/>
            </a:xfrm>
            <a:custGeom>
              <a:avLst/>
              <a:gdLst>
                <a:gd name="connsiteX0" fmla="*/ 941032 w 996971"/>
                <a:gd name="connsiteY0" fmla="*/ 175474 h 764233"/>
                <a:gd name="connsiteX1" fmla="*/ 985067 w 996971"/>
                <a:gd name="connsiteY1" fmla="*/ 175474 h 764233"/>
                <a:gd name="connsiteX2" fmla="*/ 996791 w 996971"/>
                <a:gd name="connsiteY2" fmla="*/ 187198 h 764233"/>
                <a:gd name="connsiteX3" fmla="*/ 996791 w 996971"/>
                <a:gd name="connsiteY3" fmla="*/ 752470 h 764233"/>
                <a:gd name="connsiteX4" fmla="*/ 985067 w 996971"/>
                <a:gd name="connsiteY4" fmla="*/ 764194 h 764233"/>
                <a:gd name="connsiteX5" fmla="*/ 80772 w 996971"/>
                <a:gd name="connsiteY5" fmla="*/ 764194 h 764233"/>
                <a:gd name="connsiteX6" fmla="*/ 98 w 996971"/>
                <a:gd name="connsiteY6" fmla="*/ 670750 h 764233"/>
                <a:gd name="connsiteX7" fmla="*/ 89215 w 996971"/>
                <a:gd name="connsiteY7" fmla="*/ 571653 h 764233"/>
                <a:gd name="connsiteX8" fmla="*/ 148534 w 996971"/>
                <a:gd name="connsiteY8" fmla="*/ 588960 h 764233"/>
                <a:gd name="connsiteX9" fmla="*/ 154885 w 996971"/>
                <a:gd name="connsiteY9" fmla="*/ 587194 h 764233"/>
                <a:gd name="connsiteX10" fmla="*/ 155513 w 996971"/>
                <a:gd name="connsiteY10" fmla="*/ 585052 h 764233"/>
                <a:gd name="connsiteX11" fmla="*/ 155513 w 996971"/>
                <a:gd name="connsiteY11" fmla="*/ 77773 h 764233"/>
                <a:gd name="connsiteX12" fmla="*/ 77631 w 996971"/>
                <a:gd name="connsiteY12" fmla="*/ -39 h 764233"/>
                <a:gd name="connsiteX13" fmla="*/ 77631 w 996971"/>
                <a:gd name="connsiteY13" fmla="*/ -39 h 764233"/>
                <a:gd name="connsiteX14" fmla="*/ -181 w 996971"/>
                <a:gd name="connsiteY14" fmla="*/ 77773 h 764233"/>
                <a:gd name="connsiteX15" fmla="*/ -181 w 996971"/>
                <a:gd name="connsiteY15" fmla="*/ 663143 h 7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971" h="764233">
                  <a:moveTo>
                    <a:pt x="941032" y="175474"/>
                  </a:moveTo>
                  <a:lnTo>
                    <a:pt x="985067" y="175474"/>
                  </a:lnTo>
                  <a:cubicBezTo>
                    <a:pt x="991557" y="175474"/>
                    <a:pt x="996791" y="180722"/>
                    <a:pt x="996791" y="187198"/>
                  </a:cubicBezTo>
                  <a:lnTo>
                    <a:pt x="996791" y="752470"/>
                  </a:lnTo>
                  <a:cubicBezTo>
                    <a:pt x="996791" y="758946"/>
                    <a:pt x="991557" y="764194"/>
                    <a:pt x="985067" y="764194"/>
                  </a:cubicBezTo>
                  <a:lnTo>
                    <a:pt x="80772" y="764194"/>
                  </a:lnTo>
                  <a:cubicBezTo>
                    <a:pt x="49088" y="764194"/>
                    <a:pt x="98" y="732162"/>
                    <a:pt x="98" y="670750"/>
                  </a:cubicBezTo>
                  <a:cubicBezTo>
                    <a:pt x="98" y="583586"/>
                    <a:pt x="65419" y="571653"/>
                    <a:pt x="89215" y="571653"/>
                  </a:cubicBezTo>
                  <a:cubicBezTo>
                    <a:pt x="110221" y="571590"/>
                    <a:pt x="130809" y="577599"/>
                    <a:pt x="148534" y="588960"/>
                  </a:cubicBezTo>
                  <a:cubicBezTo>
                    <a:pt x="150768" y="590230"/>
                    <a:pt x="153628" y="589441"/>
                    <a:pt x="154885" y="587194"/>
                  </a:cubicBezTo>
                  <a:cubicBezTo>
                    <a:pt x="155304" y="586538"/>
                    <a:pt x="155513" y="585806"/>
                    <a:pt x="155513" y="585052"/>
                  </a:cubicBezTo>
                  <a:lnTo>
                    <a:pt x="155513" y="77773"/>
                  </a:lnTo>
                  <a:cubicBezTo>
                    <a:pt x="155443" y="34784"/>
                    <a:pt x="120619" y="-39"/>
                    <a:pt x="77631" y="-39"/>
                  </a:cubicBezTo>
                  <a:lnTo>
                    <a:pt x="77631" y="-39"/>
                  </a:lnTo>
                  <a:cubicBezTo>
                    <a:pt x="34643" y="-39"/>
                    <a:pt x="-181" y="34798"/>
                    <a:pt x="-181" y="77773"/>
                  </a:cubicBezTo>
                  <a:lnTo>
                    <a:pt x="-181" y="663143"/>
                  </a:lnTo>
                </a:path>
              </a:pathLst>
            </a:custGeom>
            <a:noFill/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1" name="Forma Livre: Forma 110">
              <a:extLst>
                <a:ext uri="{FF2B5EF4-FFF2-40B4-BE49-F238E27FC236}">
                  <a16:creationId xmlns:a16="http://schemas.microsoft.com/office/drawing/2014/main" id="{B73AC4EC-8421-46D9-8B79-6528D76C41CE}"/>
                </a:ext>
              </a:extLst>
            </p:cNvPr>
            <p:cNvSpPr/>
            <p:nvPr/>
          </p:nvSpPr>
          <p:spPr>
            <a:xfrm>
              <a:off x="7924060" y="6144119"/>
              <a:ext cx="603933" cy="6978"/>
            </a:xfrm>
            <a:custGeom>
              <a:avLst/>
              <a:gdLst>
                <a:gd name="connsiteX0" fmla="*/ 0 w 603933"/>
                <a:gd name="connsiteY0" fmla="*/ 0 h 6978"/>
                <a:gd name="connsiteX1" fmla="*/ 603934 w 603933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933" h="6978">
                  <a:moveTo>
                    <a:pt x="0" y="0"/>
                  </a:moveTo>
                  <a:lnTo>
                    <a:pt x="603934" y="0"/>
                  </a:lnTo>
                </a:path>
              </a:pathLst>
            </a:custGeom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2" name="Forma Livre: Forma 111">
              <a:extLst>
                <a:ext uri="{FF2B5EF4-FFF2-40B4-BE49-F238E27FC236}">
                  <a16:creationId xmlns:a16="http://schemas.microsoft.com/office/drawing/2014/main" id="{6AC735AF-A392-42E1-804A-35E8F3405557}"/>
                </a:ext>
              </a:extLst>
            </p:cNvPr>
            <p:cNvSpPr/>
            <p:nvPr/>
          </p:nvSpPr>
          <p:spPr>
            <a:xfrm>
              <a:off x="8574472" y="5955695"/>
              <a:ext cx="103354" cy="713028"/>
            </a:xfrm>
            <a:custGeom>
              <a:avLst/>
              <a:gdLst>
                <a:gd name="connsiteX0" fmla="*/ 55230 w 103354"/>
                <a:gd name="connsiteY0" fmla="*/ 710249 h 713028"/>
                <a:gd name="connsiteX1" fmla="*/ 98707 w 103354"/>
                <a:gd name="connsiteY1" fmla="*/ 601801 h 713028"/>
                <a:gd name="connsiteX2" fmla="*/ 103174 w 103354"/>
                <a:gd name="connsiteY2" fmla="*/ 578213 h 713028"/>
                <a:gd name="connsiteX3" fmla="*/ 103174 w 103354"/>
                <a:gd name="connsiteY3" fmla="*/ 23479 h 713028"/>
                <a:gd name="connsiteX4" fmla="*/ 84261 w 103354"/>
                <a:gd name="connsiteY4" fmla="*/ -39 h 713028"/>
                <a:gd name="connsiteX5" fmla="*/ 18731 w 103354"/>
                <a:gd name="connsiteY5" fmla="*/ -39 h 713028"/>
                <a:gd name="connsiteX6" fmla="*/ -181 w 103354"/>
                <a:gd name="connsiteY6" fmla="*/ 23479 h 713028"/>
                <a:gd name="connsiteX7" fmla="*/ -181 w 103354"/>
                <a:gd name="connsiteY7" fmla="*/ 580516 h 713028"/>
                <a:gd name="connsiteX8" fmla="*/ 4565 w 103354"/>
                <a:gd name="connsiteY8" fmla="*/ 604732 h 713028"/>
                <a:gd name="connsiteX9" fmla="*/ 48321 w 103354"/>
                <a:gd name="connsiteY9" fmla="*/ 710319 h 713028"/>
                <a:gd name="connsiteX10" fmla="*/ 52648 w 103354"/>
                <a:gd name="connsiteY10" fmla="*/ 712873 h 713028"/>
                <a:gd name="connsiteX11" fmla="*/ 55230 w 103354"/>
                <a:gd name="connsiteY11" fmla="*/ 710249 h 71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54" h="713028">
                  <a:moveTo>
                    <a:pt x="55230" y="710249"/>
                  </a:moveTo>
                  <a:lnTo>
                    <a:pt x="98707" y="601801"/>
                  </a:lnTo>
                  <a:cubicBezTo>
                    <a:pt x="101708" y="594292"/>
                    <a:pt x="103174" y="586287"/>
                    <a:pt x="103174" y="578213"/>
                  </a:cubicBezTo>
                  <a:lnTo>
                    <a:pt x="103174" y="23479"/>
                  </a:lnTo>
                  <a:cubicBezTo>
                    <a:pt x="103174" y="10498"/>
                    <a:pt x="94729" y="-39"/>
                    <a:pt x="84261" y="-39"/>
                  </a:cubicBezTo>
                  <a:lnTo>
                    <a:pt x="18731" y="-39"/>
                  </a:lnTo>
                  <a:cubicBezTo>
                    <a:pt x="8263" y="-39"/>
                    <a:pt x="-181" y="10498"/>
                    <a:pt x="-181" y="23479"/>
                  </a:cubicBezTo>
                  <a:lnTo>
                    <a:pt x="-181" y="580516"/>
                  </a:lnTo>
                  <a:cubicBezTo>
                    <a:pt x="-181" y="588820"/>
                    <a:pt x="1424" y="597048"/>
                    <a:pt x="4565" y="604732"/>
                  </a:cubicBezTo>
                  <a:lnTo>
                    <a:pt x="48321" y="710319"/>
                  </a:lnTo>
                  <a:cubicBezTo>
                    <a:pt x="48810" y="712224"/>
                    <a:pt x="50764" y="713369"/>
                    <a:pt x="52648" y="712873"/>
                  </a:cubicBezTo>
                  <a:cubicBezTo>
                    <a:pt x="53904" y="712545"/>
                    <a:pt x="54951" y="711533"/>
                    <a:pt x="55230" y="710249"/>
                  </a:cubicBezTo>
                  <a:close/>
                </a:path>
              </a:pathLst>
            </a:custGeom>
            <a:noFill/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3" name="Forma Livre: Forma 112">
              <a:extLst>
                <a:ext uri="{FF2B5EF4-FFF2-40B4-BE49-F238E27FC236}">
                  <a16:creationId xmlns:a16="http://schemas.microsoft.com/office/drawing/2014/main" id="{B1C42D78-BF99-45FC-9872-10228FFA5976}"/>
                </a:ext>
              </a:extLst>
            </p:cNvPr>
            <p:cNvSpPr/>
            <p:nvPr/>
          </p:nvSpPr>
          <p:spPr>
            <a:xfrm>
              <a:off x="8250243" y="6237214"/>
              <a:ext cx="218013" cy="6978"/>
            </a:xfrm>
            <a:custGeom>
              <a:avLst/>
              <a:gdLst>
                <a:gd name="connsiteX0" fmla="*/ 0 w 218013"/>
                <a:gd name="connsiteY0" fmla="*/ 0 h 6978"/>
                <a:gd name="connsiteX1" fmla="*/ 218014 w 218013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013" h="6978">
                  <a:moveTo>
                    <a:pt x="0" y="0"/>
                  </a:moveTo>
                  <a:lnTo>
                    <a:pt x="218014" y="0"/>
                  </a:lnTo>
                </a:path>
              </a:pathLst>
            </a:custGeom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4" name="Forma Livre: Forma 113">
              <a:extLst>
                <a:ext uri="{FF2B5EF4-FFF2-40B4-BE49-F238E27FC236}">
                  <a16:creationId xmlns:a16="http://schemas.microsoft.com/office/drawing/2014/main" id="{560F46E4-A63E-40E5-AF25-FBD7500BA84B}"/>
                </a:ext>
              </a:extLst>
            </p:cNvPr>
            <p:cNvSpPr/>
            <p:nvPr/>
          </p:nvSpPr>
          <p:spPr>
            <a:xfrm>
              <a:off x="8250243" y="6305745"/>
              <a:ext cx="218013" cy="6978"/>
            </a:xfrm>
            <a:custGeom>
              <a:avLst/>
              <a:gdLst>
                <a:gd name="connsiteX0" fmla="*/ 0 w 218013"/>
                <a:gd name="connsiteY0" fmla="*/ 0 h 6978"/>
                <a:gd name="connsiteX1" fmla="*/ 218014 w 218013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013" h="6978">
                  <a:moveTo>
                    <a:pt x="0" y="0"/>
                  </a:moveTo>
                  <a:lnTo>
                    <a:pt x="218014" y="0"/>
                  </a:lnTo>
                </a:path>
              </a:pathLst>
            </a:custGeom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5" name="Forma Livre: Forma 114">
              <a:extLst>
                <a:ext uri="{FF2B5EF4-FFF2-40B4-BE49-F238E27FC236}">
                  <a16:creationId xmlns:a16="http://schemas.microsoft.com/office/drawing/2014/main" id="{A8C5B517-BC5D-42F9-8BDA-962D41B9367F}"/>
                </a:ext>
              </a:extLst>
            </p:cNvPr>
            <p:cNvSpPr/>
            <p:nvPr/>
          </p:nvSpPr>
          <p:spPr>
            <a:xfrm>
              <a:off x="8250243" y="6379579"/>
              <a:ext cx="129942" cy="6978"/>
            </a:xfrm>
            <a:custGeom>
              <a:avLst/>
              <a:gdLst>
                <a:gd name="connsiteX0" fmla="*/ 0 w 129942"/>
                <a:gd name="connsiteY0" fmla="*/ 0 h 6978"/>
                <a:gd name="connsiteX1" fmla="*/ 129943 w 129942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942" h="6978">
                  <a:moveTo>
                    <a:pt x="0" y="0"/>
                  </a:moveTo>
                  <a:lnTo>
                    <a:pt x="129943" y="0"/>
                  </a:lnTo>
                </a:path>
              </a:pathLst>
            </a:custGeom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6" name="Forma Livre: Forma 115">
              <a:extLst>
                <a:ext uri="{FF2B5EF4-FFF2-40B4-BE49-F238E27FC236}">
                  <a16:creationId xmlns:a16="http://schemas.microsoft.com/office/drawing/2014/main" id="{A134281A-A9F2-46F8-A3D9-82B140BAD332}"/>
                </a:ext>
              </a:extLst>
            </p:cNvPr>
            <p:cNvSpPr/>
            <p:nvPr/>
          </p:nvSpPr>
          <p:spPr>
            <a:xfrm>
              <a:off x="8002919" y="6219418"/>
              <a:ext cx="172163" cy="172163"/>
            </a:xfrm>
            <a:custGeom>
              <a:avLst/>
              <a:gdLst>
                <a:gd name="connsiteX0" fmla="*/ 157718 w 172163"/>
                <a:gd name="connsiteY0" fmla="*/ 0 h 172163"/>
                <a:gd name="connsiteX1" fmla="*/ 172163 w 172163"/>
                <a:gd name="connsiteY1" fmla="*/ 0 h 172163"/>
                <a:gd name="connsiteX2" fmla="*/ 172163 w 172163"/>
                <a:gd name="connsiteY2" fmla="*/ 172163 h 172163"/>
                <a:gd name="connsiteX3" fmla="*/ 157718 w 172163"/>
                <a:gd name="connsiteY3" fmla="*/ 172163 h 172163"/>
                <a:gd name="connsiteX4" fmla="*/ 14445 w 172163"/>
                <a:gd name="connsiteY4" fmla="*/ 172163 h 172163"/>
                <a:gd name="connsiteX5" fmla="*/ 0 w 172163"/>
                <a:gd name="connsiteY5" fmla="*/ 172163 h 172163"/>
                <a:gd name="connsiteX6" fmla="*/ 0 w 172163"/>
                <a:gd name="connsiteY6" fmla="*/ 0 h 172163"/>
                <a:gd name="connsiteX7" fmla="*/ 14445 w 172163"/>
                <a:gd name="connsiteY7" fmla="*/ 0 h 17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63" h="172163">
                  <a:moveTo>
                    <a:pt x="157718" y="0"/>
                  </a:moveTo>
                  <a:cubicBezTo>
                    <a:pt x="165696" y="0"/>
                    <a:pt x="172163" y="0"/>
                    <a:pt x="172163" y="0"/>
                  </a:cubicBezTo>
                  <a:lnTo>
                    <a:pt x="172163" y="172163"/>
                  </a:lnTo>
                  <a:cubicBezTo>
                    <a:pt x="172163" y="172163"/>
                    <a:pt x="165696" y="172163"/>
                    <a:pt x="157718" y="172163"/>
                  </a:cubicBezTo>
                  <a:lnTo>
                    <a:pt x="14445" y="172163"/>
                  </a:lnTo>
                  <a:cubicBezTo>
                    <a:pt x="6468" y="172163"/>
                    <a:pt x="0" y="172163"/>
                    <a:pt x="0" y="172163"/>
                  </a:cubicBezTo>
                  <a:lnTo>
                    <a:pt x="0" y="0"/>
                  </a:lnTo>
                  <a:cubicBezTo>
                    <a:pt x="0" y="0"/>
                    <a:pt x="6468" y="0"/>
                    <a:pt x="14445" y="0"/>
                  </a:cubicBezTo>
                  <a:close/>
                </a:path>
              </a:pathLst>
            </a:custGeom>
            <a:noFill/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7" name="Forma Livre: Forma 116">
              <a:extLst>
                <a:ext uri="{FF2B5EF4-FFF2-40B4-BE49-F238E27FC236}">
                  <a16:creationId xmlns:a16="http://schemas.microsoft.com/office/drawing/2014/main" id="{3A8617AF-465B-4365-A17B-66E41766B7DA}"/>
                </a:ext>
              </a:extLst>
            </p:cNvPr>
            <p:cNvSpPr/>
            <p:nvPr/>
          </p:nvSpPr>
          <p:spPr>
            <a:xfrm>
              <a:off x="7987217" y="6571702"/>
              <a:ext cx="121638" cy="94700"/>
            </a:xfrm>
            <a:custGeom>
              <a:avLst/>
              <a:gdLst>
                <a:gd name="connsiteX0" fmla="*/ 2303 w 121638"/>
                <a:gd name="connsiteY0" fmla="*/ 0 h 94700"/>
                <a:gd name="connsiteX1" fmla="*/ 119056 w 121638"/>
                <a:gd name="connsiteY1" fmla="*/ 0 h 94700"/>
                <a:gd name="connsiteX2" fmla="*/ 121639 w 121638"/>
                <a:gd name="connsiteY2" fmla="*/ 2582 h 94700"/>
                <a:gd name="connsiteX3" fmla="*/ 121639 w 121638"/>
                <a:gd name="connsiteY3" fmla="*/ 94701 h 94700"/>
                <a:gd name="connsiteX4" fmla="*/ 121639 w 121638"/>
                <a:gd name="connsiteY4" fmla="*/ 94701 h 94700"/>
                <a:gd name="connsiteX5" fmla="*/ 0 w 121638"/>
                <a:gd name="connsiteY5" fmla="*/ 94701 h 94700"/>
                <a:gd name="connsiteX6" fmla="*/ 0 w 121638"/>
                <a:gd name="connsiteY6" fmla="*/ 94701 h 94700"/>
                <a:gd name="connsiteX7" fmla="*/ 0 w 121638"/>
                <a:gd name="connsiteY7" fmla="*/ 2582 h 94700"/>
                <a:gd name="connsiteX8" fmla="*/ 2303 w 121638"/>
                <a:gd name="connsiteY8" fmla="*/ 0 h 9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638" h="94700">
                  <a:moveTo>
                    <a:pt x="2303" y="0"/>
                  </a:moveTo>
                  <a:lnTo>
                    <a:pt x="119056" y="0"/>
                  </a:lnTo>
                  <a:cubicBezTo>
                    <a:pt x="120452" y="0"/>
                    <a:pt x="121639" y="1158"/>
                    <a:pt x="121639" y="2582"/>
                  </a:cubicBezTo>
                  <a:lnTo>
                    <a:pt x="121639" y="94701"/>
                  </a:lnTo>
                  <a:lnTo>
                    <a:pt x="121639" y="94701"/>
                  </a:lnTo>
                  <a:lnTo>
                    <a:pt x="0" y="94701"/>
                  </a:lnTo>
                  <a:lnTo>
                    <a:pt x="0" y="94701"/>
                  </a:lnTo>
                  <a:lnTo>
                    <a:pt x="0" y="2582"/>
                  </a:lnTo>
                  <a:cubicBezTo>
                    <a:pt x="0" y="1256"/>
                    <a:pt x="977" y="147"/>
                    <a:pt x="2303" y="0"/>
                  </a:cubicBezTo>
                  <a:close/>
                </a:path>
              </a:pathLst>
            </a:custGeom>
            <a:noFill/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8" name="Forma Livre: Forma 117">
              <a:extLst>
                <a:ext uri="{FF2B5EF4-FFF2-40B4-BE49-F238E27FC236}">
                  <a16:creationId xmlns:a16="http://schemas.microsoft.com/office/drawing/2014/main" id="{C6C55F74-9183-4E8E-BE85-FC474E1B14E4}"/>
                </a:ext>
              </a:extLst>
            </p:cNvPr>
            <p:cNvSpPr/>
            <p:nvPr/>
          </p:nvSpPr>
          <p:spPr>
            <a:xfrm>
              <a:off x="8353946" y="6571702"/>
              <a:ext cx="121847" cy="94700"/>
            </a:xfrm>
            <a:custGeom>
              <a:avLst/>
              <a:gdLst>
                <a:gd name="connsiteX0" fmla="*/ 2512 w 121847"/>
                <a:gd name="connsiteY0" fmla="*/ 0 h 94700"/>
                <a:gd name="connsiteX1" fmla="*/ 119265 w 121847"/>
                <a:gd name="connsiteY1" fmla="*/ 0 h 94700"/>
                <a:gd name="connsiteX2" fmla="*/ 121847 w 121847"/>
                <a:gd name="connsiteY2" fmla="*/ 2582 h 94700"/>
                <a:gd name="connsiteX3" fmla="*/ 121847 w 121847"/>
                <a:gd name="connsiteY3" fmla="*/ 94701 h 94700"/>
                <a:gd name="connsiteX4" fmla="*/ 121847 w 121847"/>
                <a:gd name="connsiteY4" fmla="*/ 94701 h 94700"/>
                <a:gd name="connsiteX5" fmla="*/ 0 w 121847"/>
                <a:gd name="connsiteY5" fmla="*/ 94701 h 94700"/>
                <a:gd name="connsiteX6" fmla="*/ 0 w 121847"/>
                <a:gd name="connsiteY6" fmla="*/ 94701 h 94700"/>
                <a:gd name="connsiteX7" fmla="*/ 0 w 121847"/>
                <a:gd name="connsiteY7" fmla="*/ 2582 h 94700"/>
                <a:gd name="connsiteX8" fmla="*/ 2512 w 121847"/>
                <a:gd name="connsiteY8" fmla="*/ 0 h 9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47" h="94700">
                  <a:moveTo>
                    <a:pt x="2512" y="0"/>
                  </a:moveTo>
                  <a:lnTo>
                    <a:pt x="119265" y="0"/>
                  </a:lnTo>
                  <a:cubicBezTo>
                    <a:pt x="120661" y="0"/>
                    <a:pt x="121847" y="1158"/>
                    <a:pt x="121847" y="2582"/>
                  </a:cubicBezTo>
                  <a:lnTo>
                    <a:pt x="121847" y="94701"/>
                  </a:lnTo>
                  <a:lnTo>
                    <a:pt x="121847" y="94701"/>
                  </a:lnTo>
                  <a:lnTo>
                    <a:pt x="0" y="94701"/>
                  </a:lnTo>
                  <a:lnTo>
                    <a:pt x="0" y="94701"/>
                  </a:lnTo>
                  <a:lnTo>
                    <a:pt x="0" y="2582"/>
                  </a:lnTo>
                  <a:cubicBezTo>
                    <a:pt x="0" y="1186"/>
                    <a:pt x="1116" y="35"/>
                    <a:pt x="2512" y="0"/>
                  </a:cubicBezTo>
                  <a:close/>
                </a:path>
              </a:pathLst>
            </a:custGeom>
            <a:noFill/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9" name="Forma Livre: Forma 118">
              <a:extLst>
                <a:ext uri="{FF2B5EF4-FFF2-40B4-BE49-F238E27FC236}">
                  <a16:creationId xmlns:a16="http://schemas.microsoft.com/office/drawing/2014/main" id="{23886F72-F457-4919-8117-930D8F98E101}"/>
                </a:ext>
              </a:extLst>
            </p:cNvPr>
            <p:cNvSpPr/>
            <p:nvPr/>
          </p:nvSpPr>
          <p:spPr>
            <a:xfrm>
              <a:off x="8108856" y="6471209"/>
              <a:ext cx="121847" cy="195193"/>
            </a:xfrm>
            <a:custGeom>
              <a:avLst/>
              <a:gdLst>
                <a:gd name="connsiteX0" fmla="*/ 2512 w 121847"/>
                <a:gd name="connsiteY0" fmla="*/ 0 h 195193"/>
                <a:gd name="connsiteX1" fmla="*/ 119265 w 121847"/>
                <a:gd name="connsiteY1" fmla="*/ 0 h 195193"/>
                <a:gd name="connsiteX2" fmla="*/ 121847 w 121847"/>
                <a:gd name="connsiteY2" fmla="*/ 2582 h 195193"/>
                <a:gd name="connsiteX3" fmla="*/ 121847 w 121847"/>
                <a:gd name="connsiteY3" fmla="*/ 195194 h 195193"/>
                <a:gd name="connsiteX4" fmla="*/ 121847 w 121847"/>
                <a:gd name="connsiteY4" fmla="*/ 195194 h 195193"/>
                <a:gd name="connsiteX5" fmla="*/ 0 w 121847"/>
                <a:gd name="connsiteY5" fmla="*/ 195194 h 195193"/>
                <a:gd name="connsiteX6" fmla="*/ 0 w 121847"/>
                <a:gd name="connsiteY6" fmla="*/ 195194 h 195193"/>
                <a:gd name="connsiteX7" fmla="*/ 0 w 121847"/>
                <a:gd name="connsiteY7" fmla="*/ 2512 h 195193"/>
                <a:gd name="connsiteX8" fmla="*/ 2512 w 121847"/>
                <a:gd name="connsiteY8" fmla="*/ 0 h 19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47" h="195193">
                  <a:moveTo>
                    <a:pt x="2512" y="0"/>
                  </a:moveTo>
                  <a:lnTo>
                    <a:pt x="119265" y="0"/>
                  </a:lnTo>
                  <a:cubicBezTo>
                    <a:pt x="120661" y="0"/>
                    <a:pt x="121847" y="1159"/>
                    <a:pt x="121847" y="2582"/>
                  </a:cubicBezTo>
                  <a:lnTo>
                    <a:pt x="121847" y="195194"/>
                  </a:lnTo>
                  <a:lnTo>
                    <a:pt x="121847" y="195194"/>
                  </a:lnTo>
                  <a:lnTo>
                    <a:pt x="0" y="195194"/>
                  </a:lnTo>
                  <a:lnTo>
                    <a:pt x="0" y="195194"/>
                  </a:lnTo>
                  <a:lnTo>
                    <a:pt x="0" y="2512"/>
                  </a:lnTo>
                  <a:cubicBezTo>
                    <a:pt x="69" y="1138"/>
                    <a:pt x="1116" y="35"/>
                    <a:pt x="2512" y="0"/>
                  </a:cubicBezTo>
                  <a:close/>
                </a:path>
              </a:pathLst>
            </a:custGeom>
            <a:noFill/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0" name="Forma Livre: Forma 119">
              <a:extLst>
                <a:ext uri="{FF2B5EF4-FFF2-40B4-BE49-F238E27FC236}">
                  <a16:creationId xmlns:a16="http://schemas.microsoft.com/office/drawing/2014/main" id="{74E263E5-1A9F-43E4-83FB-43C46707951D}"/>
                </a:ext>
              </a:extLst>
            </p:cNvPr>
            <p:cNvSpPr/>
            <p:nvPr/>
          </p:nvSpPr>
          <p:spPr>
            <a:xfrm>
              <a:off x="8232098" y="6510359"/>
              <a:ext cx="121848" cy="156112"/>
            </a:xfrm>
            <a:custGeom>
              <a:avLst/>
              <a:gdLst>
                <a:gd name="connsiteX0" fmla="*/ 2512 w 121848"/>
                <a:gd name="connsiteY0" fmla="*/ 0 h 156112"/>
                <a:gd name="connsiteX1" fmla="*/ 119266 w 121848"/>
                <a:gd name="connsiteY1" fmla="*/ 0 h 156112"/>
                <a:gd name="connsiteX2" fmla="*/ 121848 w 121848"/>
                <a:gd name="connsiteY2" fmla="*/ 2582 h 156112"/>
                <a:gd name="connsiteX3" fmla="*/ 121848 w 121848"/>
                <a:gd name="connsiteY3" fmla="*/ 156113 h 156112"/>
                <a:gd name="connsiteX4" fmla="*/ 121848 w 121848"/>
                <a:gd name="connsiteY4" fmla="*/ 156113 h 156112"/>
                <a:gd name="connsiteX5" fmla="*/ 0 w 121848"/>
                <a:gd name="connsiteY5" fmla="*/ 156113 h 156112"/>
                <a:gd name="connsiteX6" fmla="*/ 0 w 121848"/>
                <a:gd name="connsiteY6" fmla="*/ 156113 h 156112"/>
                <a:gd name="connsiteX7" fmla="*/ 0 w 121848"/>
                <a:gd name="connsiteY7" fmla="*/ 2582 h 156112"/>
                <a:gd name="connsiteX8" fmla="*/ 2512 w 121848"/>
                <a:gd name="connsiteY8" fmla="*/ 0 h 15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48" h="156112">
                  <a:moveTo>
                    <a:pt x="2512" y="0"/>
                  </a:moveTo>
                  <a:lnTo>
                    <a:pt x="119266" y="0"/>
                  </a:lnTo>
                  <a:cubicBezTo>
                    <a:pt x="120661" y="0"/>
                    <a:pt x="121848" y="1159"/>
                    <a:pt x="121848" y="2582"/>
                  </a:cubicBezTo>
                  <a:lnTo>
                    <a:pt x="121848" y="156113"/>
                  </a:lnTo>
                  <a:lnTo>
                    <a:pt x="121848" y="156113"/>
                  </a:lnTo>
                  <a:lnTo>
                    <a:pt x="0" y="156113"/>
                  </a:lnTo>
                  <a:lnTo>
                    <a:pt x="0" y="156113"/>
                  </a:lnTo>
                  <a:lnTo>
                    <a:pt x="0" y="2582"/>
                  </a:lnTo>
                  <a:cubicBezTo>
                    <a:pt x="0" y="1179"/>
                    <a:pt x="1117" y="35"/>
                    <a:pt x="2512" y="0"/>
                  </a:cubicBezTo>
                  <a:close/>
                </a:path>
              </a:pathLst>
            </a:custGeom>
            <a:noFill/>
            <a:ln w="977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18AD22DE-D914-4787-9268-9D0F307B3193}"/>
              </a:ext>
            </a:extLst>
          </p:cNvPr>
          <p:cNvGrpSpPr/>
          <p:nvPr/>
        </p:nvGrpSpPr>
        <p:grpSpPr>
          <a:xfrm>
            <a:off x="3171916" y="703739"/>
            <a:ext cx="572768" cy="784143"/>
            <a:chOff x="3171916" y="703739"/>
            <a:chExt cx="572768" cy="784143"/>
          </a:xfrm>
        </p:grpSpPr>
        <p:sp>
          <p:nvSpPr>
            <p:cNvPr id="122" name="Forma Livre: Forma 121">
              <a:extLst>
                <a:ext uri="{FF2B5EF4-FFF2-40B4-BE49-F238E27FC236}">
                  <a16:creationId xmlns:a16="http://schemas.microsoft.com/office/drawing/2014/main" id="{5EACC6B4-8DFA-4A74-85D4-257DF3F439F0}"/>
                </a:ext>
              </a:extLst>
            </p:cNvPr>
            <p:cNvSpPr/>
            <p:nvPr/>
          </p:nvSpPr>
          <p:spPr>
            <a:xfrm>
              <a:off x="3247657" y="814861"/>
              <a:ext cx="219269" cy="380825"/>
            </a:xfrm>
            <a:custGeom>
              <a:avLst/>
              <a:gdLst>
                <a:gd name="connsiteX0" fmla="*/ 80493 w 219269"/>
                <a:gd name="connsiteY0" fmla="*/ 96894 h 380825"/>
                <a:gd name="connsiteX1" fmla="*/ 146790 w 219269"/>
                <a:gd name="connsiteY1" fmla="*/ 34086 h 380825"/>
                <a:gd name="connsiteX2" fmla="*/ 146790 w 219269"/>
                <a:gd name="connsiteY2" fmla="*/ 34086 h 380825"/>
                <a:gd name="connsiteX3" fmla="*/ 180776 w 219269"/>
                <a:gd name="connsiteY3" fmla="*/ -39 h 380825"/>
                <a:gd name="connsiteX4" fmla="*/ 180846 w 219269"/>
                <a:gd name="connsiteY4" fmla="*/ -39 h 380825"/>
                <a:gd name="connsiteX5" fmla="*/ 181404 w 219269"/>
                <a:gd name="connsiteY5" fmla="*/ -39 h 380825"/>
                <a:gd name="connsiteX6" fmla="*/ 219089 w 219269"/>
                <a:gd name="connsiteY6" fmla="*/ 37715 h 380825"/>
                <a:gd name="connsiteX7" fmla="*/ 219089 w 219269"/>
                <a:gd name="connsiteY7" fmla="*/ 339543 h 380825"/>
                <a:gd name="connsiteX8" fmla="*/ 185871 w 219269"/>
                <a:gd name="connsiteY8" fmla="*/ 380786 h 380825"/>
                <a:gd name="connsiteX9" fmla="*/ 185871 w 219269"/>
                <a:gd name="connsiteY9" fmla="*/ 380786 h 380825"/>
                <a:gd name="connsiteX10" fmla="*/ 154117 w 219269"/>
                <a:gd name="connsiteY10" fmla="*/ 338077 h 380825"/>
                <a:gd name="connsiteX11" fmla="*/ 143580 w 219269"/>
                <a:gd name="connsiteY11" fmla="*/ 338077 h 380825"/>
                <a:gd name="connsiteX12" fmla="*/ 80772 w 219269"/>
                <a:gd name="connsiteY12" fmla="*/ 275269 h 380825"/>
                <a:gd name="connsiteX13" fmla="*/ 80772 w 219269"/>
                <a:gd name="connsiteY13" fmla="*/ 275269 h 380825"/>
                <a:gd name="connsiteX14" fmla="*/ 33666 w 219269"/>
                <a:gd name="connsiteY14" fmla="*/ 228163 h 380825"/>
                <a:gd name="connsiteX15" fmla="*/ 33666 w 219269"/>
                <a:gd name="connsiteY15" fmla="*/ 221184 h 380825"/>
                <a:gd name="connsiteX16" fmla="*/ 33666 w 219269"/>
                <a:gd name="connsiteY16" fmla="*/ 221184 h 380825"/>
                <a:gd name="connsiteX17" fmla="*/ -181 w 219269"/>
                <a:gd name="connsiteY17" fmla="*/ 187268 h 380825"/>
                <a:gd name="connsiteX18" fmla="*/ -181 w 219269"/>
                <a:gd name="connsiteY18" fmla="*/ 181406 h 380825"/>
                <a:gd name="connsiteX19" fmla="*/ 39528 w 219269"/>
                <a:gd name="connsiteY19" fmla="*/ 141628 h 380825"/>
                <a:gd name="connsiteX20" fmla="*/ 39528 w 219269"/>
                <a:gd name="connsiteY20" fmla="*/ 141628 h 380825"/>
                <a:gd name="connsiteX21" fmla="*/ 39528 w 219269"/>
                <a:gd name="connsiteY21" fmla="*/ 138627 h 380825"/>
                <a:gd name="connsiteX22" fmla="*/ 80276 w 219269"/>
                <a:gd name="connsiteY22" fmla="*/ 96894 h 380825"/>
                <a:gd name="connsiteX23" fmla="*/ 80493 w 219269"/>
                <a:gd name="connsiteY23" fmla="*/ 96894 h 3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269" h="380825">
                  <a:moveTo>
                    <a:pt x="80493" y="96894"/>
                  </a:moveTo>
                  <a:cubicBezTo>
                    <a:pt x="80493" y="60256"/>
                    <a:pt x="110152" y="34086"/>
                    <a:pt x="146790" y="34086"/>
                  </a:cubicBezTo>
                  <a:lnTo>
                    <a:pt x="146790" y="34086"/>
                  </a:lnTo>
                  <a:cubicBezTo>
                    <a:pt x="146748" y="15279"/>
                    <a:pt x="161968" y="2"/>
                    <a:pt x="180776" y="-39"/>
                  </a:cubicBezTo>
                  <a:cubicBezTo>
                    <a:pt x="180797" y="-39"/>
                    <a:pt x="180825" y="-39"/>
                    <a:pt x="180846" y="-39"/>
                  </a:cubicBezTo>
                  <a:lnTo>
                    <a:pt x="181404" y="-39"/>
                  </a:lnTo>
                  <a:cubicBezTo>
                    <a:pt x="202229" y="2"/>
                    <a:pt x="219089" y="16891"/>
                    <a:pt x="219089" y="37715"/>
                  </a:cubicBezTo>
                  <a:lnTo>
                    <a:pt x="219089" y="339543"/>
                  </a:lnTo>
                  <a:cubicBezTo>
                    <a:pt x="219089" y="362293"/>
                    <a:pt x="208691" y="380786"/>
                    <a:pt x="185871" y="380786"/>
                  </a:cubicBezTo>
                  <a:lnTo>
                    <a:pt x="185871" y="380786"/>
                  </a:lnTo>
                  <a:cubicBezTo>
                    <a:pt x="162352" y="380786"/>
                    <a:pt x="154117" y="361665"/>
                    <a:pt x="154117" y="338077"/>
                  </a:cubicBezTo>
                  <a:lnTo>
                    <a:pt x="143580" y="338077"/>
                  </a:lnTo>
                  <a:cubicBezTo>
                    <a:pt x="108889" y="338077"/>
                    <a:pt x="80772" y="309960"/>
                    <a:pt x="80772" y="275269"/>
                  </a:cubicBezTo>
                  <a:lnTo>
                    <a:pt x="80772" y="275269"/>
                  </a:lnTo>
                  <a:cubicBezTo>
                    <a:pt x="54755" y="275269"/>
                    <a:pt x="33666" y="254180"/>
                    <a:pt x="33666" y="228163"/>
                  </a:cubicBezTo>
                  <a:lnTo>
                    <a:pt x="33666" y="221184"/>
                  </a:lnTo>
                  <a:lnTo>
                    <a:pt x="33666" y="221184"/>
                  </a:lnTo>
                  <a:cubicBezTo>
                    <a:pt x="14963" y="221142"/>
                    <a:pt x="-181" y="205971"/>
                    <a:pt x="-181" y="187268"/>
                  </a:cubicBezTo>
                  <a:lnTo>
                    <a:pt x="-181" y="181406"/>
                  </a:lnTo>
                  <a:cubicBezTo>
                    <a:pt x="-181" y="159465"/>
                    <a:pt x="17587" y="141669"/>
                    <a:pt x="39528" y="141628"/>
                  </a:cubicBezTo>
                  <a:lnTo>
                    <a:pt x="39528" y="141628"/>
                  </a:lnTo>
                  <a:lnTo>
                    <a:pt x="39528" y="138627"/>
                  </a:lnTo>
                  <a:cubicBezTo>
                    <a:pt x="39256" y="115848"/>
                    <a:pt x="57505" y="97166"/>
                    <a:pt x="80276" y="96894"/>
                  </a:cubicBezTo>
                  <a:cubicBezTo>
                    <a:pt x="80353" y="96894"/>
                    <a:pt x="80423" y="96894"/>
                    <a:pt x="80493" y="96894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3" name="Forma Livre: Forma 122">
              <a:extLst>
                <a:ext uri="{FF2B5EF4-FFF2-40B4-BE49-F238E27FC236}">
                  <a16:creationId xmlns:a16="http://schemas.microsoft.com/office/drawing/2014/main" id="{090201FB-E66E-40C5-BA83-F56A3560583A}"/>
                </a:ext>
              </a:extLst>
            </p:cNvPr>
            <p:cNvSpPr/>
            <p:nvPr/>
          </p:nvSpPr>
          <p:spPr>
            <a:xfrm>
              <a:off x="3502657" y="820304"/>
              <a:ext cx="219060" cy="380755"/>
            </a:xfrm>
            <a:custGeom>
              <a:avLst/>
              <a:gdLst>
                <a:gd name="connsiteX0" fmla="*/ 138416 w 219060"/>
                <a:gd name="connsiteY0" fmla="*/ 96825 h 380755"/>
                <a:gd name="connsiteX1" fmla="*/ 72188 w 219060"/>
                <a:gd name="connsiteY1" fmla="*/ 34017 h 380755"/>
                <a:gd name="connsiteX2" fmla="*/ 72188 w 219060"/>
                <a:gd name="connsiteY2" fmla="*/ 34017 h 380755"/>
                <a:gd name="connsiteX3" fmla="*/ 38132 w 219060"/>
                <a:gd name="connsiteY3" fmla="*/ -39 h 380755"/>
                <a:gd name="connsiteX4" fmla="*/ 38063 w 219060"/>
                <a:gd name="connsiteY4" fmla="*/ -39 h 380755"/>
                <a:gd name="connsiteX5" fmla="*/ 37574 w 219060"/>
                <a:gd name="connsiteY5" fmla="*/ -39 h 380755"/>
                <a:gd name="connsiteX6" fmla="*/ -181 w 219060"/>
                <a:gd name="connsiteY6" fmla="*/ 37645 h 380755"/>
                <a:gd name="connsiteX7" fmla="*/ -181 w 219060"/>
                <a:gd name="connsiteY7" fmla="*/ 339473 h 380755"/>
                <a:gd name="connsiteX8" fmla="*/ 33038 w 219060"/>
                <a:gd name="connsiteY8" fmla="*/ 380717 h 380755"/>
                <a:gd name="connsiteX9" fmla="*/ 33038 w 219060"/>
                <a:gd name="connsiteY9" fmla="*/ 380717 h 380755"/>
                <a:gd name="connsiteX10" fmla="*/ 64791 w 219060"/>
                <a:gd name="connsiteY10" fmla="*/ 338007 h 380755"/>
                <a:gd name="connsiteX11" fmla="*/ 75049 w 219060"/>
                <a:gd name="connsiteY11" fmla="*/ 338007 h 380755"/>
                <a:gd name="connsiteX12" fmla="*/ 137857 w 219060"/>
                <a:gd name="connsiteY12" fmla="*/ 275199 h 380755"/>
                <a:gd name="connsiteX13" fmla="*/ 137857 w 219060"/>
                <a:gd name="connsiteY13" fmla="*/ 275199 h 380755"/>
                <a:gd name="connsiteX14" fmla="*/ 185033 w 219060"/>
                <a:gd name="connsiteY14" fmla="*/ 228093 h 380755"/>
                <a:gd name="connsiteX15" fmla="*/ 185033 w 219060"/>
                <a:gd name="connsiteY15" fmla="*/ 221115 h 380755"/>
                <a:gd name="connsiteX16" fmla="*/ 185033 w 219060"/>
                <a:gd name="connsiteY16" fmla="*/ 221115 h 380755"/>
                <a:gd name="connsiteX17" fmla="*/ 218880 w 219060"/>
                <a:gd name="connsiteY17" fmla="*/ 187268 h 380755"/>
                <a:gd name="connsiteX18" fmla="*/ 218880 w 219060"/>
                <a:gd name="connsiteY18" fmla="*/ 181336 h 380755"/>
                <a:gd name="connsiteX19" fmla="*/ 179101 w 219060"/>
                <a:gd name="connsiteY19" fmla="*/ 141558 h 380755"/>
                <a:gd name="connsiteX20" fmla="*/ 179101 w 219060"/>
                <a:gd name="connsiteY20" fmla="*/ 141558 h 380755"/>
                <a:gd name="connsiteX21" fmla="*/ 179101 w 219060"/>
                <a:gd name="connsiteY21" fmla="*/ 138557 h 380755"/>
                <a:gd name="connsiteX22" fmla="*/ 138416 w 219060"/>
                <a:gd name="connsiteY22" fmla="*/ 96825 h 38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060" h="380755">
                  <a:moveTo>
                    <a:pt x="138416" y="96825"/>
                  </a:moveTo>
                  <a:cubicBezTo>
                    <a:pt x="138416" y="60256"/>
                    <a:pt x="108756" y="34017"/>
                    <a:pt x="72188" y="34017"/>
                  </a:cubicBezTo>
                  <a:lnTo>
                    <a:pt x="72188" y="34017"/>
                  </a:lnTo>
                  <a:cubicBezTo>
                    <a:pt x="72188" y="15209"/>
                    <a:pt x="56940" y="-39"/>
                    <a:pt x="38132" y="-39"/>
                  </a:cubicBezTo>
                  <a:cubicBezTo>
                    <a:pt x="38111" y="-39"/>
                    <a:pt x="38083" y="-39"/>
                    <a:pt x="38063" y="-39"/>
                  </a:cubicBezTo>
                  <a:lnTo>
                    <a:pt x="37574" y="-39"/>
                  </a:lnTo>
                  <a:cubicBezTo>
                    <a:pt x="16750" y="-39"/>
                    <a:pt x="-139" y="16821"/>
                    <a:pt x="-181" y="37645"/>
                  </a:cubicBezTo>
                  <a:lnTo>
                    <a:pt x="-181" y="339473"/>
                  </a:lnTo>
                  <a:cubicBezTo>
                    <a:pt x="-181" y="362293"/>
                    <a:pt x="10287" y="380717"/>
                    <a:pt x="33038" y="380717"/>
                  </a:cubicBezTo>
                  <a:lnTo>
                    <a:pt x="33038" y="380717"/>
                  </a:lnTo>
                  <a:cubicBezTo>
                    <a:pt x="56626" y="380717"/>
                    <a:pt x="64791" y="361595"/>
                    <a:pt x="64791" y="338007"/>
                  </a:cubicBezTo>
                  <a:lnTo>
                    <a:pt x="75049" y="338007"/>
                  </a:lnTo>
                  <a:cubicBezTo>
                    <a:pt x="109740" y="338007"/>
                    <a:pt x="137857" y="309890"/>
                    <a:pt x="137857" y="275199"/>
                  </a:cubicBezTo>
                  <a:lnTo>
                    <a:pt x="137857" y="275199"/>
                  </a:lnTo>
                  <a:cubicBezTo>
                    <a:pt x="163888" y="275199"/>
                    <a:pt x="184991" y="254124"/>
                    <a:pt x="185033" y="228093"/>
                  </a:cubicBezTo>
                  <a:lnTo>
                    <a:pt x="185033" y="221115"/>
                  </a:lnTo>
                  <a:lnTo>
                    <a:pt x="185033" y="221115"/>
                  </a:lnTo>
                  <a:cubicBezTo>
                    <a:pt x="203729" y="221115"/>
                    <a:pt x="218880" y="205964"/>
                    <a:pt x="218880" y="187268"/>
                  </a:cubicBezTo>
                  <a:lnTo>
                    <a:pt x="218880" y="181336"/>
                  </a:lnTo>
                  <a:cubicBezTo>
                    <a:pt x="218880" y="159367"/>
                    <a:pt x="201070" y="141558"/>
                    <a:pt x="179101" y="141558"/>
                  </a:cubicBezTo>
                  <a:lnTo>
                    <a:pt x="179101" y="141558"/>
                  </a:lnTo>
                  <a:lnTo>
                    <a:pt x="179101" y="138557"/>
                  </a:lnTo>
                  <a:cubicBezTo>
                    <a:pt x="179373" y="115806"/>
                    <a:pt x="161166" y="97132"/>
                    <a:pt x="138416" y="96825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4" name="Forma Livre: Forma 123">
              <a:extLst>
                <a:ext uri="{FF2B5EF4-FFF2-40B4-BE49-F238E27FC236}">
                  <a16:creationId xmlns:a16="http://schemas.microsoft.com/office/drawing/2014/main" id="{A654FB38-341C-4366-AAD5-ABEFC495061E}"/>
                </a:ext>
              </a:extLst>
            </p:cNvPr>
            <p:cNvSpPr/>
            <p:nvPr/>
          </p:nvSpPr>
          <p:spPr>
            <a:xfrm>
              <a:off x="3194061" y="732443"/>
              <a:ext cx="550623" cy="694028"/>
            </a:xfrm>
            <a:custGeom>
              <a:avLst/>
              <a:gdLst>
                <a:gd name="connsiteX0" fmla="*/ -181 w 550623"/>
                <a:gd name="connsiteY0" fmla="*/ 286993 h 694028"/>
                <a:gd name="connsiteX1" fmla="*/ 145604 w 550623"/>
                <a:gd name="connsiteY1" fmla="*/ 519104 h 694028"/>
                <a:gd name="connsiteX2" fmla="*/ 194454 w 550623"/>
                <a:gd name="connsiteY2" fmla="*/ 675147 h 694028"/>
                <a:gd name="connsiteX3" fmla="*/ 204957 w 550623"/>
                <a:gd name="connsiteY3" fmla="*/ 693466 h 694028"/>
                <a:gd name="connsiteX4" fmla="*/ 208830 w 550623"/>
                <a:gd name="connsiteY4" fmla="*/ 693989 h 694028"/>
                <a:gd name="connsiteX5" fmla="*/ 341425 w 550623"/>
                <a:gd name="connsiteY5" fmla="*/ 693989 h 694028"/>
                <a:gd name="connsiteX6" fmla="*/ 356296 w 550623"/>
                <a:gd name="connsiteY6" fmla="*/ 678859 h 694028"/>
                <a:gd name="connsiteX7" fmla="*/ 355801 w 550623"/>
                <a:gd name="connsiteY7" fmla="*/ 675147 h 694028"/>
                <a:gd name="connsiteX8" fmla="*/ 404652 w 550623"/>
                <a:gd name="connsiteY8" fmla="*/ 519104 h 694028"/>
                <a:gd name="connsiteX9" fmla="*/ 550366 w 550623"/>
                <a:gd name="connsiteY9" fmla="*/ 286993 h 694028"/>
                <a:gd name="connsiteX10" fmla="*/ 276314 w 550623"/>
                <a:gd name="connsiteY10" fmla="*/ -32 h 694028"/>
                <a:gd name="connsiteX11" fmla="*/ 275895 w 550623"/>
                <a:gd name="connsiteY11" fmla="*/ -39 h 69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623" h="694028">
                  <a:moveTo>
                    <a:pt x="-181" y="286993"/>
                  </a:moveTo>
                  <a:cubicBezTo>
                    <a:pt x="2680" y="389021"/>
                    <a:pt x="61231" y="472695"/>
                    <a:pt x="145604" y="519104"/>
                  </a:cubicBezTo>
                  <a:cubicBezTo>
                    <a:pt x="215390" y="559929"/>
                    <a:pt x="204085" y="639067"/>
                    <a:pt x="194454" y="675147"/>
                  </a:cubicBezTo>
                  <a:cubicBezTo>
                    <a:pt x="192298" y="683109"/>
                    <a:pt x="197001" y="691309"/>
                    <a:pt x="204957" y="693466"/>
                  </a:cubicBezTo>
                  <a:cubicBezTo>
                    <a:pt x="206220" y="693807"/>
                    <a:pt x="207525" y="693989"/>
                    <a:pt x="208830" y="693989"/>
                  </a:cubicBezTo>
                  <a:lnTo>
                    <a:pt x="341425" y="693989"/>
                  </a:lnTo>
                  <a:cubicBezTo>
                    <a:pt x="349709" y="693919"/>
                    <a:pt x="356373" y="687143"/>
                    <a:pt x="356296" y="678859"/>
                  </a:cubicBezTo>
                  <a:cubicBezTo>
                    <a:pt x="356290" y="677603"/>
                    <a:pt x="356122" y="676361"/>
                    <a:pt x="355801" y="675147"/>
                  </a:cubicBezTo>
                  <a:cubicBezTo>
                    <a:pt x="346031" y="639067"/>
                    <a:pt x="334446" y="559929"/>
                    <a:pt x="404652" y="519104"/>
                  </a:cubicBezTo>
                  <a:cubicBezTo>
                    <a:pt x="488954" y="472695"/>
                    <a:pt x="547575" y="389021"/>
                    <a:pt x="550366" y="286993"/>
                  </a:cubicBezTo>
                  <a:cubicBezTo>
                    <a:pt x="553946" y="132060"/>
                    <a:pt x="431254" y="3555"/>
                    <a:pt x="276314" y="-32"/>
                  </a:cubicBezTo>
                  <a:cubicBezTo>
                    <a:pt x="276174" y="-32"/>
                    <a:pt x="276035" y="-39"/>
                    <a:pt x="275895" y="-39"/>
                  </a:cubicBezTo>
                </a:path>
              </a:pathLst>
            </a:custGeom>
            <a:noFill/>
            <a:ln w="1395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5" name="Forma Livre: Forma 124">
              <a:extLst>
                <a:ext uri="{FF2B5EF4-FFF2-40B4-BE49-F238E27FC236}">
                  <a16:creationId xmlns:a16="http://schemas.microsoft.com/office/drawing/2014/main" id="{6149882C-B4C0-4C7E-9C98-094784A4D17F}"/>
                </a:ext>
              </a:extLst>
            </p:cNvPr>
            <p:cNvSpPr/>
            <p:nvPr/>
          </p:nvSpPr>
          <p:spPr>
            <a:xfrm>
              <a:off x="3413889" y="1432821"/>
              <a:ext cx="110123" cy="55061"/>
            </a:xfrm>
            <a:custGeom>
              <a:avLst/>
              <a:gdLst>
                <a:gd name="connsiteX0" fmla="*/ -181 w 110123"/>
                <a:gd name="connsiteY0" fmla="*/ -39 h 55061"/>
                <a:gd name="connsiteX1" fmla="*/ 54881 w 110123"/>
                <a:gd name="connsiteY1" fmla="*/ 55022 h 55061"/>
                <a:gd name="connsiteX2" fmla="*/ 109943 w 110123"/>
                <a:gd name="connsiteY2" fmla="*/ -39 h 5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123" h="55061">
                  <a:moveTo>
                    <a:pt x="-181" y="-39"/>
                  </a:moveTo>
                  <a:cubicBezTo>
                    <a:pt x="-181" y="30374"/>
                    <a:pt x="24468" y="55022"/>
                    <a:pt x="54881" y="55022"/>
                  </a:cubicBezTo>
                  <a:cubicBezTo>
                    <a:pt x="85294" y="55022"/>
                    <a:pt x="109943" y="30374"/>
                    <a:pt x="109943" y="-39"/>
                  </a:cubicBezTo>
                </a:path>
              </a:pathLst>
            </a:custGeom>
            <a:noFill/>
            <a:ln w="13957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6" name="Forma Livre: Forma 125">
              <a:extLst>
                <a:ext uri="{FF2B5EF4-FFF2-40B4-BE49-F238E27FC236}">
                  <a16:creationId xmlns:a16="http://schemas.microsoft.com/office/drawing/2014/main" id="{9F6795EF-5BFD-45AE-B4A3-F8F10E670B49}"/>
                </a:ext>
              </a:extLst>
            </p:cNvPr>
            <p:cNvSpPr/>
            <p:nvPr/>
          </p:nvSpPr>
          <p:spPr>
            <a:xfrm>
              <a:off x="3357152" y="1329677"/>
              <a:ext cx="222689" cy="6978"/>
            </a:xfrm>
            <a:custGeom>
              <a:avLst/>
              <a:gdLst>
                <a:gd name="connsiteX0" fmla="*/ 0 w 222689"/>
                <a:gd name="connsiteY0" fmla="*/ 0 h 6978"/>
                <a:gd name="connsiteX1" fmla="*/ 222689 w 222689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689" h="6978">
                  <a:moveTo>
                    <a:pt x="0" y="0"/>
                  </a:moveTo>
                  <a:lnTo>
                    <a:pt x="222689" y="0"/>
                  </a:lnTo>
                </a:path>
              </a:pathLst>
            </a:custGeom>
            <a:ln w="1395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7" name="Forma Livre: Forma 126">
              <a:extLst>
                <a:ext uri="{FF2B5EF4-FFF2-40B4-BE49-F238E27FC236}">
                  <a16:creationId xmlns:a16="http://schemas.microsoft.com/office/drawing/2014/main" id="{56FFE176-47E3-4F97-A2A3-73E4ED64C5ED}"/>
                </a:ext>
              </a:extLst>
            </p:cNvPr>
            <p:cNvSpPr/>
            <p:nvPr/>
          </p:nvSpPr>
          <p:spPr>
            <a:xfrm>
              <a:off x="3362107" y="1364361"/>
              <a:ext cx="212779" cy="6978"/>
            </a:xfrm>
            <a:custGeom>
              <a:avLst/>
              <a:gdLst>
                <a:gd name="connsiteX0" fmla="*/ 0 w 212779"/>
                <a:gd name="connsiteY0" fmla="*/ 0 h 6978"/>
                <a:gd name="connsiteX1" fmla="*/ 212779 w 212779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779" h="6978">
                  <a:moveTo>
                    <a:pt x="0" y="0"/>
                  </a:moveTo>
                  <a:lnTo>
                    <a:pt x="212779" y="0"/>
                  </a:lnTo>
                </a:path>
              </a:pathLst>
            </a:custGeom>
            <a:ln w="1395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8" name="Forma Livre: Forma 127">
              <a:extLst>
                <a:ext uri="{FF2B5EF4-FFF2-40B4-BE49-F238E27FC236}">
                  <a16:creationId xmlns:a16="http://schemas.microsoft.com/office/drawing/2014/main" id="{2F4A5E78-B31C-4E12-9CCA-037E59733D73}"/>
                </a:ext>
              </a:extLst>
            </p:cNvPr>
            <p:cNvSpPr/>
            <p:nvPr/>
          </p:nvSpPr>
          <p:spPr>
            <a:xfrm>
              <a:off x="3293625" y="703739"/>
              <a:ext cx="98735" cy="97954"/>
            </a:xfrm>
            <a:custGeom>
              <a:avLst/>
              <a:gdLst>
                <a:gd name="connsiteX0" fmla="*/ 96984 w 98735"/>
                <a:gd name="connsiteY0" fmla="*/ 50228 h 97954"/>
                <a:gd name="connsiteX1" fmla="*/ 61742 w 98735"/>
                <a:gd name="connsiteY1" fmla="*/ 61534 h 97954"/>
                <a:gd name="connsiteX2" fmla="*/ 60695 w 98735"/>
                <a:gd name="connsiteY2" fmla="*/ 62581 h 97954"/>
                <a:gd name="connsiteX3" fmla="*/ 50506 w 98735"/>
                <a:gd name="connsiteY3" fmla="*/ 96706 h 97954"/>
                <a:gd name="connsiteX4" fmla="*/ 48678 w 98735"/>
                <a:gd name="connsiteY4" fmla="*/ 97879 h 97954"/>
                <a:gd name="connsiteX5" fmla="*/ 47505 w 98735"/>
                <a:gd name="connsiteY5" fmla="*/ 96706 h 97954"/>
                <a:gd name="connsiteX6" fmla="*/ 37735 w 98735"/>
                <a:gd name="connsiteY6" fmla="*/ 61813 h 97954"/>
                <a:gd name="connsiteX7" fmla="*/ 36688 w 98735"/>
                <a:gd name="connsiteY7" fmla="*/ 60766 h 97954"/>
                <a:gd name="connsiteX8" fmla="*/ 957 w 98735"/>
                <a:gd name="connsiteY8" fmla="*/ 50228 h 97954"/>
                <a:gd name="connsiteX9" fmla="*/ -111 w 98735"/>
                <a:gd name="connsiteY9" fmla="*/ 48226 h 97954"/>
                <a:gd name="connsiteX10" fmla="*/ 957 w 98735"/>
                <a:gd name="connsiteY10" fmla="*/ 47158 h 97954"/>
                <a:gd name="connsiteX11" fmla="*/ 37386 w 98735"/>
                <a:gd name="connsiteY11" fmla="*/ 37178 h 97954"/>
                <a:gd name="connsiteX12" fmla="*/ 38503 w 98735"/>
                <a:gd name="connsiteY12" fmla="*/ 35992 h 97954"/>
                <a:gd name="connsiteX13" fmla="*/ 47296 w 98735"/>
                <a:gd name="connsiteY13" fmla="*/ 1099 h 97954"/>
                <a:gd name="connsiteX14" fmla="*/ 49299 w 98735"/>
                <a:gd name="connsiteY14" fmla="*/ 31 h 97954"/>
                <a:gd name="connsiteX15" fmla="*/ 50366 w 98735"/>
                <a:gd name="connsiteY15" fmla="*/ 1099 h 97954"/>
                <a:gd name="connsiteX16" fmla="*/ 59439 w 98735"/>
                <a:gd name="connsiteY16" fmla="*/ 36411 h 97954"/>
                <a:gd name="connsiteX17" fmla="*/ 60555 w 98735"/>
                <a:gd name="connsiteY17" fmla="*/ 37527 h 97954"/>
                <a:gd name="connsiteX18" fmla="*/ 96914 w 98735"/>
                <a:gd name="connsiteY18" fmla="*/ 47018 h 97954"/>
                <a:gd name="connsiteX19" fmla="*/ 98554 w 98735"/>
                <a:gd name="connsiteY19" fmla="*/ 48588 h 97954"/>
                <a:gd name="connsiteX20" fmla="*/ 96984 w 98735"/>
                <a:gd name="connsiteY20" fmla="*/ 50228 h 9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35" h="97954">
                  <a:moveTo>
                    <a:pt x="96984" y="50228"/>
                  </a:moveTo>
                  <a:lnTo>
                    <a:pt x="61742" y="61534"/>
                  </a:lnTo>
                  <a:cubicBezTo>
                    <a:pt x="61232" y="61667"/>
                    <a:pt x="60827" y="62071"/>
                    <a:pt x="60695" y="62581"/>
                  </a:cubicBezTo>
                  <a:lnTo>
                    <a:pt x="50506" y="96706"/>
                  </a:lnTo>
                  <a:cubicBezTo>
                    <a:pt x="50325" y="97537"/>
                    <a:pt x="49508" y="98060"/>
                    <a:pt x="48678" y="97879"/>
                  </a:cubicBezTo>
                  <a:cubicBezTo>
                    <a:pt x="48091" y="97753"/>
                    <a:pt x="47631" y="97293"/>
                    <a:pt x="47505" y="96706"/>
                  </a:cubicBezTo>
                  <a:lnTo>
                    <a:pt x="37735" y="61813"/>
                  </a:lnTo>
                  <a:cubicBezTo>
                    <a:pt x="34664" y="60138"/>
                    <a:pt x="37246" y="60906"/>
                    <a:pt x="36688" y="60766"/>
                  </a:cubicBezTo>
                  <a:lnTo>
                    <a:pt x="957" y="50228"/>
                  </a:lnTo>
                  <a:cubicBezTo>
                    <a:pt x="106" y="49970"/>
                    <a:pt x="-369" y="49070"/>
                    <a:pt x="-111" y="48226"/>
                  </a:cubicBezTo>
                  <a:cubicBezTo>
                    <a:pt x="43" y="47716"/>
                    <a:pt x="448" y="47311"/>
                    <a:pt x="957" y="47158"/>
                  </a:cubicBezTo>
                  <a:lnTo>
                    <a:pt x="37386" y="37178"/>
                  </a:lnTo>
                  <a:cubicBezTo>
                    <a:pt x="37944" y="37018"/>
                    <a:pt x="38377" y="36564"/>
                    <a:pt x="38503" y="35992"/>
                  </a:cubicBezTo>
                  <a:lnTo>
                    <a:pt x="47296" y="1099"/>
                  </a:lnTo>
                  <a:cubicBezTo>
                    <a:pt x="47554" y="247"/>
                    <a:pt x="48454" y="-227"/>
                    <a:pt x="49299" y="31"/>
                  </a:cubicBezTo>
                  <a:cubicBezTo>
                    <a:pt x="49808" y="184"/>
                    <a:pt x="50213" y="589"/>
                    <a:pt x="50366" y="1099"/>
                  </a:cubicBezTo>
                  <a:lnTo>
                    <a:pt x="59439" y="36411"/>
                  </a:lnTo>
                  <a:cubicBezTo>
                    <a:pt x="59578" y="36962"/>
                    <a:pt x="60004" y="37388"/>
                    <a:pt x="60555" y="37527"/>
                  </a:cubicBezTo>
                  <a:lnTo>
                    <a:pt x="96914" y="47018"/>
                  </a:lnTo>
                  <a:cubicBezTo>
                    <a:pt x="97800" y="46997"/>
                    <a:pt x="98533" y="47702"/>
                    <a:pt x="98554" y="48588"/>
                  </a:cubicBezTo>
                  <a:cubicBezTo>
                    <a:pt x="98575" y="49475"/>
                    <a:pt x="97870" y="50208"/>
                    <a:pt x="96984" y="50228"/>
                  </a:cubicBezTo>
                  <a:close/>
                </a:path>
              </a:pathLst>
            </a:custGeom>
            <a:noFill/>
            <a:ln w="1395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9" name="Forma Livre: Forma 128">
              <a:extLst>
                <a:ext uri="{FF2B5EF4-FFF2-40B4-BE49-F238E27FC236}">
                  <a16:creationId xmlns:a16="http://schemas.microsoft.com/office/drawing/2014/main" id="{4487C5A7-D1F0-495B-9D84-AD07D9D8B13D}"/>
                </a:ext>
              </a:extLst>
            </p:cNvPr>
            <p:cNvSpPr/>
            <p:nvPr/>
          </p:nvSpPr>
          <p:spPr>
            <a:xfrm>
              <a:off x="3171916" y="786436"/>
              <a:ext cx="99017" cy="97814"/>
            </a:xfrm>
            <a:custGeom>
              <a:avLst/>
              <a:gdLst>
                <a:gd name="connsiteX0" fmla="*/ 97194 w 99017"/>
                <a:gd name="connsiteY0" fmla="*/ 50159 h 97814"/>
                <a:gd name="connsiteX1" fmla="*/ 62300 w 99017"/>
                <a:gd name="connsiteY1" fmla="*/ 61465 h 97814"/>
                <a:gd name="connsiteX2" fmla="*/ 61254 w 99017"/>
                <a:gd name="connsiteY2" fmla="*/ 62511 h 97814"/>
                <a:gd name="connsiteX3" fmla="*/ 51065 w 99017"/>
                <a:gd name="connsiteY3" fmla="*/ 96637 h 97814"/>
                <a:gd name="connsiteX4" fmla="*/ 49062 w 99017"/>
                <a:gd name="connsiteY4" fmla="*/ 97705 h 97814"/>
                <a:gd name="connsiteX5" fmla="*/ 47994 w 99017"/>
                <a:gd name="connsiteY5" fmla="*/ 96637 h 97814"/>
                <a:gd name="connsiteX6" fmla="*/ 38294 w 99017"/>
                <a:gd name="connsiteY6" fmla="*/ 61744 h 97814"/>
                <a:gd name="connsiteX7" fmla="*/ 37247 w 99017"/>
                <a:gd name="connsiteY7" fmla="*/ 60627 h 97814"/>
                <a:gd name="connsiteX8" fmla="*/ 1028 w 99017"/>
                <a:gd name="connsiteY8" fmla="*/ 50229 h 97814"/>
                <a:gd name="connsiteX9" fmla="*/ -145 w 99017"/>
                <a:gd name="connsiteY9" fmla="*/ 48400 h 97814"/>
                <a:gd name="connsiteX10" fmla="*/ 1028 w 99017"/>
                <a:gd name="connsiteY10" fmla="*/ 47228 h 97814"/>
                <a:gd name="connsiteX11" fmla="*/ 37456 w 99017"/>
                <a:gd name="connsiteY11" fmla="*/ 37179 h 97814"/>
                <a:gd name="connsiteX12" fmla="*/ 38573 w 99017"/>
                <a:gd name="connsiteY12" fmla="*/ 36062 h 97814"/>
                <a:gd name="connsiteX13" fmla="*/ 47436 w 99017"/>
                <a:gd name="connsiteY13" fmla="*/ 1169 h 97814"/>
                <a:gd name="connsiteX14" fmla="*/ 49264 w 99017"/>
                <a:gd name="connsiteY14" fmla="*/ -3 h 97814"/>
                <a:gd name="connsiteX15" fmla="*/ 50437 w 99017"/>
                <a:gd name="connsiteY15" fmla="*/ 1169 h 97814"/>
                <a:gd name="connsiteX16" fmla="*/ 59579 w 99017"/>
                <a:gd name="connsiteY16" fmla="*/ 36062 h 97814"/>
                <a:gd name="connsiteX17" fmla="*/ 60695 w 99017"/>
                <a:gd name="connsiteY17" fmla="*/ 37249 h 97814"/>
                <a:gd name="connsiteX18" fmla="*/ 96984 w 99017"/>
                <a:gd name="connsiteY18" fmla="*/ 46670 h 97814"/>
                <a:gd name="connsiteX19" fmla="*/ 98834 w 99017"/>
                <a:gd name="connsiteY19" fmla="*/ 48310 h 97814"/>
                <a:gd name="connsiteX20" fmla="*/ 97194 w 99017"/>
                <a:gd name="connsiteY20" fmla="*/ 50159 h 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017" h="97814">
                  <a:moveTo>
                    <a:pt x="97194" y="50159"/>
                  </a:moveTo>
                  <a:lnTo>
                    <a:pt x="62300" y="61465"/>
                  </a:lnTo>
                  <a:cubicBezTo>
                    <a:pt x="61805" y="61625"/>
                    <a:pt x="61414" y="62016"/>
                    <a:pt x="61254" y="62511"/>
                  </a:cubicBezTo>
                  <a:lnTo>
                    <a:pt x="51065" y="96637"/>
                  </a:lnTo>
                  <a:cubicBezTo>
                    <a:pt x="50806" y="97489"/>
                    <a:pt x="49906" y="97963"/>
                    <a:pt x="49062" y="97705"/>
                  </a:cubicBezTo>
                  <a:cubicBezTo>
                    <a:pt x="48552" y="97551"/>
                    <a:pt x="48148" y="97146"/>
                    <a:pt x="47994" y="96637"/>
                  </a:cubicBezTo>
                  <a:lnTo>
                    <a:pt x="38294" y="61744"/>
                  </a:lnTo>
                  <a:cubicBezTo>
                    <a:pt x="35153" y="60069"/>
                    <a:pt x="37735" y="60837"/>
                    <a:pt x="37247" y="60627"/>
                  </a:cubicBezTo>
                  <a:lnTo>
                    <a:pt x="1028" y="50229"/>
                  </a:lnTo>
                  <a:cubicBezTo>
                    <a:pt x="197" y="50048"/>
                    <a:pt x="-326" y="49231"/>
                    <a:pt x="-145" y="48400"/>
                  </a:cubicBezTo>
                  <a:cubicBezTo>
                    <a:pt x="-19" y="47814"/>
                    <a:pt x="441" y="47354"/>
                    <a:pt x="1028" y="47228"/>
                  </a:cubicBezTo>
                  <a:lnTo>
                    <a:pt x="37456" y="37179"/>
                  </a:lnTo>
                  <a:cubicBezTo>
                    <a:pt x="38008" y="37039"/>
                    <a:pt x="38433" y="36614"/>
                    <a:pt x="38573" y="36062"/>
                  </a:cubicBezTo>
                  <a:lnTo>
                    <a:pt x="47436" y="1169"/>
                  </a:lnTo>
                  <a:cubicBezTo>
                    <a:pt x="47617" y="338"/>
                    <a:pt x="48434" y="-185"/>
                    <a:pt x="49264" y="-3"/>
                  </a:cubicBezTo>
                  <a:cubicBezTo>
                    <a:pt x="49850" y="122"/>
                    <a:pt x="50311" y="583"/>
                    <a:pt x="50437" y="1169"/>
                  </a:cubicBezTo>
                  <a:lnTo>
                    <a:pt x="59579" y="36062"/>
                  </a:lnTo>
                  <a:cubicBezTo>
                    <a:pt x="59711" y="36635"/>
                    <a:pt x="60137" y="37088"/>
                    <a:pt x="60695" y="37249"/>
                  </a:cubicBezTo>
                  <a:lnTo>
                    <a:pt x="96984" y="46670"/>
                  </a:lnTo>
                  <a:cubicBezTo>
                    <a:pt x="97947" y="46614"/>
                    <a:pt x="98778" y="47347"/>
                    <a:pt x="98834" y="48310"/>
                  </a:cubicBezTo>
                  <a:cubicBezTo>
                    <a:pt x="98889" y="49273"/>
                    <a:pt x="98157" y="50103"/>
                    <a:pt x="97194" y="50159"/>
                  </a:cubicBezTo>
                  <a:close/>
                </a:path>
              </a:pathLst>
            </a:custGeom>
            <a:noFill/>
            <a:ln w="1395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0" name="Forma Livre: Forma 129">
              <a:extLst>
                <a:ext uri="{FF2B5EF4-FFF2-40B4-BE49-F238E27FC236}">
                  <a16:creationId xmlns:a16="http://schemas.microsoft.com/office/drawing/2014/main" id="{D4D98D6C-924C-498D-8CEB-32340E61222B}"/>
                </a:ext>
              </a:extLst>
            </p:cNvPr>
            <p:cNvSpPr/>
            <p:nvPr/>
          </p:nvSpPr>
          <p:spPr>
            <a:xfrm>
              <a:off x="3233141" y="814861"/>
              <a:ext cx="219409" cy="380825"/>
            </a:xfrm>
            <a:custGeom>
              <a:avLst/>
              <a:gdLst>
                <a:gd name="connsiteX0" fmla="*/ 80632 w 219409"/>
                <a:gd name="connsiteY0" fmla="*/ 96894 h 380825"/>
                <a:gd name="connsiteX1" fmla="*/ 146860 w 219409"/>
                <a:gd name="connsiteY1" fmla="*/ 34086 h 380825"/>
                <a:gd name="connsiteX2" fmla="*/ 146860 w 219409"/>
                <a:gd name="connsiteY2" fmla="*/ 34086 h 380825"/>
                <a:gd name="connsiteX3" fmla="*/ 180985 w 219409"/>
                <a:gd name="connsiteY3" fmla="*/ -39 h 380825"/>
                <a:gd name="connsiteX4" fmla="*/ 181474 w 219409"/>
                <a:gd name="connsiteY4" fmla="*/ -39 h 380825"/>
                <a:gd name="connsiteX5" fmla="*/ 219228 w 219409"/>
                <a:gd name="connsiteY5" fmla="*/ 37715 h 380825"/>
                <a:gd name="connsiteX6" fmla="*/ 219228 w 219409"/>
                <a:gd name="connsiteY6" fmla="*/ 339543 h 380825"/>
                <a:gd name="connsiteX7" fmla="*/ 186010 w 219409"/>
                <a:gd name="connsiteY7" fmla="*/ 380786 h 380825"/>
                <a:gd name="connsiteX8" fmla="*/ 186010 w 219409"/>
                <a:gd name="connsiteY8" fmla="*/ 380786 h 380825"/>
                <a:gd name="connsiteX9" fmla="*/ 154257 w 219409"/>
                <a:gd name="connsiteY9" fmla="*/ 338077 h 380825"/>
                <a:gd name="connsiteX10" fmla="*/ 143650 w 219409"/>
                <a:gd name="connsiteY10" fmla="*/ 338077 h 380825"/>
                <a:gd name="connsiteX11" fmla="*/ 80842 w 219409"/>
                <a:gd name="connsiteY11" fmla="*/ 275269 h 380825"/>
                <a:gd name="connsiteX12" fmla="*/ 80842 w 219409"/>
                <a:gd name="connsiteY12" fmla="*/ 275269 h 380825"/>
                <a:gd name="connsiteX13" fmla="*/ 33666 w 219409"/>
                <a:gd name="connsiteY13" fmla="*/ 228163 h 380825"/>
                <a:gd name="connsiteX14" fmla="*/ 33666 w 219409"/>
                <a:gd name="connsiteY14" fmla="*/ 221184 h 380825"/>
                <a:gd name="connsiteX15" fmla="*/ 33666 w 219409"/>
                <a:gd name="connsiteY15" fmla="*/ 221184 h 380825"/>
                <a:gd name="connsiteX16" fmla="*/ -181 w 219409"/>
                <a:gd name="connsiteY16" fmla="*/ 187268 h 380825"/>
                <a:gd name="connsiteX17" fmla="*/ -181 w 219409"/>
                <a:gd name="connsiteY17" fmla="*/ 181406 h 380825"/>
                <a:gd name="connsiteX18" fmla="*/ 39598 w 219409"/>
                <a:gd name="connsiteY18" fmla="*/ 141628 h 380825"/>
                <a:gd name="connsiteX19" fmla="*/ 39598 w 219409"/>
                <a:gd name="connsiteY19" fmla="*/ 141628 h 380825"/>
                <a:gd name="connsiteX20" fmla="*/ 39598 w 219409"/>
                <a:gd name="connsiteY20" fmla="*/ 138627 h 380825"/>
                <a:gd name="connsiteX21" fmla="*/ 80207 w 219409"/>
                <a:gd name="connsiteY21" fmla="*/ 96901 h 380825"/>
                <a:gd name="connsiteX22" fmla="*/ 80632 w 219409"/>
                <a:gd name="connsiteY22" fmla="*/ 96894 h 3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409" h="380825">
                  <a:moveTo>
                    <a:pt x="80632" y="96894"/>
                  </a:moveTo>
                  <a:cubicBezTo>
                    <a:pt x="80632" y="60256"/>
                    <a:pt x="110292" y="34086"/>
                    <a:pt x="146860" y="34086"/>
                  </a:cubicBezTo>
                  <a:lnTo>
                    <a:pt x="146860" y="34086"/>
                  </a:lnTo>
                  <a:cubicBezTo>
                    <a:pt x="146860" y="15237"/>
                    <a:pt x="162136" y="-39"/>
                    <a:pt x="180985" y="-39"/>
                  </a:cubicBezTo>
                  <a:lnTo>
                    <a:pt x="181474" y="-39"/>
                  </a:lnTo>
                  <a:cubicBezTo>
                    <a:pt x="202326" y="-39"/>
                    <a:pt x="219228" y="16863"/>
                    <a:pt x="219228" y="37715"/>
                  </a:cubicBezTo>
                  <a:lnTo>
                    <a:pt x="219228" y="339543"/>
                  </a:lnTo>
                  <a:cubicBezTo>
                    <a:pt x="219228" y="362293"/>
                    <a:pt x="208760" y="380786"/>
                    <a:pt x="186010" y="380786"/>
                  </a:cubicBezTo>
                  <a:lnTo>
                    <a:pt x="186010" y="380786"/>
                  </a:lnTo>
                  <a:cubicBezTo>
                    <a:pt x="162422" y="380786"/>
                    <a:pt x="154257" y="361665"/>
                    <a:pt x="154257" y="338077"/>
                  </a:cubicBezTo>
                  <a:lnTo>
                    <a:pt x="143650" y="338077"/>
                  </a:lnTo>
                  <a:cubicBezTo>
                    <a:pt x="108959" y="338077"/>
                    <a:pt x="80842" y="309960"/>
                    <a:pt x="80842" y="275269"/>
                  </a:cubicBezTo>
                  <a:lnTo>
                    <a:pt x="80842" y="275269"/>
                  </a:lnTo>
                  <a:cubicBezTo>
                    <a:pt x="54811" y="275269"/>
                    <a:pt x="33708" y="254193"/>
                    <a:pt x="33666" y="228163"/>
                  </a:cubicBezTo>
                  <a:lnTo>
                    <a:pt x="33666" y="221184"/>
                  </a:lnTo>
                  <a:lnTo>
                    <a:pt x="33666" y="221184"/>
                  </a:lnTo>
                  <a:cubicBezTo>
                    <a:pt x="14963" y="221142"/>
                    <a:pt x="-181" y="205971"/>
                    <a:pt x="-181" y="187268"/>
                  </a:cubicBezTo>
                  <a:lnTo>
                    <a:pt x="-181" y="181406"/>
                  </a:lnTo>
                  <a:cubicBezTo>
                    <a:pt x="-181" y="159437"/>
                    <a:pt x="17629" y="141628"/>
                    <a:pt x="39598" y="141628"/>
                  </a:cubicBezTo>
                  <a:lnTo>
                    <a:pt x="39598" y="141628"/>
                  </a:lnTo>
                  <a:lnTo>
                    <a:pt x="39598" y="138627"/>
                  </a:lnTo>
                  <a:cubicBezTo>
                    <a:pt x="39291" y="115890"/>
                    <a:pt x="57470" y="97208"/>
                    <a:pt x="80207" y="96901"/>
                  </a:cubicBezTo>
                  <a:cubicBezTo>
                    <a:pt x="80353" y="96894"/>
                    <a:pt x="80493" y="96894"/>
                    <a:pt x="80632" y="96894"/>
                  </a:cubicBezTo>
                  <a:close/>
                </a:path>
              </a:pathLst>
            </a:custGeom>
            <a:noFill/>
            <a:ln w="1395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1" name="Forma Livre: Forma 130">
              <a:extLst>
                <a:ext uri="{FF2B5EF4-FFF2-40B4-BE49-F238E27FC236}">
                  <a16:creationId xmlns:a16="http://schemas.microsoft.com/office/drawing/2014/main" id="{1CFD54DF-0936-482C-914F-5BA63FC67B89}"/>
                </a:ext>
              </a:extLst>
            </p:cNvPr>
            <p:cNvSpPr/>
            <p:nvPr/>
          </p:nvSpPr>
          <p:spPr>
            <a:xfrm>
              <a:off x="3486187" y="814861"/>
              <a:ext cx="219339" cy="380825"/>
            </a:xfrm>
            <a:custGeom>
              <a:avLst/>
              <a:gdLst>
                <a:gd name="connsiteX0" fmla="*/ 138485 w 219339"/>
                <a:gd name="connsiteY0" fmla="*/ 96894 h 380825"/>
                <a:gd name="connsiteX1" fmla="*/ 72188 w 219339"/>
                <a:gd name="connsiteY1" fmla="*/ 34086 h 380825"/>
                <a:gd name="connsiteX2" fmla="*/ 72188 w 219339"/>
                <a:gd name="connsiteY2" fmla="*/ 34086 h 380825"/>
                <a:gd name="connsiteX3" fmla="*/ 38132 w 219339"/>
                <a:gd name="connsiteY3" fmla="*/ -39 h 380825"/>
                <a:gd name="connsiteX4" fmla="*/ 37574 w 219339"/>
                <a:gd name="connsiteY4" fmla="*/ -39 h 380825"/>
                <a:gd name="connsiteX5" fmla="*/ -181 w 219339"/>
                <a:gd name="connsiteY5" fmla="*/ 37715 h 380825"/>
                <a:gd name="connsiteX6" fmla="*/ -181 w 219339"/>
                <a:gd name="connsiteY6" fmla="*/ 339543 h 380825"/>
                <a:gd name="connsiteX7" fmla="*/ 33038 w 219339"/>
                <a:gd name="connsiteY7" fmla="*/ 380786 h 380825"/>
                <a:gd name="connsiteX8" fmla="*/ 33038 w 219339"/>
                <a:gd name="connsiteY8" fmla="*/ 380786 h 380825"/>
                <a:gd name="connsiteX9" fmla="*/ 64791 w 219339"/>
                <a:gd name="connsiteY9" fmla="*/ 338077 h 380825"/>
                <a:gd name="connsiteX10" fmla="*/ 75398 w 219339"/>
                <a:gd name="connsiteY10" fmla="*/ 338077 h 380825"/>
                <a:gd name="connsiteX11" fmla="*/ 138206 w 219339"/>
                <a:gd name="connsiteY11" fmla="*/ 275269 h 380825"/>
                <a:gd name="connsiteX12" fmla="*/ 138206 w 219339"/>
                <a:gd name="connsiteY12" fmla="*/ 275269 h 380825"/>
                <a:gd name="connsiteX13" fmla="*/ 185312 w 219339"/>
                <a:gd name="connsiteY13" fmla="*/ 228163 h 380825"/>
                <a:gd name="connsiteX14" fmla="*/ 185312 w 219339"/>
                <a:gd name="connsiteY14" fmla="*/ 221184 h 380825"/>
                <a:gd name="connsiteX15" fmla="*/ 185312 w 219339"/>
                <a:gd name="connsiteY15" fmla="*/ 221184 h 380825"/>
                <a:gd name="connsiteX16" fmla="*/ 219159 w 219339"/>
                <a:gd name="connsiteY16" fmla="*/ 187268 h 380825"/>
                <a:gd name="connsiteX17" fmla="*/ 219159 w 219339"/>
                <a:gd name="connsiteY17" fmla="*/ 181406 h 380825"/>
                <a:gd name="connsiteX18" fmla="*/ 179381 w 219339"/>
                <a:gd name="connsiteY18" fmla="*/ 141628 h 380825"/>
                <a:gd name="connsiteX19" fmla="*/ 179381 w 219339"/>
                <a:gd name="connsiteY19" fmla="*/ 141628 h 380825"/>
                <a:gd name="connsiteX20" fmla="*/ 179381 w 219339"/>
                <a:gd name="connsiteY20" fmla="*/ 138627 h 380825"/>
                <a:gd name="connsiteX21" fmla="*/ 138771 w 219339"/>
                <a:gd name="connsiteY21" fmla="*/ 96894 h 380825"/>
                <a:gd name="connsiteX22" fmla="*/ 138485 w 219339"/>
                <a:gd name="connsiteY22" fmla="*/ 96894 h 38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339" h="380825">
                  <a:moveTo>
                    <a:pt x="138485" y="96894"/>
                  </a:moveTo>
                  <a:cubicBezTo>
                    <a:pt x="138485" y="60256"/>
                    <a:pt x="108756" y="34086"/>
                    <a:pt x="72188" y="34086"/>
                  </a:cubicBezTo>
                  <a:lnTo>
                    <a:pt x="72188" y="34086"/>
                  </a:lnTo>
                  <a:cubicBezTo>
                    <a:pt x="72188" y="15265"/>
                    <a:pt x="56954" y="2"/>
                    <a:pt x="38132" y="-39"/>
                  </a:cubicBezTo>
                  <a:lnTo>
                    <a:pt x="37574" y="-39"/>
                  </a:lnTo>
                  <a:cubicBezTo>
                    <a:pt x="16721" y="-39"/>
                    <a:pt x="-181" y="16863"/>
                    <a:pt x="-181" y="37715"/>
                  </a:cubicBezTo>
                  <a:lnTo>
                    <a:pt x="-181" y="339543"/>
                  </a:lnTo>
                  <a:cubicBezTo>
                    <a:pt x="-181" y="362293"/>
                    <a:pt x="10287" y="380786"/>
                    <a:pt x="33038" y="380786"/>
                  </a:cubicBezTo>
                  <a:lnTo>
                    <a:pt x="33038" y="380786"/>
                  </a:lnTo>
                  <a:cubicBezTo>
                    <a:pt x="56626" y="380786"/>
                    <a:pt x="64791" y="361665"/>
                    <a:pt x="64791" y="338077"/>
                  </a:cubicBezTo>
                  <a:lnTo>
                    <a:pt x="75398" y="338077"/>
                  </a:lnTo>
                  <a:cubicBezTo>
                    <a:pt x="110089" y="338077"/>
                    <a:pt x="138206" y="309960"/>
                    <a:pt x="138206" y="275269"/>
                  </a:cubicBezTo>
                  <a:lnTo>
                    <a:pt x="138206" y="275269"/>
                  </a:lnTo>
                  <a:cubicBezTo>
                    <a:pt x="164223" y="275269"/>
                    <a:pt x="185312" y="254180"/>
                    <a:pt x="185312" y="228163"/>
                  </a:cubicBezTo>
                  <a:lnTo>
                    <a:pt x="185312" y="221184"/>
                  </a:lnTo>
                  <a:lnTo>
                    <a:pt x="185312" y="221184"/>
                  </a:lnTo>
                  <a:cubicBezTo>
                    <a:pt x="204015" y="221142"/>
                    <a:pt x="219159" y="205971"/>
                    <a:pt x="219159" y="187268"/>
                  </a:cubicBezTo>
                  <a:lnTo>
                    <a:pt x="219159" y="181406"/>
                  </a:lnTo>
                  <a:cubicBezTo>
                    <a:pt x="219159" y="159437"/>
                    <a:pt x="201349" y="141628"/>
                    <a:pt x="179381" y="141628"/>
                  </a:cubicBezTo>
                  <a:lnTo>
                    <a:pt x="179381" y="141628"/>
                  </a:lnTo>
                  <a:lnTo>
                    <a:pt x="179381" y="138627"/>
                  </a:lnTo>
                  <a:cubicBezTo>
                    <a:pt x="179687" y="115890"/>
                    <a:pt x="161508" y="97208"/>
                    <a:pt x="138771" y="96894"/>
                  </a:cubicBezTo>
                  <a:cubicBezTo>
                    <a:pt x="138674" y="96894"/>
                    <a:pt x="138583" y="96894"/>
                    <a:pt x="138485" y="96894"/>
                  </a:cubicBezTo>
                  <a:close/>
                </a:path>
              </a:pathLst>
            </a:custGeom>
            <a:noFill/>
            <a:ln w="13957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32" name="Agrupar 131">
            <a:extLst>
              <a:ext uri="{FF2B5EF4-FFF2-40B4-BE49-F238E27FC236}">
                <a16:creationId xmlns:a16="http://schemas.microsoft.com/office/drawing/2014/main" id="{B6A8B29B-A380-45DC-8F82-8DC680880C3E}"/>
              </a:ext>
            </a:extLst>
          </p:cNvPr>
          <p:cNvGrpSpPr/>
          <p:nvPr/>
        </p:nvGrpSpPr>
        <p:grpSpPr>
          <a:xfrm>
            <a:off x="10151232" y="3496622"/>
            <a:ext cx="740113" cy="832205"/>
            <a:chOff x="10151232" y="3496622"/>
            <a:chExt cx="740113" cy="832205"/>
          </a:xfrm>
        </p:grpSpPr>
        <p:sp>
          <p:nvSpPr>
            <p:cNvPr id="133" name="Forma Livre: Forma 132">
              <a:extLst>
                <a:ext uri="{FF2B5EF4-FFF2-40B4-BE49-F238E27FC236}">
                  <a16:creationId xmlns:a16="http://schemas.microsoft.com/office/drawing/2014/main" id="{323D844E-F526-4EC0-9DD7-B2AE7E66E944}"/>
                </a:ext>
              </a:extLst>
            </p:cNvPr>
            <p:cNvSpPr/>
            <p:nvPr/>
          </p:nvSpPr>
          <p:spPr>
            <a:xfrm rot="2002799">
              <a:off x="10687278" y="3642117"/>
              <a:ext cx="52130" cy="550407"/>
            </a:xfrm>
            <a:custGeom>
              <a:avLst/>
              <a:gdLst>
                <a:gd name="connsiteX0" fmla="*/ 50136 w 52130"/>
                <a:gd name="connsiteY0" fmla="*/ -39 h 550407"/>
                <a:gd name="connsiteX1" fmla="*/ 51950 w 52130"/>
                <a:gd name="connsiteY1" fmla="*/ -39 h 550407"/>
                <a:gd name="connsiteX2" fmla="*/ 51950 w 52130"/>
                <a:gd name="connsiteY2" fmla="*/ 550368 h 550407"/>
                <a:gd name="connsiteX3" fmla="*/ 50136 w 52130"/>
                <a:gd name="connsiteY3" fmla="*/ 550368 h 550407"/>
                <a:gd name="connsiteX4" fmla="*/ 1634 w 52130"/>
                <a:gd name="connsiteY4" fmla="*/ 550368 h 550407"/>
                <a:gd name="connsiteX5" fmla="*/ -180 w 52130"/>
                <a:gd name="connsiteY5" fmla="*/ 550368 h 550407"/>
                <a:gd name="connsiteX6" fmla="*/ -180 w 52130"/>
                <a:gd name="connsiteY6" fmla="*/ -39 h 550407"/>
                <a:gd name="connsiteX7" fmla="*/ 1634 w 52130"/>
                <a:gd name="connsiteY7" fmla="*/ -39 h 55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0" h="550407">
                  <a:moveTo>
                    <a:pt x="50136" y="-39"/>
                  </a:moveTo>
                  <a:cubicBezTo>
                    <a:pt x="51138" y="-39"/>
                    <a:pt x="51950" y="-39"/>
                    <a:pt x="51950" y="-39"/>
                  </a:cubicBezTo>
                  <a:lnTo>
                    <a:pt x="51950" y="550368"/>
                  </a:lnTo>
                  <a:cubicBezTo>
                    <a:pt x="51950" y="550368"/>
                    <a:pt x="51138" y="550368"/>
                    <a:pt x="50136" y="550368"/>
                  </a:cubicBezTo>
                  <a:lnTo>
                    <a:pt x="1634" y="550368"/>
                  </a:lnTo>
                  <a:cubicBezTo>
                    <a:pt x="633" y="550368"/>
                    <a:pt x="-180" y="550368"/>
                    <a:pt x="-180" y="550368"/>
                  </a:cubicBezTo>
                  <a:lnTo>
                    <a:pt x="-180" y="-39"/>
                  </a:lnTo>
                  <a:cubicBezTo>
                    <a:pt x="-180" y="-39"/>
                    <a:pt x="633" y="-39"/>
                    <a:pt x="1634" y="-3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4" name="Forma Livre: Forma 133">
              <a:extLst>
                <a:ext uri="{FF2B5EF4-FFF2-40B4-BE49-F238E27FC236}">
                  <a16:creationId xmlns:a16="http://schemas.microsoft.com/office/drawing/2014/main" id="{5FF8DFF0-5232-4F11-80FD-E43F394A8226}"/>
                </a:ext>
              </a:extLst>
            </p:cNvPr>
            <p:cNvSpPr/>
            <p:nvPr/>
          </p:nvSpPr>
          <p:spPr>
            <a:xfrm>
              <a:off x="10537640" y="4131611"/>
              <a:ext cx="46617" cy="52270"/>
            </a:xfrm>
            <a:custGeom>
              <a:avLst/>
              <a:gdLst>
                <a:gd name="connsiteX0" fmla="*/ 46618 w 46617"/>
                <a:gd name="connsiteY0" fmla="*/ 28962 h 52270"/>
                <a:gd name="connsiteX1" fmla="*/ 23867 w 46617"/>
                <a:gd name="connsiteY1" fmla="*/ 40965 h 52270"/>
                <a:gd name="connsiteX2" fmla="*/ 0 w 46617"/>
                <a:gd name="connsiteY2" fmla="*/ 52270 h 52270"/>
                <a:gd name="connsiteX3" fmla="*/ 977 w 46617"/>
                <a:gd name="connsiteY3" fmla="*/ 25891 h 52270"/>
                <a:gd name="connsiteX4" fmla="*/ 2722 w 46617"/>
                <a:gd name="connsiteY4" fmla="*/ 0 h 5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7" h="52270">
                  <a:moveTo>
                    <a:pt x="46618" y="28962"/>
                  </a:moveTo>
                  <a:lnTo>
                    <a:pt x="23867" y="40965"/>
                  </a:lnTo>
                  <a:lnTo>
                    <a:pt x="0" y="52270"/>
                  </a:lnTo>
                  <a:lnTo>
                    <a:pt x="977" y="25891"/>
                  </a:lnTo>
                  <a:lnTo>
                    <a:pt x="2722" y="0"/>
                  </a:lnTo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5" name="Forma Livre: Forma 134">
              <a:extLst>
                <a:ext uri="{FF2B5EF4-FFF2-40B4-BE49-F238E27FC236}">
                  <a16:creationId xmlns:a16="http://schemas.microsoft.com/office/drawing/2014/main" id="{EE57C6A7-1D80-487E-A90B-D6277681A29F}"/>
                </a:ext>
              </a:extLst>
            </p:cNvPr>
            <p:cNvSpPr/>
            <p:nvPr/>
          </p:nvSpPr>
          <p:spPr>
            <a:xfrm>
              <a:off x="10850843" y="3657947"/>
              <a:ext cx="40502" cy="38753"/>
            </a:xfrm>
            <a:custGeom>
              <a:avLst/>
              <a:gdLst>
                <a:gd name="connsiteX0" fmla="*/ -181 w 40502"/>
                <a:gd name="connsiteY0" fmla="*/ 20500 h 38753"/>
                <a:gd name="connsiteX1" fmla="*/ 11613 w 40502"/>
                <a:gd name="connsiteY1" fmla="*/ 2565 h 38753"/>
                <a:gd name="connsiteX2" fmla="*/ 19708 w 40502"/>
                <a:gd name="connsiteY2" fmla="*/ 890 h 38753"/>
                <a:gd name="connsiteX3" fmla="*/ 37643 w 40502"/>
                <a:gd name="connsiteY3" fmla="*/ 12753 h 38753"/>
                <a:gd name="connsiteX4" fmla="*/ 39388 w 40502"/>
                <a:gd name="connsiteY4" fmla="*/ 20758 h 38753"/>
                <a:gd name="connsiteX5" fmla="*/ 39318 w 40502"/>
                <a:gd name="connsiteY5" fmla="*/ 20849 h 38753"/>
                <a:gd name="connsiteX6" fmla="*/ 27524 w 40502"/>
                <a:gd name="connsiteY6" fmla="*/ 38714 h 3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02" h="38753">
                  <a:moveTo>
                    <a:pt x="-181" y="20500"/>
                  </a:moveTo>
                  <a:lnTo>
                    <a:pt x="11613" y="2565"/>
                  </a:lnTo>
                  <a:cubicBezTo>
                    <a:pt x="13427" y="-94"/>
                    <a:pt x="16986" y="-834"/>
                    <a:pt x="19708" y="890"/>
                  </a:cubicBezTo>
                  <a:lnTo>
                    <a:pt x="37643" y="12753"/>
                  </a:lnTo>
                  <a:cubicBezTo>
                    <a:pt x="40365" y="14485"/>
                    <a:pt x="41132" y="18071"/>
                    <a:pt x="39388" y="20758"/>
                  </a:cubicBezTo>
                  <a:cubicBezTo>
                    <a:pt x="39388" y="20786"/>
                    <a:pt x="39318" y="20821"/>
                    <a:pt x="39318" y="20849"/>
                  </a:cubicBezTo>
                  <a:lnTo>
                    <a:pt x="27524" y="38714"/>
                  </a:lnTo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6" name="Forma Livre: Forma 135">
              <a:extLst>
                <a:ext uri="{FF2B5EF4-FFF2-40B4-BE49-F238E27FC236}">
                  <a16:creationId xmlns:a16="http://schemas.microsoft.com/office/drawing/2014/main" id="{F00E1262-1085-4340-92ED-562CA24E16A2}"/>
                </a:ext>
              </a:extLst>
            </p:cNvPr>
            <p:cNvSpPr/>
            <p:nvPr/>
          </p:nvSpPr>
          <p:spPr>
            <a:xfrm>
              <a:off x="10151232" y="3496622"/>
              <a:ext cx="599257" cy="832205"/>
            </a:xfrm>
            <a:custGeom>
              <a:avLst/>
              <a:gdLst>
                <a:gd name="connsiteX0" fmla="*/ 599077 w 599257"/>
                <a:gd name="connsiteY0" fmla="*/ 486164 h 832205"/>
                <a:gd name="connsiteX1" fmla="*/ 599077 w 599257"/>
                <a:gd name="connsiteY1" fmla="*/ 779896 h 832205"/>
                <a:gd name="connsiteX2" fmla="*/ 546877 w 599257"/>
                <a:gd name="connsiteY2" fmla="*/ 832167 h 832205"/>
                <a:gd name="connsiteX3" fmla="*/ 52089 w 599257"/>
                <a:gd name="connsiteY3" fmla="*/ 832167 h 832205"/>
                <a:gd name="connsiteX4" fmla="*/ -181 w 599257"/>
                <a:gd name="connsiteY4" fmla="*/ 779896 h 832205"/>
                <a:gd name="connsiteX5" fmla="*/ -181 w 599257"/>
                <a:gd name="connsiteY5" fmla="*/ 52231 h 832205"/>
                <a:gd name="connsiteX6" fmla="*/ 52089 w 599257"/>
                <a:gd name="connsiteY6" fmla="*/ -39 h 832205"/>
                <a:gd name="connsiteX7" fmla="*/ 424191 w 599257"/>
                <a:gd name="connsiteY7" fmla="*/ -39 h 832205"/>
                <a:gd name="connsiteX8" fmla="*/ 441010 w 599257"/>
                <a:gd name="connsiteY8" fmla="*/ 6590 h 832205"/>
                <a:gd name="connsiteX9" fmla="*/ 590563 w 599257"/>
                <a:gd name="connsiteY9" fmla="*/ 145256 h 832205"/>
                <a:gd name="connsiteX10" fmla="*/ 599077 w 599257"/>
                <a:gd name="connsiteY10" fmla="*/ 164797 h 832205"/>
                <a:gd name="connsiteX11" fmla="*/ 599077 w 599257"/>
                <a:gd name="connsiteY11" fmla="*/ 236607 h 83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9257" h="832205">
                  <a:moveTo>
                    <a:pt x="599077" y="486164"/>
                  </a:moveTo>
                  <a:lnTo>
                    <a:pt x="599077" y="779896"/>
                  </a:lnTo>
                  <a:cubicBezTo>
                    <a:pt x="599077" y="808739"/>
                    <a:pt x="575698" y="832124"/>
                    <a:pt x="546877" y="832167"/>
                  </a:cubicBezTo>
                  <a:lnTo>
                    <a:pt x="52089" y="832167"/>
                  </a:lnTo>
                  <a:cubicBezTo>
                    <a:pt x="23198" y="832167"/>
                    <a:pt x="-181" y="808767"/>
                    <a:pt x="-181" y="779896"/>
                  </a:cubicBezTo>
                  <a:lnTo>
                    <a:pt x="-181" y="52231"/>
                  </a:lnTo>
                  <a:cubicBezTo>
                    <a:pt x="-181" y="23360"/>
                    <a:pt x="23198" y="-39"/>
                    <a:pt x="52089" y="-39"/>
                  </a:cubicBezTo>
                  <a:lnTo>
                    <a:pt x="424191" y="-39"/>
                  </a:lnTo>
                  <a:cubicBezTo>
                    <a:pt x="430402" y="-33"/>
                    <a:pt x="436474" y="2333"/>
                    <a:pt x="441010" y="6590"/>
                  </a:cubicBezTo>
                  <a:lnTo>
                    <a:pt x="590563" y="145256"/>
                  </a:lnTo>
                  <a:cubicBezTo>
                    <a:pt x="596006" y="150309"/>
                    <a:pt x="599077" y="157385"/>
                    <a:pt x="599077" y="164797"/>
                  </a:cubicBezTo>
                  <a:lnTo>
                    <a:pt x="599077" y="236607"/>
                  </a:lnTo>
                </a:path>
              </a:pathLst>
            </a:custGeom>
            <a:noFill/>
            <a:ln w="13329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7" name="Forma Livre: Forma 136">
              <a:extLst>
                <a:ext uri="{FF2B5EF4-FFF2-40B4-BE49-F238E27FC236}">
                  <a16:creationId xmlns:a16="http://schemas.microsoft.com/office/drawing/2014/main" id="{E3E683DE-E716-4BBA-9E9E-B22385D93BFA}"/>
                </a:ext>
              </a:extLst>
            </p:cNvPr>
            <p:cNvSpPr/>
            <p:nvPr/>
          </p:nvSpPr>
          <p:spPr>
            <a:xfrm>
              <a:off x="10596540" y="3507021"/>
              <a:ext cx="150948" cy="143620"/>
            </a:xfrm>
            <a:custGeom>
              <a:avLst/>
              <a:gdLst>
                <a:gd name="connsiteX0" fmla="*/ -181 w 150948"/>
                <a:gd name="connsiteY0" fmla="*/ -39 h 143620"/>
                <a:gd name="connsiteX1" fmla="*/ -181 w 150948"/>
                <a:gd name="connsiteY1" fmla="*/ 94731 h 143620"/>
                <a:gd name="connsiteX2" fmla="*/ 48670 w 150948"/>
                <a:gd name="connsiteY2" fmla="*/ 143581 h 143620"/>
                <a:gd name="connsiteX3" fmla="*/ 150768 w 150948"/>
                <a:gd name="connsiteY3" fmla="*/ 143581 h 1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48" h="143620">
                  <a:moveTo>
                    <a:pt x="-181" y="-39"/>
                  </a:moveTo>
                  <a:lnTo>
                    <a:pt x="-181" y="94731"/>
                  </a:lnTo>
                  <a:cubicBezTo>
                    <a:pt x="-181" y="121710"/>
                    <a:pt x="21662" y="143581"/>
                    <a:pt x="48670" y="143581"/>
                  </a:cubicBezTo>
                  <a:lnTo>
                    <a:pt x="150768" y="143581"/>
                  </a:lnTo>
                </a:path>
              </a:pathLst>
            </a:custGeom>
            <a:noFill/>
            <a:ln w="13329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8" name="Forma Livre: Forma 137">
              <a:extLst>
                <a:ext uri="{FF2B5EF4-FFF2-40B4-BE49-F238E27FC236}">
                  <a16:creationId xmlns:a16="http://schemas.microsoft.com/office/drawing/2014/main" id="{567CC80D-86B2-4827-B332-B5BB7EA384B7}"/>
                </a:ext>
              </a:extLst>
            </p:cNvPr>
            <p:cNvSpPr/>
            <p:nvPr/>
          </p:nvSpPr>
          <p:spPr>
            <a:xfrm rot="2002799">
              <a:off x="10678406" y="3633854"/>
              <a:ext cx="52130" cy="550407"/>
            </a:xfrm>
            <a:custGeom>
              <a:avLst/>
              <a:gdLst>
                <a:gd name="connsiteX0" fmla="*/ 50136 w 52130"/>
                <a:gd name="connsiteY0" fmla="*/ -39 h 550407"/>
                <a:gd name="connsiteX1" fmla="*/ 51950 w 52130"/>
                <a:gd name="connsiteY1" fmla="*/ -39 h 550407"/>
                <a:gd name="connsiteX2" fmla="*/ 51950 w 52130"/>
                <a:gd name="connsiteY2" fmla="*/ 550368 h 550407"/>
                <a:gd name="connsiteX3" fmla="*/ 50136 w 52130"/>
                <a:gd name="connsiteY3" fmla="*/ 550368 h 550407"/>
                <a:gd name="connsiteX4" fmla="*/ 1634 w 52130"/>
                <a:gd name="connsiteY4" fmla="*/ 550368 h 550407"/>
                <a:gd name="connsiteX5" fmla="*/ -180 w 52130"/>
                <a:gd name="connsiteY5" fmla="*/ 550368 h 550407"/>
                <a:gd name="connsiteX6" fmla="*/ -180 w 52130"/>
                <a:gd name="connsiteY6" fmla="*/ -39 h 550407"/>
                <a:gd name="connsiteX7" fmla="*/ 1634 w 52130"/>
                <a:gd name="connsiteY7" fmla="*/ -39 h 55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0" h="550407">
                  <a:moveTo>
                    <a:pt x="50136" y="-39"/>
                  </a:moveTo>
                  <a:cubicBezTo>
                    <a:pt x="51137" y="-39"/>
                    <a:pt x="51950" y="-39"/>
                    <a:pt x="51950" y="-39"/>
                  </a:cubicBezTo>
                  <a:lnTo>
                    <a:pt x="51950" y="550368"/>
                  </a:lnTo>
                  <a:cubicBezTo>
                    <a:pt x="51950" y="550368"/>
                    <a:pt x="51137" y="550368"/>
                    <a:pt x="50136" y="550368"/>
                  </a:cubicBezTo>
                  <a:lnTo>
                    <a:pt x="1634" y="550368"/>
                  </a:lnTo>
                  <a:cubicBezTo>
                    <a:pt x="632" y="550368"/>
                    <a:pt x="-180" y="550368"/>
                    <a:pt x="-180" y="550368"/>
                  </a:cubicBezTo>
                  <a:lnTo>
                    <a:pt x="-180" y="-39"/>
                  </a:lnTo>
                  <a:cubicBezTo>
                    <a:pt x="-180" y="-39"/>
                    <a:pt x="632" y="-39"/>
                    <a:pt x="1634" y="-39"/>
                  </a:cubicBezTo>
                  <a:close/>
                </a:path>
              </a:pathLst>
            </a:custGeom>
            <a:noFill/>
            <a:ln w="13329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9" name="Forma Livre: Forma 138">
              <a:extLst>
                <a:ext uri="{FF2B5EF4-FFF2-40B4-BE49-F238E27FC236}">
                  <a16:creationId xmlns:a16="http://schemas.microsoft.com/office/drawing/2014/main" id="{14CA48BE-EBE4-46EC-B82A-791527D5B8AF}"/>
                </a:ext>
              </a:extLst>
            </p:cNvPr>
            <p:cNvSpPr/>
            <p:nvPr/>
          </p:nvSpPr>
          <p:spPr>
            <a:xfrm>
              <a:off x="10528777" y="4123376"/>
              <a:ext cx="46617" cy="52339"/>
            </a:xfrm>
            <a:custGeom>
              <a:avLst/>
              <a:gdLst>
                <a:gd name="connsiteX0" fmla="*/ 46618 w 46617"/>
                <a:gd name="connsiteY0" fmla="*/ 28962 h 52339"/>
                <a:gd name="connsiteX1" fmla="*/ 23867 w 46617"/>
                <a:gd name="connsiteY1" fmla="*/ 41035 h 52339"/>
                <a:gd name="connsiteX2" fmla="*/ 0 w 46617"/>
                <a:gd name="connsiteY2" fmla="*/ 52340 h 52339"/>
                <a:gd name="connsiteX3" fmla="*/ 977 w 46617"/>
                <a:gd name="connsiteY3" fmla="*/ 25960 h 52339"/>
                <a:gd name="connsiteX4" fmla="*/ 2652 w 46617"/>
                <a:gd name="connsiteY4" fmla="*/ 0 h 5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17" h="52339">
                  <a:moveTo>
                    <a:pt x="46618" y="28962"/>
                  </a:moveTo>
                  <a:lnTo>
                    <a:pt x="23867" y="41035"/>
                  </a:lnTo>
                  <a:lnTo>
                    <a:pt x="0" y="52340"/>
                  </a:lnTo>
                  <a:lnTo>
                    <a:pt x="977" y="25960"/>
                  </a:lnTo>
                  <a:lnTo>
                    <a:pt x="2652" y="0"/>
                  </a:lnTo>
                </a:path>
              </a:pathLst>
            </a:custGeom>
            <a:noFill/>
            <a:ln w="13329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0" name="Forma Livre: Forma 139">
              <a:extLst>
                <a:ext uri="{FF2B5EF4-FFF2-40B4-BE49-F238E27FC236}">
                  <a16:creationId xmlns:a16="http://schemas.microsoft.com/office/drawing/2014/main" id="{9BB0F6EE-3707-4C99-9DCB-C8456B49C8A7}"/>
                </a:ext>
              </a:extLst>
            </p:cNvPr>
            <p:cNvSpPr/>
            <p:nvPr/>
          </p:nvSpPr>
          <p:spPr>
            <a:xfrm>
              <a:off x="10841980" y="3649943"/>
              <a:ext cx="40453" cy="38801"/>
            </a:xfrm>
            <a:custGeom>
              <a:avLst/>
              <a:gdLst>
                <a:gd name="connsiteX0" fmla="*/ -181 w 40453"/>
                <a:gd name="connsiteY0" fmla="*/ 20478 h 38801"/>
                <a:gd name="connsiteX1" fmla="*/ 11613 w 40453"/>
                <a:gd name="connsiteY1" fmla="*/ 2543 h 38801"/>
                <a:gd name="connsiteX2" fmla="*/ 19708 w 40453"/>
                <a:gd name="connsiteY2" fmla="*/ 938 h 38801"/>
                <a:gd name="connsiteX3" fmla="*/ 37643 w 40453"/>
                <a:gd name="connsiteY3" fmla="*/ 12732 h 38801"/>
                <a:gd name="connsiteX4" fmla="*/ 39319 w 40453"/>
                <a:gd name="connsiteY4" fmla="*/ 20827 h 38801"/>
                <a:gd name="connsiteX5" fmla="*/ 27524 w 40453"/>
                <a:gd name="connsiteY5" fmla="*/ 38762 h 3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53" h="38801">
                  <a:moveTo>
                    <a:pt x="-181" y="20478"/>
                  </a:moveTo>
                  <a:lnTo>
                    <a:pt x="11613" y="2543"/>
                  </a:lnTo>
                  <a:cubicBezTo>
                    <a:pt x="13427" y="-123"/>
                    <a:pt x="17056" y="-842"/>
                    <a:pt x="19708" y="938"/>
                  </a:cubicBezTo>
                  <a:lnTo>
                    <a:pt x="37643" y="12732"/>
                  </a:lnTo>
                  <a:cubicBezTo>
                    <a:pt x="40365" y="14511"/>
                    <a:pt x="41063" y="18126"/>
                    <a:pt x="39319" y="20827"/>
                  </a:cubicBezTo>
                  <a:lnTo>
                    <a:pt x="27524" y="38762"/>
                  </a:lnTo>
                </a:path>
              </a:pathLst>
            </a:custGeom>
            <a:noFill/>
            <a:ln w="13329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1" name="Forma Livre: Forma 140">
              <a:extLst>
                <a:ext uri="{FF2B5EF4-FFF2-40B4-BE49-F238E27FC236}">
                  <a16:creationId xmlns:a16="http://schemas.microsoft.com/office/drawing/2014/main" id="{2BBB2E23-3922-492F-988F-3119B59BEDF7}"/>
                </a:ext>
              </a:extLst>
            </p:cNvPr>
            <p:cNvSpPr/>
            <p:nvPr/>
          </p:nvSpPr>
          <p:spPr>
            <a:xfrm>
              <a:off x="10201687" y="4129999"/>
              <a:ext cx="363867" cy="136342"/>
            </a:xfrm>
            <a:custGeom>
              <a:avLst/>
              <a:gdLst>
                <a:gd name="connsiteX0" fmla="*/ -181 w 363867"/>
                <a:gd name="connsiteY0" fmla="*/ 122652 h 136342"/>
                <a:gd name="connsiteX1" fmla="*/ 121248 w 363867"/>
                <a:gd name="connsiteY1" fmla="*/ 19508 h 136342"/>
                <a:gd name="connsiteX2" fmla="*/ 75887 w 363867"/>
                <a:gd name="connsiteY2" fmla="*/ 131724 h 136342"/>
                <a:gd name="connsiteX3" fmla="*/ 152652 w 363867"/>
                <a:gd name="connsiteY3" fmla="*/ 68149 h 136342"/>
                <a:gd name="connsiteX4" fmla="*/ 190128 w 363867"/>
                <a:gd name="connsiteY4" fmla="*/ 123978 h 136342"/>
                <a:gd name="connsiteX5" fmla="*/ 253633 w 363867"/>
                <a:gd name="connsiteY5" fmla="*/ 116022 h 136342"/>
                <a:gd name="connsiteX6" fmla="*/ 363687 w 363867"/>
                <a:gd name="connsiteY6" fmla="*/ 119442 h 13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867" h="136342">
                  <a:moveTo>
                    <a:pt x="-181" y="122652"/>
                  </a:moveTo>
                  <a:cubicBezTo>
                    <a:pt x="58858" y="31930"/>
                    <a:pt x="139392" y="-34787"/>
                    <a:pt x="121248" y="19508"/>
                  </a:cubicBezTo>
                  <a:cubicBezTo>
                    <a:pt x="103103" y="73801"/>
                    <a:pt x="49787" y="156708"/>
                    <a:pt x="75887" y="131724"/>
                  </a:cubicBezTo>
                  <a:cubicBezTo>
                    <a:pt x="101987" y="106741"/>
                    <a:pt x="140509" y="43096"/>
                    <a:pt x="152652" y="68149"/>
                  </a:cubicBezTo>
                  <a:cubicBezTo>
                    <a:pt x="164795" y="93202"/>
                    <a:pt x="154955" y="158871"/>
                    <a:pt x="190128" y="123978"/>
                  </a:cubicBezTo>
                  <a:cubicBezTo>
                    <a:pt x="225299" y="89085"/>
                    <a:pt x="221880" y="85386"/>
                    <a:pt x="253633" y="116022"/>
                  </a:cubicBezTo>
                  <a:cubicBezTo>
                    <a:pt x="285386" y="146659"/>
                    <a:pt x="360267" y="120559"/>
                    <a:pt x="363687" y="119442"/>
                  </a:cubicBezTo>
                </a:path>
              </a:pathLst>
            </a:custGeom>
            <a:noFill/>
            <a:ln w="13329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48D36851-EFF9-44C8-808F-6B1B104EAA43}"/>
              </a:ext>
            </a:extLst>
          </p:cNvPr>
          <p:cNvGrpSpPr/>
          <p:nvPr/>
        </p:nvGrpSpPr>
        <p:grpSpPr>
          <a:xfrm>
            <a:off x="2818748" y="5996520"/>
            <a:ext cx="904993" cy="646643"/>
            <a:chOff x="2818748" y="5996520"/>
            <a:chExt cx="904993" cy="646643"/>
          </a:xfrm>
        </p:grpSpPr>
        <p:sp>
          <p:nvSpPr>
            <p:cNvPr id="143" name="Forma Livre: Forma 142">
              <a:extLst>
                <a:ext uri="{FF2B5EF4-FFF2-40B4-BE49-F238E27FC236}">
                  <a16:creationId xmlns:a16="http://schemas.microsoft.com/office/drawing/2014/main" id="{3B7FFAAD-0703-4DCD-ADF0-8559FF8D3968}"/>
                </a:ext>
              </a:extLst>
            </p:cNvPr>
            <p:cNvSpPr/>
            <p:nvPr/>
          </p:nvSpPr>
          <p:spPr>
            <a:xfrm>
              <a:off x="3077098" y="5996520"/>
              <a:ext cx="646643" cy="646643"/>
            </a:xfrm>
            <a:custGeom>
              <a:avLst/>
              <a:gdLst>
                <a:gd name="connsiteX0" fmla="*/ 646643 w 646643"/>
                <a:gd name="connsiteY0" fmla="*/ 323322 h 646643"/>
                <a:gd name="connsiteX1" fmla="*/ 323322 w 646643"/>
                <a:gd name="connsiteY1" fmla="*/ 646643 h 646643"/>
                <a:gd name="connsiteX2" fmla="*/ 0 w 646643"/>
                <a:gd name="connsiteY2" fmla="*/ 323322 h 646643"/>
                <a:gd name="connsiteX3" fmla="*/ 323322 w 646643"/>
                <a:gd name="connsiteY3" fmla="*/ 0 h 646643"/>
                <a:gd name="connsiteX4" fmla="*/ 646643 w 646643"/>
                <a:gd name="connsiteY4" fmla="*/ 323322 h 64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643" h="646643">
                  <a:moveTo>
                    <a:pt x="646643" y="323322"/>
                  </a:moveTo>
                  <a:cubicBezTo>
                    <a:pt x="646643" y="501887"/>
                    <a:pt x="501887" y="646643"/>
                    <a:pt x="323322" y="646643"/>
                  </a:cubicBezTo>
                  <a:cubicBezTo>
                    <a:pt x="144756" y="646643"/>
                    <a:pt x="0" y="501887"/>
                    <a:pt x="0" y="323322"/>
                  </a:cubicBezTo>
                  <a:cubicBezTo>
                    <a:pt x="0" y="144756"/>
                    <a:pt x="144756" y="0"/>
                    <a:pt x="323322" y="0"/>
                  </a:cubicBezTo>
                  <a:cubicBezTo>
                    <a:pt x="501887" y="0"/>
                    <a:pt x="646643" y="144756"/>
                    <a:pt x="646643" y="323322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4" name="Forma Livre: Forma 143">
              <a:extLst>
                <a:ext uri="{FF2B5EF4-FFF2-40B4-BE49-F238E27FC236}">
                  <a16:creationId xmlns:a16="http://schemas.microsoft.com/office/drawing/2014/main" id="{85096AE3-02FD-44DE-87E8-DFF22AB26C5C}"/>
                </a:ext>
              </a:extLst>
            </p:cNvPr>
            <p:cNvSpPr/>
            <p:nvPr/>
          </p:nvSpPr>
          <p:spPr>
            <a:xfrm>
              <a:off x="3152049" y="6074262"/>
              <a:ext cx="481527" cy="481527"/>
            </a:xfrm>
            <a:custGeom>
              <a:avLst/>
              <a:gdLst>
                <a:gd name="connsiteX0" fmla="*/ 481528 w 481527"/>
                <a:gd name="connsiteY0" fmla="*/ 240764 h 481527"/>
                <a:gd name="connsiteX1" fmla="*/ 240764 w 481527"/>
                <a:gd name="connsiteY1" fmla="*/ 481528 h 481527"/>
                <a:gd name="connsiteX2" fmla="*/ 0 w 481527"/>
                <a:gd name="connsiteY2" fmla="*/ 240764 h 481527"/>
                <a:gd name="connsiteX3" fmla="*/ 240764 w 481527"/>
                <a:gd name="connsiteY3" fmla="*/ 0 h 481527"/>
                <a:gd name="connsiteX4" fmla="*/ 481528 w 481527"/>
                <a:gd name="connsiteY4" fmla="*/ 240764 h 48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527" h="481527">
                  <a:moveTo>
                    <a:pt x="481528" y="240764"/>
                  </a:moveTo>
                  <a:cubicBezTo>
                    <a:pt x="481528" y="373734"/>
                    <a:pt x="373734" y="481528"/>
                    <a:pt x="240764" y="481528"/>
                  </a:cubicBezTo>
                  <a:cubicBezTo>
                    <a:pt x="107794" y="481528"/>
                    <a:pt x="0" y="373734"/>
                    <a:pt x="0" y="240764"/>
                  </a:cubicBezTo>
                  <a:cubicBezTo>
                    <a:pt x="0" y="107794"/>
                    <a:pt x="107794" y="0"/>
                    <a:pt x="240764" y="0"/>
                  </a:cubicBezTo>
                  <a:cubicBezTo>
                    <a:pt x="373734" y="0"/>
                    <a:pt x="481528" y="107794"/>
                    <a:pt x="481528" y="240764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5" name="Forma Livre: Forma 144">
              <a:extLst>
                <a:ext uri="{FF2B5EF4-FFF2-40B4-BE49-F238E27FC236}">
                  <a16:creationId xmlns:a16="http://schemas.microsoft.com/office/drawing/2014/main" id="{3F28E321-5DAF-46F1-BE56-B8DA842BAF3C}"/>
                </a:ext>
              </a:extLst>
            </p:cNvPr>
            <p:cNvSpPr/>
            <p:nvPr/>
          </p:nvSpPr>
          <p:spPr>
            <a:xfrm>
              <a:off x="3052115" y="5996520"/>
              <a:ext cx="646643" cy="646643"/>
            </a:xfrm>
            <a:custGeom>
              <a:avLst/>
              <a:gdLst>
                <a:gd name="connsiteX0" fmla="*/ 646643 w 646643"/>
                <a:gd name="connsiteY0" fmla="*/ 323322 h 646643"/>
                <a:gd name="connsiteX1" fmla="*/ 323322 w 646643"/>
                <a:gd name="connsiteY1" fmla="*/ 646643 h 646643"/>
                <a:gd name="connsiteX2" fmla="*/ 0 w 646643"/>
                <a:gd name="connsiteY2" fmla="*/ 323322 h 646643"/>
                <a:gd name="connsiteX3" fmla="*/ 323322 w 646643"/>
                <a:gd name="connsiteY3" fmla="*/ 0 h 646643"/>
                <a:gd name="connsiteX4" fmla="*/ 646643 w 646643"/>
                <a:gd name="connsiteY4" fmla="*/ 323322 h 64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643" h="646643">
                  <a:moveTo>
                    <a:pt x="646643" y="323322"/>
                  </a:moveTo>
                  <a:cubicBezTo>
                    <a:pt x="646643" y="501887"/>
                    <a:pt x="501887" y="646643"/>
                    <a:pt x="323322" y="646643"/>
                  </a:cubicBezTo>
                  <a:cubicBezTo>
                    <a:pt x="144756" y="646643"/>
                    <a:pt x="0" y="501887"/>
                    <a:pt x="0" y="323322"/>
                  </a:cubicBezTo>
                  <a:cubicBezTo>
                    <a:pt x="0" y="144756"/>
                    <a:pt x="144756" y="0"/>
                    <a:pt x="323322" y="0"/>
                  </a:cubicBezTo>
                  <a:cubicBezTo>
                    <a:pt x="501887" y="0"/>
                    <a:pt x="646643" y="144756"/>
                    <a:pt x="646643" y="323322"/>
                  </a:cubicBezTo>
                  <a:close/>
                </a:path>
              </a:pathLst>
            </a:custGeom>
            <a:noFill/>
            <a:ln w="24285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6" name="Forma Livre: Forma 145">
              <a:extLst>
                <a:ext uri="{FF2B5EF4-FFF2-40B4-BE49-F238E27FC236}">
                  <a16:creationId xmlns:a16="http://schemas.microsoft.com/office/drawing/2014/main" id="{90A09D2A-0142-418A-937A-982D5D951C6B}"/>
                </a:ext>
              </a:extLst>
            </p:cNvPr>
            <p:cNvSpPr/>
            <p:nvPr/>
          </p:nvSpPr>
          <p:spPr>
            <a:xfrm>
              <a:off x="3129787" y="6074192"/>
              <a:ext cx="491298" cy="491298"/>
            </a:xfrm>
            <a:custGeom>
              <a:avLst/>
              <a:gdLst>
                <a:gd name="connsiteX0" fmla="*/ 491298 w 491298"/>
                <a:gd name="connsiteY0" fmla="*/ 245649 h 491298"/>
                <a:gd name="connsiteX1" fmla="*/ 245649 w 491298"/>
                <a:gd name="connsiteY1" fmla="*/ 491298 h 491298"/>
                <a:gd name="connsiteX2" fmla="*/ 0 w 491298"/>
                <a:gd name="connsiteY2" fmla="*/ 245649 h 491298"/>
                <a:gd name="connsiteX3" fmla="*/ 245649 w 491298"/>
                <a:gd name="connsiteY3" fmla="*/ 0 h 491298"/>
                <a:gd name="connsiteX4" fmla="*/ 491298 w 491298"/>
                <a:gd name="connsiteY4" fmla="*/ 245649 h 49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298" h="491298">
                  <a:moveTo>
                    <a:pt x="491298" y="245649"/>
                  </a:moveTo>
                  <a:cubicBezTo>
                    <a:pt x="491298" y="381317"/>
                    <a:pt x="381317" y="491298"/>
                    <a:pt x="245649" y="491298"/>
                  </a:cubicBezTo>
                  <a:cubicBezTo>
                    <a:pt x="109981" y="491298"/>
                    <a:pt x="0" y="381317"/>
                    <a:pt x="0" y="245649"/>
                  </a:cubicBezTo>
                  <a:cubicBezTo>
                    <a:pt x="0" y="109981"/>
                    <a:pt x="109981" y="0"/>
                    <a:pt x="245649" y="0"/>
                  </a:cubicBezTo>
                  <a:cubicBezTo>
                    <a:pt x="381317" y="0"/>
                    <a:pt x="491298" y="109981"/>
                    <a:pt x="491298" y="245649"/>
                  </a:cubicBezTo>
                  <a:close/>
                </a:path>
              </a:pathLst>
            </a:custGeom>
            <a:noFill/>
            <a:ln w="24285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7" name="Forma Livre: Forma 146">
              <a:extLst>
                <a:ext uri="{FF2B5EF4-FFF2-40B4-BE49-F238E27FC236}">
                  <a16:creationId xmlns:a16="http://schemas.microsoft.com/office/drawing/2014/main" id="{ECE4C889-D54E-4D43-B0FA-D34250B6C1DB}"/>
                </a:ext>
              </a:extLst>
            </p:cNvPr>
            <p:cNvSpPr/>
            <p:nvPr/>
          </p:nvSpPr>
          <p:spPr>
            <a:xfrm>
              <a:off x="3331610" y="6276015"/>
              <a:ext cx="87652" cy="87652"/>
            </a:xfrm>
            <a:custGeom>
              <a:avLst/>
              <a:gdLst>
                <a:gd name="connsiteX0" fmla="*/ 87652 w 87652"/>
                <a:gd name="connsiteY0" fmla="*/ 43826 h 87652"/>
                <a:gd name="connsiteX1" fmla="*/ 43826 w 87652"/>
                <a:gd name="connsiteY1" fmla="*/ 87652 h 87652"/>
                <a:gd name="connsiteX2" fmla="*/ 0 w 87652"/>
                <a:gd name="connsiteY2" fmla="*/ 43826 h 87652"/>
                <a:gd name="connsiteX3" fmla="*/ 43826 w 87652"/>
                <a:gd name="connsiteY3" fmla="*/ 0 h 87652"/>
                <a:gd name="connsiteX4" fmla="*/ 87652 w 87652"/>
                <a:gd name="connsiteY4" fmla="*/ 43826 h 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52" h="87652">
                  <a:moveTo>
                    <a:pt x="87652" y="43826"/>
                  </a:moveTo>
                  <a:cubicBezTo>
                    <a:pt x="87652" y="68030"/>
                    <a:pt x="68031" y="87652"/>
                    <a:pt x="43826" y="87652"/>
                  </a:cubicBezTo>
                  <a:cubicBezTo>
                    <a:pt x="19622" y="87652"/>
                    <a:pt x="0" y="68031"/>
                    <a:pt x="0" y="43826"/>
                  </a:cubicBezTo>
                  <a:cubicBezTo>
                    <a:pt x="0" y="19622"/>
                    <a:pt x="19622" y="0"/>
                    <a:pt x="43826" y="0"/>
                  </a:cubicBezTo>
                  <a:cubicBezTo>
                    <a:pt x="68031" y="0"/>
                    <a:pt x="87652" y="19621"/>
                    <a:pt x="87652" y="43826"/>
                  </a:cubicBezTo>
                  <a:close/>
                </a:path>
              </a:pathLst>
            </a:custGeom>
            <a:noFill/>
            <a:ln w="17376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8" name="Forma Livre: Forma 147">
              <a:extLst>
                <a:ext uri="{FF2B5EF4-FFF2-40B4-BE49-F238E27FC236}">
                  <a16:creationId xmlns:a16="http://schemas.microsoft.com/office/drawing/2014/main" id="{6A6180A9-A138-410F-A077-0D1DE0B8A163}"/>
                </a:ext>
              </a:extLst>
            </p:cNvPr>
            <p:cNvSpPr/>
            <p:nvPr/>
          </p:nvSpPr>
          <p:spPr>
            <a:xfrm>
              <a:off x="3413191" y="6350199"/>
              <a:ext cx="87652" cy="64762"/>
            </a:xfrm>
            <a:custGeom>
              <a:avLst/>
              <a:gdLst>
                <a:gd name="connsiteX0" fmla="*/ 87652 w 87652"/>
                <a:gd name="connsiteY0" fmla="*/ 64762 h 64762"/>
                <a:gd name="connsiteX1" fmla="*/ 0 w 87652"/>
                <a:gd name="connsiteY1" fmla="*/ 0 h 6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52" h="64762">
                  <a:moveTo>
                    <a:pt x="87652" y="64762"/>
                  </a:moveTo>
                  <a:lnTo>
                    <a:pt x="0" y="0"/>
                  </a:lnTo>
                </a:path>
              </a:pathLst>
            </a:custGeom>
            <a:ln w="24285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9" name="Forma Livre: Forma 148">
              <a:extLst>
                <a:ext uri="{FF2B5EF4-FFF2-40B4-BE49-F238E27FC236}">
                  <a16:creationId xmlns:a16="http://schemas.microsoft.com/office/drawing/2014/main" id="{0AEA98A9-DD75-4938-94A0-4288C1BC4967}"/>
                </a:ext>
              </a:extLst>
            </p:cNvPr>
            <p:cNvSpPr/>
            <p:nvPr/>
          </p:nvSpPr>
          <p:spPr>
            <a:xfrm>
              <a:off x="3359804" y="6207345"/>
              <a:ext cx="8444" cy="64203"/>
            </a:xfrm>
            <a:custGeom>
              <a:avLst/>
              <a:gdLst>
                <a:gd name="connsiteX0" fmla="*/ 0 w 8444"/>
                <a:gd name="connsiteY0" fmla="*/ 0 h 64203"/>
                <a:gd name="connsiteX1" fmla="*/ 8444 w 8444"/>
                <a:gd name="connsiteY1" fmla="*/ 64204 h 6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44" h="64203">
                  <a:moveTo>
                    <a:pt x="0" y="0"/>
                  </a:moveTo>
                  <a:lnTo>
                    <a:pt x="8444" y="64204"/>
                  </a:lnTo>
                </a:path>
              </a:pathLst>
            </a:custGeom>
            <a:ln w="24285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0" name="Forma Livre: Forma 149">
              <a:extLst>
                <a:ext uri="{FF2B5EF4-FFF2-40B4-BE49-F238E27FC236}">
                  <a16:creationId xmlns:a16="http://schemas.microsoft.com/office/drawing/2014/main" id="{63C1B838-7FD9-4183-89B1-7EE1886AAF6E}"/>
                </a:ext>
              </a:extLst>
            </p:cNvPr>
            <p:cNvSpPr/>
            <p:nvPr/>
          </p:nvSpPr>
          <p:spPr>
            <a:xfrm>
              <a:off x="2930058" y="6176290"/>
              <a:ext cx="147459" cy="6978"/>
            </a:xfrm>
            <a:custGeom>
              <a:avLst/>
              <a:gdLst>
                <a:gd name="connsiteX0" fmla="*/ 0 w 147459"/>
                <a:gd name="connsiteY0" fmla="*/ 0 h 6978"/>
                <a:gd name="connsiteX1" fmla="*/ 147459 w 147459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459" h="6978">
                  <a:moveTo>
                    <a:pt x="0" y="0"/>
                  </a:moveTo>
                  <a:lnTo>
                    <a:pt x="147459" y="0"/>
                  </a:lnTo>
                </a:path>
              </a:pathLst>
            </a:custGeom>
            <a:ln w="3475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1" name="Forma Livre: Forma 150">
              <a:extLst>
                <a:ext uri="{FF2B5EF4-FFF2-40B4-BE49-F238E27FC236}">
                  <a16:creationId xmlns:a16="http://schemas.microsoft.com/office/drawing/2014/main" id="{6E1412B3-A3AB-4F87-B2BA-EA93C9918783}"/>
                </a:ext>
              </a:extLst>
            </p:cNvPr>
            <p:cNvSpPr/>
            <p:nvPr/>
          </p:nvSpPr>
          <p:spPr>
            <a:xfrm>
              <a:off x="2945550" y="6463602"/>
              <a:ext cx="127360" cy="6978"/>
            </a:xfrm>
            <a:custGeom>
              <a:avLst/>
              <a:gdLst>
                <a:gd name="connsiteX0" fmla="*/ 0 w 127360"/>
                <a:gd name="connsiteY0" fmla="*/ 0 h 6978"/>
                <a:gd name="connsiteX1" fmla="*/ 127361 w 127360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360" h="6978">
                  <a:moveTo>
                    <a:pt x="0" y="0"/>
                  </a:moveTo>
                  <a:lnTo>
                    <a:pt x="127361" y="0"/>
                  </a:lnTo>
                </a:path>
              </a:pathLst>
            </a:custGeom>
            <a:ln w="3475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2" name="Forma Livre: Forma 151">
              <a:extLst>
                <a:ext uri="{FF2B5EF4-FFF2-40B4-BE49-F238E27FC236}">
                  <a16:creationId xmlns:a16="http://schemas.microsoft.com/office/drawing/2014/main" id="{D6B5D1E5-6C60-4F44-B5A0-BB228CA24BB8}"/>
                </a:ext>
              </a:extLst>
            </p:cNvPr>
            <p:cNvSpPr/>
            <p:nvPr/>
          </p:nvSpPr>
          <p:spPr>
            <a:xfrm>
              <a:off x="2818748" y="6272038"/>
              <a:ext cx="229318" cy="6978"/>
            </a:xfrm>
            <a:custGeom>
              <a:avLst/>
              <a:gdLst>
                <a:gd name="connsiteX0" fmla="*/ 0 w 229318"/>
                <a:gd name="connsiteY0" fmla="*/ 0 h 6978"/>
                <a:gd name="connsiteX1" fmla="*/ 229319 w 229318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318" h="6978">
                  <a:moveTo>
                    <a:pt x="0" y="0"/>
                  </a:moveTo>
                  <a:lnTo>
                    <a:pt x="229319" y="0"/>
                  </a:lnTo>
                </a:path>
              </a:pathLst>
            </a:custGeom>
            <a:ln w="3670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3" name="Forma Livre: Forma 152">
              <a:extLst>
                <a:ext uri="{FF2B5EF4-FFF2-40B4-BE49-F238E27FC236}">
                  <a16:creationId xmlns:a16="http://schemas.microsoft.com/office/drawing/2014/main" id="{AD26808C-4E79-453A-8D94-D587BEB7F6CC}"/>
                </a:ext>
              </a:extLst>
            </p:cNvPr>
            <p:cNvSpPr/>
            <p:nvPr/>
          </p:nvSpPr>
          <p:spPr>
            <a:xfrm>
              <a:off x="2854060" y="6367855"/>
              <a:ext cx="192192" cy="6978"/>
            </a:xfrm>
            <a:custGeom>
              <a:avLst/>
              <a:gdLst>
                <a:gd name="connsiteX0" fmla="*/ 0 w 192192"/>
                <a:gd name="connsiteY0" fmla="*/ 0 h 6978"/>
                <a:gd name="connsiteX1" fmla="*/ 192192 w 192192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192" h="6978">
                  <a:moveTo>
                    <a:pt x="0" y="0"/>
                  </a:moveTo>
                  <a:lnTo>
                    <a:pt x="192192" y="0"/>
                  </a:lnTo>
                </a:path>
              </a:pathLst>
            </a:custGeom>
            <a:ln w="34752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54" name="Agrupar 153">
            <a:extLst>
              <a:ext uri="{FF2B5EF4-FFF2-40B4-BE49-F238E27FC236}">
                <a16:creationId xmlns:a16="http://schemas.microsoft.com/office/drawing/2014/main" id="{211A4FB0-F2EB-484C-BD91-D2C718A2089C}"/>
              </a:ext>
            </a:extLst>
          </p:cNvPr>
          <p:cNvGrpSpPr/>
          <p:nvPr/>
        </p:nvGrpSpPr>
        <p:grpSpPr>
          <a:xfrm>
            <a:off x="1900531" y="4817650"/>
            <a:ext cx="583200" cy="674870"/>
            <a:chOff x="1900531" y="4817650"/>
            <a:chExt cx="583200" cy="674870"/>
          </a:xfrm>
        </p:grpSpPr>
        <p:sp>
          <p:nvSpPr>
            <p:cNvPr id="155" name="Forma Livre: Forma 154">
              <a:extLst>
                <a:ext uri="{FF2B5EF4-FFF2-40B4-BE49-F238E27FC236}">
                  <a16:creationId xmlns:a16="http://schemas.microsoft.com/office/drawing/2014/main" id="{A769141A-E39D-48C6-A9F3-06C05B3B39FE}"/>
                </a:ext>
              </a:extLst>
            </p:cNvPr>
            <p:cNvSpPr/>
            <p:nvPr/>
          </p:nvSpPr>
          <p:spPr>
            <a:xfrm>
              <a:off x="2067913" y="5212746"/>
              <a:ext cx="322693" cy="279774"/>
            </a:xfrm>
            <a:custGeom>
              <a:avLst/>
              <a:gdLst>
                <a:gd name="connsiteX0" fmla="*/ -181 w 322693"/>
                <a:gd name="connsiteY0" fmla="*/ 279736 h 279774"/>
                <a:gd name="connsiteX1" fmla="*/ -181 w 322693"/>
                <a:gd name="connsiteY1" fmla="*/ 128298 h 279774"/>
                <a:gd name="connsiteX2" fmla="*/ 128017 w 322693"/>
                <a:gd name="connsiteY2" fmla="*/ -39 h 279774"/>
                <a:gd name="connsiteX3" fmla="*/ 194245 w 322693"/>
                <a:gd name="connsiteY3" fmla="*/ -39 h 279774"/>
                <a:gd name="connsiteX4" fmla="*/ 322513 w 322693"/>
                <a:gd name="connsiteY4" fmla="*/ 128229 h 279774"/>
                <a:gd name="connsiteX5" fmla="*/ 322513 w 322693"/>
                <a:gd name="connsiteY5" fmla="*/ 279666 h 27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93" h="279774">
                  <a:moveTo>
                    <a:pt x="-181" y="279736"/>
                  </a:moveTo>
                  <a:lnTo>
                    <a:pt x="-181" y="128298"/>
                  </a:lnTo>
                  <a:cubicBezTo>
                    <a:pt x="-223" y="57458"/>
                    <a:pt x="57177" y="2"/>
                    <a:pt x="128017" y="-39"/>
                  </a:cubicBezTo>
                  <a:lnTo>
                    <a:pt x="194245" y="-39"/>
                  </a:lnTo>
                  <a:cubicBezTo>
                    <a:pt x="265085" y="-39"/>
                    <a:pt x="322513" y="57388"/>
                    <a:pt x="322513" y="128229"/>
                  </a:cubicBezTo>
                  <a:lnTo>
                    <a:pt x="322513" y="279666"/>
                  </a:lnTo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6" name="Forma Livre: Forma 155">
              <a:extLst>
                <a:ext uri="{FF2B5EF4-FFF2-40B4-BE49-F238E27FC236}">
                  <a16:creationId xmlns:a16="http://schemas.microsoft.com/office/drawing/2014/main" id="{9D169485-FC8C-4C79-B97F-96D2793D995D}"/>
                </a:ext>
              </a:extLst>
            </p:cNvPr>
            <p:cNvSpPr/>
            <p:nvPr/>
          </p:nvSpPr>
          <p:spPr>
            <a:xfrm>
              <a:off x="2101481" y="4885726"/>
              <a:ext cx="255558" cy="255558"/>
            </a:xfrm>
            <a:custGeom>
              <a:avLst/>
              <a:gdLst>
                <a:gd name="connsiteX0" fmla="*/ 255559 w 255558"/>
                <a:gd name="connsiteY0" fmla="*/ 127779 h 255558"/>
                <a:gd name="connsiteX1" fmla="*/ 127779 w 255558"/>
                <a:gd name="connsiteY1" fmla="*/ 255559 h 255558"/>
                <a:gd name="connsiteX2" fmla="*/ 0 w 255558"/>
                <a:gd name="connsiteY2" fmla="*/ 127779 h 255558"/>
                <a:gd name="connsiteX3" fmla="*/ 127779 w 255558"/>
                <a:gd name="connsiteY3" fmla="*/ 0 h 255558"/>
                <a:gd name="connsiteX4" fmla="*/ 255559 w 255558"/>
                <a:gd name="connsiteY4" fmla="*/ 127779 h 25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58" h="255558">
                  <a:moveTo>
                    <a:pt x="255559" y="127779"/>
                  </a:moveTo>
                  <a:cubicBezTo>
                    <a:pt x="255559" y="198350"/>
                    <a:pt x="198350" y="255559"/>
                    <a:pt x="127779" y="255559"/>
                  </a:cubicBezTo>
                  <a:cubicBezTo>
                    <a:pt x="57209" y="255559"/>
                    <a:pt x="0" y="198350"/>
                    <a:pt x="0" y="127779"/>
                  </a:cubicBezTo>
                  <a:cubicBezTo>
                    <a:pt x="0" y="57209"/>
                    <a:pt x="57209" y="0"/>
                    <a:pt x="127779" y="0"/>
                  </a:cubicBezTo>
                  <a:cubicBezTo>
                    <a:pt x="198350" y="0"/>
                    <a:pt x="255559" y="57209"/>
                    <a:pt x="255559" y="12777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7" name="Forma Livre: Forma 156">
              <a:extLst>
                <a:ext uri="{FF2B5EF4-FFF2-40B4-BE49-F238E27FC236}">
                  <a16:creationId xmlns:a16="http://schemas.microsoft.com/office/drawing/2014/main" id="{27DCB87D-BDF5-4E33-B29F-0ECF3FDE5F68}"/>
                </a:ext>
              </a:extLst>
            </p:cNvPr>
            <p:cNvSpPr/>
            <p:nvPr/>
          </p:nvSpPr>
          <p:spPr>
            <a:xfrm>
              <a:off x="2078870" y="4896961"/>
              <a:ext cx="255558" cy="255558"/>
            </a:xfrm>
            <a:custGeom>
              <a:avLst/>
              <a:gdLst>
                <a:gd name="connsiteX0" fmla="*/ 255559 w 255558"/>
                <a:gd name="connsiteY0" fmla="*/ 127779 h 255558"/>
                <a:gd name="connsiteX1" fmla="*/ 127779 w 255558"/>
                <a:gd name="connsiteY1" fmla="*/ 255559 h 255558"/>
                <a:gd name="connsiteX2" fmla="*/ 0 w 255558"/>
                <a:gd name="connsiteY2" fmla="*/ 127779 h 255558"/>
                <a:gd name="connsiteX3" fmla="*/ 127779 w 255558"/>
                <a:gd name="connsiteY3" fmla="*/ 0 h 255558"/>
                <a:gd name="connsiteX4" fmla="*/ 255559 w 255558"/>
                <a:gd name="connsiteY4" fmla="*/ 127779 h 25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58" h="255558">
                  <a:moveTo>
                    <a:pt x="255559" y="127779"/>
                  </a:moveTo>
                  <a:cubicBezTo>
                    <a:pt x="255559" y="198350"/>
                    <a:pt x="198350" y="255559"/>
                    <a:pt x="127779" y="255559"/>
                  </a:cubicBezTo>
                  <a:cubicBezTo>
                    <a:pt x="57209" y="255559"/>
                    <a:pt x="0" y="198350"/>
                    <a:pt x="0" y="127779"/>
                  </a:cubicBezTo>
                  <a:cubicBezTo>
                    <a:pt x="0" y="57209"/>
                    <a:pt x="57209" y="0"/>
                    <a:pt x="127779" y="0"/>
                  </a:cubicBezTo>
                  <a:cubicBezTo>
                    <a:pt x="198350" y="0"/>
                    <a:pt x="255559" y="57209"/>
                    <a:pt x="255559" y="127779"/>
                  </a:cubicBezTo>
                  <a:close/>
                </a:path>
              </a:pathLst>
            </a:custGeom>
            <a:noFill/>
            <a:ln w="1988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8" name="Forma Livre: Forma 157">
              <a:extLst>
                <a:ext uri="{FF2B5EF4-FFF2-40B4-BE49-F238E27FC236}">
                  <a16:creationId xmlns:a16="http://schemas.microsoft.com/office/drawing/2014/main" id="{11500F20-249E-4333-9A01-12DBE9855688}"/>
                </a:ext>
              </a:extLst>
            </p:cNvPr>
            <p:cNvSpPr/>
            <p:nvPr/>
          </p:nvSpPr>
          <p:spPr>
            <a:xfrm>
              <a:off x="2045303" y="5212746"/>
              <a:ext cx="322763" cy="279774"/>
            </a:xfrm>
            <a:custGeom>
              <a:avLst/>
              <a:gdLst>
                <a:gd name="connsiteX0" fmla="*/ -181 w 322763"/>
                <a:gd name="connsiteY0" fmla="*/ 279736 h 279774"/>
                <a:gd name="connsiteX1" fmla="*/ -181 w 322763"/>
                <a:gd name="connsiteY1" fmla="*/ 128298 h 279774"/>
                <a:gd name="connsiteX2" fmla="*/ 127878 w 322763"/>
                <a:gd name="connsiteY2" fmla="*/ -39 h 279774"/>
                <a:gd name="connsiteX3" fmla="*/ 128087 w 322763"/>
                <a:gd name="connsiteY3" fmla="*/ -39 h 279774"/>
                <a:gd name="connsiteX4" fmla="*/ 194315 w 322763"/>
                <a:gd name="connsiteY4" fmla="*/ -39 h 279774"/>
                <a:gd name="connsiteX5" fmla="*/ 322583 w 322763"/>
                <a:gd name="connsiteY5" fmla="*/ 128229 h 279774"/>
                <a:gd name="connsiteX6" fmla="*/ 322583 w 322763"/>
                <a:gd name="connsiteY6" fmla="*/ 279666 h 27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763" h="279774">
                  <a:moveTo>
                    <a:pt x="-181" y="279736"/>
                  </a:moveTo>
                  <a:lnTo>
                    <a:pt x="-181" y="128298"/>
                  </a:lnTo>
                  <a:cubicBezTo>
                    <a:pt x="-258" y="57500"/>
                    <a:pt x="57079" y="37"/>
                    <a:pt x="127878" y="-39"/>
                  </a:cubicBezTo>
                  <a:cubicBezTo>
                    <a:pt x="127947" y="-39"/>
                    <a:pt x="128017" y="-39"/>
                    <a:pt x="128087" y="-39"/>
                  </a:cubicBezTo>
                  <a:lnTo>
                    <a:pt x="194315" y="-39"/>
                  </a:lnTo>
                  <a:cubicBezTo>
                    <a:pt x="265155" y="-39"/>
                    <a:pt x="322583" y="57388"/>
                    <a:pt x="322583" y="128229"/>
                  </a:cubicBezTo>
                  <a:lnTo>
                    <a:pt x="322583" y="279666"/>
                  </a:lnTo>
                </a:path>
              </a:pathLst>
            </a:custGeom>
            <a:noFill/>
            <a:ln w="1988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9" name="Forma Livre: Forma 158">
              <a:extLst>
                <a:ext uri="{FF2B5EF4-FFF2-40B4-BE49-F238E27FC236}">
                  <a16:creationId xmlns:a16="http://schemas.microsoft.com/office/drawing/2014/main" id="{0E43FAAC-AA3D-413B-891B-3C6713DC45D8}"/>
                </a:ext>
              </a:extLst>
            </p:cNvPr>
            <p:cNvSpPr/>
            <p:nvPr/>
          </p:nvSpPr>
          <p:spPr>
            <a:xfrm>
              <a:off x="2357215" y="4817650"/>
              <a:ext cx="126516" cy="125892"/>
            </a:xfrm>
            <a:custGeom>
              <a:avLst/>
              <a:gdLst>
                <a:gd name="connsiteX0" fmla="*/ 124841 w 126516"/>
                <a:gd name="connsiteY0" fmla="*/ 64686 h 125892"/>
                <a:gd name="connsiteX1" fmla="*/ 79549 w 126516"/>
                <a:gd name="connsiteY1" fmla="*/ 79132 h 125892"/>
                <a:gd name="connsiteX2" fmla="*/ 78223 w 126516"/>
                <a:gd name="connsiteY2" fmla="*/ 80528 h 125892"/>
                <a:gd name="connsiteX3" fmla="*/ 65103 w 126516"/>
                <a:gd name="connsiteY3" fmla="*/ 124354 h 125892"/>
                <a:gd name="connsiteX4" fmla="*/ 62626 w 126516"/>
                <a:gd name="connsiteY4" fmla="*/ 125784 h 125892"/>
                <a:gd name="connsiteX5" fmla="*/ 61195 w 126516"/>
                <a:gd name="connsiteY5" fmla="*/ 124354 h 125892"/>
                <a:gd name="connsiteX6" fmla="*/ 48703 w 126516"/>
                <a:gd name="connsiteY6" fmla="*/ 79691 h 125892"/>
                <a:gd name="connsiteX7" fmla="*/ 47308 w 126516"/>
                <a:gd name="connsiteY7" fmla="*/ 78295 h 125892"/>
                <a:gd name="connsiteX8" fmla="*/ 1318 w 126516"/>
                <a:gd name="connsiteY8" fmla="*/ 64337 h 125892"/>
                <a:gd name="connsiteX9" fmla="*/ -112 w 126516"/>
                <a:gd name="connsiteY9" fmla="*/ 61860 h 125892"/>
                <a:gd name="connsiteX10" fmla="*/ 1318 w 126516"/>
                <a:gd name="connsiteY10" fmla="*/ 60429 h 125892"/>
                <a:gd name="connsiteX11" fmla="*/ 48145 w 126516"/>
                <a:gd name="connsiteY11" fmla="*/ 47589 h 125892"/>
                <a:gd name="connsiteX12" fmla="*/ 49541 w 126516"/>
                <a:gd name="connsiteY12" fmla="*/ 46123 h 125892"/>
                <a:gd name="connsiteX13" fmla="*/ 60916 w 126516"/>
                <a:gd name="connsiteY13" fmla="*/ 1460 h 125892"/>
                <a:gd name="connsiteX14" fmla="*/ 63394 w 126516"/>
                <a:gd name="connsiteY14" fmla="*/ 29 h 125892"/>
                <a:gd name="connsiteX15" fmla="*/ 64824 w 126516"/>
                <a:gd name="connsiteY15" fmla="*/ 1460 h 125892"/>
                <a:gd name="connsiteX16" fmla="*/ 76479 w 126516"/>
                <a:gd name="connsiteY16" fmla="*/ 46821 h 125892"/>
                <a:gd name="connsiteX17" fmla="*/ 77944 w 126516"/>
                <a:gd name="connsiteY17" fmla="*/ 48287 h 125892"/>
                <a:gd name="connsiteX18" fmla="*/ 124841 w 126516"/>
                <a:gd name="connsiteY18" fmla="*/ 60778 h 125892"/>
                <a:gd name="connsiteX19" fmla="*/ 126264 w 126516"/>
                <a:gd name="connsiteY19" fmla="*/ 63256 h 125892"/>
                <a:gd name="connsiteX20" fmla="*/ 124841 w 126516"/>
                <a:gd name="connsiteY20" fmla="*/ 64686 h 12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516" h="125892">
                  <a:moveTo>
                    <a:pt x="124841" y="64686"/>
                  </a:moveTo>
                  <a:lnTo>
                    <a:pt x="79549" y="79132"/>
                  </a:lnTo>
                  <a:cubicBezTo>
                    <a:pt x="78886" y="79321"/>
                    <a:pt x="78377" y="79858"/>
                    <a:pt x="78223" y="80528"/>
                  </a:cubicBezTo>
                  <a:lnTo>
                    <a:pt x="65103" y="124354"/>
                  </a:lnTo>
                  <a:cubicBezTo>
                    <a:pt x="64810" y="125436"/>
                    <a:pt x="63701" y="126071"/>
                    <a:pt x="62626" y="125784"/>
                  </a:cubicBezTo>
                  <a:cubicBezTo>
                    <a:pt x="61928" y="125596"/>
                    <a:pt x="61384" y="125052"/>
                    <a:pt x="61195" y="124354"/>
                  </a:cubicBezTo>
                  <a:lnTo>
                    <a:pt x="48703" y="79691"/>
                  </a:lnTo>
                  <a:cubicBezTo>
                    <a:pt x="44656" y="77527"/>
                    <a:pt x="48006" y="78504"/>
                    <a:pt x="47308" y="78295"/>
                  </a:cubicBezTo>
                  <a:lnTo>
                    <a:pt x="1318" y="64337"/>
                  </a:lnTo>
                  <a:cubicBezTo>
                    <a:pt x="237" y="64044"/>
                    <a:pt x="-398" y="62935"/>
                    <a:pt x="-112" y="61860"/>
                  </a:cubicBezTo>
                  <a:cubicBezTo>
                    <a:pt x="76" y="61162"/>
                    <a:pt x="621" y="60618"/>
                    <a:pt x="1318" y="60429"/>
                  </a:cubicBezTo>
                  <a:lnTo>
                    <a:pt x="48145" y="47589"/>
                  </a:lnTo>
                  <a:cubicBezTo>
                    <a:pt x="48850" y="47400"/>
                    <a:pt x="49387" y="46835"/>
                    <a:pt x="49541" y="46123"/>
                  </a:cubicBezTo>
                  <a:lnTo>
                    <a:pt x="60916" y="1460"/>
                  </a:lnTo>
                  <a:cubicBezTo>
                    <a:pt x="61209" y="378"/>
                    <a:pt x="62319" y="-257"/>
                    <a:pt x="63394" y="29"/>
                  </a:cubicBezTo>
                  <a:cubicBezTo>
                    <a:pt x="64092" y="217"/>
                    <a:pt x="64636" y="762"/>
                    <a:pt x="64824" y="1460"/>
                  </a:cubicBezTo>
                  <a:lnTo>
                    <a:pt x="76479" y="46821"/>
                  </a:lnTo>
                  <a:cubicBezTo>
                    <a:pt x="76695" y="47519"/>
                    <a:pt x="77246" y="48070"/>
                    <a:pt x="77944" y="48287"/>
                  </a:cubicBezTo>
                  <a:lnTo>
                    <a:pt x="124841" y="60778"/>
                  </a:lnTo>
                  <a:cubicBezTo>
                    <a:pt x="125922" y="61072"/>
                    <a:pt x="126558" y="62181"/>
                    <a:pt x="126264" y="63256"/>
                  </a:cubicBezTo>
                  <a:cubicBezTo>
                    <a:pt x="126083" y="63954"/>
                    <a:pt x="125539" y="64498"/>
                    <a:pt x="124841" y="64686"/>
                  </a:cubicBezTo>
                  <a:close/>
                </a:path>
              </a:pathLst>
            </a:custGeom>
            <a:noFill/>
            <a:ln w="17934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0" name="Forma Livre: Forma 159">
              <a:extLst>
                <a:ext uri="{FF2B5EF4-FFF2-40B4-BE49-F238E27FC236}">
                  <a16:creationId xmlns:a16="http://schemas.microsoft.com/office/drawing/2014/main" id="{053E6AAA-10B5-4626-A146-273BD80D73CB}"/>
                </a:ext>
              </a:extLst>
            </p:cNvPr>
            <p:cNvSpPr/>
            <p:nvPr/>
          </p:nvSpPr>
          <p:spPr>
            <a:xfrm>
              <a:off x="1900531" y="4929937"/>
              <a:ext cx="126474" cy="125543"/>
            </a:xfrm>
            <a:custGeom>
              <a:avLst/>
              <a:gdLst>
                <a:gd name="connsiteX0" fmla="*/ 124771 w 126474"/>
                <a:gd name="connsiteY0" fmla="*/ 64268 h 125543"/>
                <a:gd name="connsiteX1" fmla="*/ 79479 w 126474"/>
                <a:gd name="connsiteY1" fmla="*/ 78784 h 125543"/>
                <a:gd name="connsiteX2" fmla="*/ 78153 w 126474"/>
                <a:gd name="connsiteY2" fmla="*/ 80110 h 125543"/>
                <a:gd name="connsiteX3" fmla="*/ 65103 w 126474"/>
                <a:gd name="connsiteY3" fmla="*/ 124005 h 125543"/>
                <a:gd name="connsiteX4" fmla="*/ 62626 w 126474"/>
                <a:gd name="connsiteY4" fmla="*/ 125436 h 125543"/>
                <a:gd name="connsiteX5" fmla="*/ 61195 w 126474"/>
                <a:gd name="connsiteY5" fmla="*/ 124005 h 125543"/>
                <a:gd name="connsiteX6" fmla="*/ 48703 w 126474"/>
                <a:gd name="connsiteY6" fmla="*/ 79342 h 125543"/>
                <a:gd name="connsiteX7" fmla="*/ 47308 w 126474"/>
                <a:gd name="connsiteY7" fmla="*/ 77946 h 125543"/>
                <a:gd name="connsiteX8" fmla="*/ 1318 w 126474"/>
                <a:gd name="connsiteY8" fmla="*/ 64338 h 125543"/>
                <a:gd name="connsiteX9" fmla="*/ -112 w 126474"/>
                <a:gd name="connsiteY9" fmla="*/ 61860 h 125543"/>
                <a:gd name="connsiteX10" fmla="*/ 1318 w 126474"/>
                <a:gd name="connsiteY10" fmla="*/ 60430 h 125543"/>
                <a:gd name="connsiteX11" fmla="*/ 48145 w 126474"/>
                <a:gd name="connsiteY11" fmla="*/ 47589 h 125543"/>
                <a:gd name="connsiteX12" fmla="*/ 49541 w 126474"/>
                <a:gd name="connsiteY12" fmla="*/ 46124 h 125543"/>
                <a:gd name="connsiteX13" fmla="*/ 60916 w 126474"/>
                <a:gd name="connsiteY13" fmla="*/ 1460 h 125543"/>
                <a:gd name="connsiteX14" fmla="*/ 63394 w 126474"/>
                <a:gd name="connsiteY14" fmla="*/ 29 h 125543"/>
                <a:gd name="connsiteX15" fmla="*/ 64824 w 126474"/>
                <a:gd name="connsiteY15" fmla="*/ 1460 h 125543"/>
                <a:gd name="connsiteX16" fmla="*/ 76548 w 126474"/>
                <a:gd name="connsiteY16" fmla="*/ 46821 h 125543"/>
                <a:gd name="connsiteX17" fmla="*/ 77944 w 126474"/>
                <a:gd name="connsiteY17" fmla="*/ 48287 h 125543"/>
                <a:gd name="connsiteX18" fmla="*/ 124631 w 126474"/>
                <a:gd name="connsiteY18" fmla="*/ 60430 h 125543"/>
                <a:gd name="connsiteX19" fmla="*/ 126271 w 126474"/>
                <a:gd name="connsiteY19" fmla="*/ 62656 h 125543"/>
                <a:gd name="connsiteX20" fmla="*/ 124771 w 126474"/>
                <a:gd name="connsiteY20" fmla="*/ 64268 h 12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474" h="125543">
                  <a:moveTo>
                    <a:pt x="124771" y="64268"/>
                  </a:moveTo>
                  <a:lnTo>
                    <a:pt x="79479" y="78784"/>
                  </a:lnTo>
                  <a:cubicBezTo>
                    <a:pt x="78851" y="78993"/>
                    <a:pt x="78363" y="79481"/>
                    <a:pt x="78153" y="80110"/>
                  </a:cubicBezTo>
                  <a:lnTo>
                    <a:pt x="65103" y="124005"/>
                  </a:lnTo>
                  <a:cubicBezTo>
                    <a:pt x="64810" y="125087"/>
                    <a:pt x="63701" y="125722"/>
                    <a:pt x="62626" y="125436"/>
                  </a:cubicBezTo>
                  <a:cubicBezTo>
                    <a:pt x="61928" y="125247"/>
                    <a:pt x="61384" y="124703"/>
                    <a:pt x="61195" y="124005"/>
                  </a:cubicBezTo>
                  <a:lnTo>
                    <a:pt x="48703" y="79342"/>
                  </a:lnTo>
                  <a:cubicBezTo>
                    <a:pt x="44656" y="77178"/>
                    <a:pt x="48006" y="78155"/>
                    <a:pt x="47308" y="77946"/>
                  </a:cubicBezTo>
                  <a:lnTo>
                    <a:pt x="1318" y="64338"/>
                  </a:lnTo>
                  <a:cubicBezTo>
                    <a:pt x="237" y="64045"/>
                    <a:pt x="-398" y="62935"/>
                    <a:pt x="-112" y="61860"/>
                  </a:cubicBezTo>
                  <a:cubicBezTo>
                    <a:pt x="76" y="61162"/>
                    <a:pt x="621" y="60618"/>
                    <a:pt x="1318" y="60430"/>
                  </a:cubicBezTo>
                  <a:lnTo>
                    <a:pt x="48145" y="47589"/>
                  </a:lnTo>
                  <a:cubicBezTo>
                    <a:pt x="48850" y="47401"/>
                    <a:pt x="49387" y="46835"/>
                    <a:pt x="49541" y="46124"/>
                  </a:cubicBezTo>
                  <a:lnTo>
                    <a:pt x="60916" y="1460"/>
                  </a:lnTo>
                  <a:cubicBezTo>
                    <a:pt x="61209" y="378"/>
                    <a:pt x="62319" y="-257"/>
                    <a:pt x="63394" y="29"/>
                  </a:cubicBezTo>
                  <a:cubicBezTo>
                    <a:pt x="64091" y="218"/>
                    <a:pt x="64636" y="762"/>
                    <a:pt x="64824" y="1460"/>
                  </a:cubicBezTo>
                  <a:lnTo>
                    <a:pt x="76548" y="46821"/>
                  </a:lnTo>
                  <a:cubicBezTo>
                    <a:pt x="76702" y="47533"/>
                    <a:pt x="77239" y="48098"/>
                    <a:pt x="77944" y="48287"/>
                  </a:cubicBezTo>
                  <a:lnTo>
                    <a:pt x="124631" y="60430"/>
                  </a:lnTo>
                  <a:cubicBezTo>
                    <a:pt x="125699" y="60590"/>
                    <a:pt x="126432" y="61588"/>
                    <a:pt x="126271" y="62656"/>
                  </a:cubicBezTo>
                  <a:cubicBezTo>
                    <a:pt x="126153" y="63451"/>
                    <a:pt x="125559" y="64093"/>
                    <a:pt x="124771" y="64268"/>
                  </a:cubicBezTo>
                  <a:close/>
                </a:path>
              </a:pathLst>
            </a:custGeom>
            <a:noFill/>
            <a:ln w="17934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61" name="Agrupar 160">
            <a:extLst>
              <a:ext uri="{FF2B5EF4-FFF2-40B4-BE49-F238E27FC236}">
                <a16:creationId xmlns:a16="http://schemas.microsoft.com/office/drawing/2014/main" id="{AF6B13F7-3F45-41DA-8794-C2C8D08CC075}"/>
              </a:ext>
            </a:extLst>
          </p:cNvPr>
          <p:cNvGrpSpPr/>
          <p:nvPr/>
        </p:nvGrpSpPr>
        <p:grpSpPr>
          <a:xfrm>
            <a:off x="9223139" y="4794026"/>
            <a:ext cx="1010719" cy="761302"/>
            <a:chOff x="9223139" y="4794026"/>
            <a:chExt cx="1010719" cy="761302"/>
          </a:xfrm>
        </p:grpSpPr>
        <p:sp>
          <p:nvSpPr>
            <p:cNvPr id="162" name="Forma Livre: Forma 161">
              <a:extLst>
                <a:ext uri="{FF2B5EF4-FFF2-40B4-BE49-F238E27FC236}">
                  <a16:creationId xmlns:a16="http://schemas.microsoft.com/office/drawing/2014/main" id="{21337387-F112-4E12-B6B4-214FC6441760}"/>
                </a:ext>
              </a:extLst>
            </p:cNvPr>
            <p:cNvSpPr/>
            <p:nvPr/>
          </p:nvSpPr>
          <p:spPr>
            <a:xfrm>
              <a:off x="9230676" y="5481913"/>
              <a:ext cx="993412" cy="73415"/>
            </a:xfrm>
            <a:custGeom>
              <a:avLst/>
              <a:gdLst>
                <a:gd name="connsiteX0" fmla="*/ 969686 w 993412"/>
                <a:gd name="connsiteY0" fmla="*/ 0 h 73415"/>
                <a:gd name="connsiteX1" fmla="*/ 993413 w 993412"/>
                <a:gd name="connsiteY1" fmla="*/ 0 h 73415"/>
                <a:gd name="connsiteX2" fmla="*/ 993413 w 993412"/>
                <a:gd name="connsiteY2" fmla="*/ 73416 h 73415"/>
                <a:gd name="connsiteX3" fmla="*/ 969686 w 993412"/>
                <a:gd name="connsiteY3" fmla="*/ 73416 h 73415"/>
                <a:gd name="connsiteX4" fmla="*/ 23727 w 993412"/>
                <a:gd name="connsiteY4" fmla="*/ 73416 h 73415"/>
                <a:gd name="connsiteX5" fmla="*/ 0 w 993412"/>
                <a:gd name="connsiteY5" fmla="*/ 73416 h 73415"/>
                <a:gd name="connsiteX6" fmla="*/ 0 w 993412"/>
                <a:gd name="connsiteY6" fmla="*/ 0 h 73415"/>
                <a:gd name="connsiteX7" fmla="*/ 23727 w 993412"/>
                <a:gd name="connsiteY7" fmla="*/ 0 h 7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412" h="73415">
                  <a:moveTo>
                    <a:pt x="969686" y="0"/>
                  </a:moveTo>
                  <a:cubicBezTo>
                    <a:pt x="982790" y="0"/>
                    <a:pt x="993413" y="0"/>
                    <a:pt x="993413" y="0"/>
                  </a:cubicBezTo>
                  <a:lnTo>
                    <a:pt x="993413" y="73416"/>
                  </a:lnTo>
                  <a:cubicBezTo>
                    <a:pt x="993413" y="73416"/>
                    <a:pt x="982790" y="73416"/>
                    <a:pt x="969686" y="73416"/>
                  </a:cubicBezTo>
                  <a:lnTo>
                    <a:pt x="23727" y="73416"/>
                  </a:lnTo>
                  <a:cubicBezTo>
                    <a:pt x="10623" y="73416"/>
                    <a:pt x="0" y="73416"/>
                    <a:pt x="0" y="73416"/>
                  </a:cubicBezTo>
                  <a:lnTo>
                    <a:pt x="0" y="0"/>
                  </a:lnTo>
                  <a:cubicBezTo>
                    <a:pt x="0" y="0"/>
                    <a:pt x="10623" y="0"/>
                    <a:pt x="23727" y="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3" name="Forma Livre: Forma 162">
              <a:extLst>
                <a:ext uri="{FF2B5EF4-FFF2-40B4-BE49-F238E27FC236}">
                  <a16:creationId xmlns:a16="http://schemas.microsoft.com/office/drawing/2014/main" id="{B91484C0-4CA3-430D-BB30-40068769792B}"/>
                </a:ext>
              </a:extLst>
            </p:cNvPr>
            <p:cNvSpPr/>
            <p:nvPr/>
          </p:nvSpPr>
          <p:spPr>
            <a:xfrm>
              <a:off x="9700130" y="5155242"/>
              <a:ext cx="63715" cy="50386"/>
            </a:xfrm>
            <a:custGeom>
              <a:avLst/>
              <a:gdLst>
                <a:gd name="connsiteX0" fmla="*/ 23100 w 63715"/>
                <a:gd name="connsiteY0" fmla="*/ 0 h 50386"/>
                <a:gd name="connsiteX1" fmla="*/ 54643 w 63715"/>
                <a:gd name="connsiteY1" fmla="*/ 0 h 50386"/>
                <a:gd name="connsiteX2" fmla="*/ 63715 w 63715"/>
                <a:gd name="connsiteY2" fmla="*/ 9072 h 50386"/>
                <a:gd name="connsiteX3" fmla="*/ 63715 w 63715"/>
                <a:gd name="connsiteY3" fmla="*/ 41314 h 50386"/>
                <a:gd name="connsiteX4" fmla="*/ 54643 w 63715"/>
                <a:gd name="connsiteY4" fmla="*/ 50386 h 50386"/>
                <a:gd name="connsiteX5" fmla="*/ 9073 w 63715"/>
                <a:gd name="connsiteY5" fmla="*/ 50386 h 50386"/>
                <a:gd name="connsiteX6" fmla="*/ 0 w 63715"/>
                <a:gd name="connsiteY6" fmla="*/ 41314 h 50386"/>
                <a:gd name="connsiteX7" fmla="*/ 0 w 63715"/>
                <a:gd name="connsiteY7" fmla="*/ 23169 h 50386"/>
                <a:gd name="connsiteX8" fmla="*/ 23170 w 63715"/>
                <a:gd name="connsiteY8" fmla="*/ 0 h 5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15" h="50386">
                  <a:moveTo>
                    <a:pt x="23100" y="0"/>
                  </a:moveTo>
                  <a:lnTo>
                    <a:pt x="54643" y="0"/>
                  </a:lnTo>
                  <a:cubicBezTo>
                    <a:pt x="59668" y="0"/>
                    <a:pt x="63715" y="4062"/>
                    <a:pt x="63715" y="9072"/>
                  </a:cubicBezTo>
                  <a:lnTo>
                    <a:pt x="63715" y="41314"/>
                  </a:lnTo>
                  <a:cubicBezTo>
                    <a:pt x="63715" y="46324"/>
                    <a:pt x="59668" y="50386"/>
                    <a:pt x="54643" y="50386"/>
                  </a:cubicBezTo>
                  <a:lnTo>
                    <a:pt x="9073" y="50386"/>
                  </a:lnTo>
                  <a:cubicBezTo>
                    <a:pt x="4048" y="50386"/>
                    <a:pt x="0" y="46324"/>
                    <a:pt x="0" y="41314"/>
                  </a:cubicBezTo>
                  <a:lnTo>
                    <a:pt x="0" y="23169"/>
                  </a:lnTo>
                  <a:cubicBezTo>
                    <a:pt x="0" y="10370"/>
                    <a:pt x="10398" y="0"/>
                    <a:pt x="23170" y="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4" name="Forma Livre: Forma 163">
              <a:extLst>
                <a:ext uri="{FF2B5EF4-FFF2-40B4-BE49-F238E27FC236}">
                  <a16:creationId xmlns:a16="http://schemas.microsoft.com/office/drawing/2014/main" id="{85EE79F7-B43C-4AFF-8EB2-BB7DC5648926}"/>
                </a:ext>
              </a:extLst>
            </p:cNvPr>
            <p:cNvSpPr/>
            <p:nvPr/>
          </p:nvSpPr>
          <p:spPr>
            <a:xfrm>
              <a:off x="9880390" y="4977844"/>
              <a:ext cx="59667" cy="111449"/>
            </a:xfrm>
            <a:custGeom>
              <a:avLst/>
              <a:gdLst>
                <a:gd name="connsiteX0" fmla="*/ 0 w 59667"/>
                <a:gd name="connsiteY0" fmla="*/ 0 h 111449"/>
                <a:gd name="connsiteX1" fmla="*/ 59668 w 59667"/>
                <a:gd name="connsiteY1" fmla="*/ 0 h 111449"/>
                <a:gd name="connsiteX2" fmla="*/ 59668 w 59667"/>
                <a:gd name="connsiteY2" fmla="*/ 111449 h 111449"/>
                <a:gd name="connsiteX3" fmla="*/ 0 w 59667"/>
                <a:gd name="connsiteY3" fmla="*/ 111449 h 1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67" h="111449">
                  <a:moveTo>
                    <a:pt x="0" y="0"/>
                  </a:moveTo>
                  <a:lnTo>
                    <a:pt x="59668" y="0"/>
                  </a:lnTo>
                  <a:lnTo>
                    <a:pt x="59668" y="111449"/>
                  </a:lnTo>
                  <a:lnTo>
                    <a:pt x="0" y="111449"/>
                  </a:ln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5" name="Forma Livre: Forma 164">
              <a:extLst>
                <a:ext uri="{FF2B5EF4-FFF2-40B4-BE49-F238E27FC236}">
                  <a16:creationId xmlns:a16="http://schemas.microsoft.com/office/drawing/2014/main" id="{E732ECA1-3996-454D-8787-E69327AE1F2F}"/>
                </a:ext>
              </a:extLst>
            </p:cNvPr>
            <p:cNvSpPr/>
            <p:nvPr/>
          </p:nvSpPr>
          <p:spPr>
            <a:xfrm>
              <a:off x="9515405" y="4977844"/>
              <a:ext cx="58341" cy="100492"/>
            </a:xfrm>
            <a:custGeom>
              <a:avLst/>
              <a:gdLst>
                <a:gd name="connsiteX0" fmla="*/ 0 w 58341"/>
                <a:gd name="connsiteY0" fmla="*/ 0 h 100492"/>
                <a:gd name="connsiteX1" fmla="*/ 58341 w 58341"/>
                <a:gd name="connsiteY1" fmla="*/ 0 h 100492"/>
                <a:gd name="connsiteX2" fmla="*/ 58341 w 58341"/>
                <a:gd name="connsiteY2" fmla="*/ 100493 h 100492"/>
                <a:gd name="connsiteX3" fmla="*/ 0 w 58341"/>
                <a:gd name="connsiteY3" fmla="*/ 100493 h 10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41" h="100492">
                  <a:moveTo>
                    <a:pt x="0" y="0"/>
                  </a:moveTo>
                  <a:lnTo>
                    <a:pt x="58341" y="0"/>
                  </a:lnTo>
                  <a:lnTo>
                    <a:pt x="58341" y="100493"/>
                  </a:lnTo>
                  <a:lnTo>
                    <a:pt x="0" y="100493"/>
                  </a:ln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6" name="Forma Livre: Forma 165">
              <a:extLst>
                <a:ext uri="{FF2B5EF4-FFF2-40B4-BE49-F238E27FC236}">
                  <a16:creationId xmlns:a16="http://schemas.microsoft.com/office/drawing/2014/main" id="{0FB17FDA-74D1-496B-988A-890D6A563D27}"/>
                </a:ext>
              </a:extLst>
            </p:cNvPr>
            <p:cNvSpPr/>
            <p:nvPr/>
          </p:nvSpPr>
          <p:spPr>
            <a:xfrm>
              <a:off x="9223139" y="4937333"/>
              <a:ext cx="1010719" cy="617856"/>
            </a:xfrm>
            <a:custGeom>
              <a:avLst/>
              <a:gdLst>
                <a:gd name="connsiteX0" fmla="*/ 1001746 w 1010719"/>
                <a:gd name="connsiteY0" fmla="*/ 537283 h 617856"/>
                <a:gd name="connsiteX1" fmla="*/ 917514 w 1010719"/>
                <a:gd name="connsiteY1" fmla="*/ 537283 h 617856"/>
                <a:gd name="connsiteX2" fmla="*/ 917514 w 1010719"/>
                <a:gd name="connsiteY2" fmla="*/ 59524 h 617856"/>
                <a:gd name="connsiteX3" fmla="*/ 857985 w 1010719"/>
                <a:gd name="connsiteY3" fmla="*/ -4 h 617856"/>
                <a:gd name="connsiteX4" fmla="*/ 742698 w 1010719"/>
                <a:gd name="connsiteY4" fmla="*/ -4 h 617856"/>
                <a:gd name="connsiteX5" fmla="*/ 732718 w 1010719"/>
                <a:gd name="connsiteY5" fmla="*/ 8370 h 617856"/>
                <a:gd name="connsiteX6" fmla="*/ 741093 w 1010719"/>
                <a:gd name="connsiteY6" fmla="*/ 18350 h 617856"/>
                <a:gd name="connsiteX7" fmla="*/ 742698 w 1010719"/>
                <a:gd name="connsiteY7" fmla="*/ 18350 h 617856"/>
                <a:gd name="connsiteX8" fmla="*/ 857985 w 1010719"/>
                <a:gd name="connsiteY8" fmla="*/ 18350 h 617856"/>
                <a:gd name="connsiteX9" fmla="*/ 899230 w 1010719"/>
                <a:gd name="connsiteY9" fmla="*/ 59524 h 617856"/>
                <a:gd name="connsiteX10" fmla="*/ 899230 w 1010719"/>
                <a:gd name="connsiteY10" fmla="*/ 537283 h 617856"/>
                <a:gd name="connsiteX11" fmla="*/ 111478 w 1010719"/>
                <a:gd name="connsiteY11" fmla="*/ 537283 h 617856"/>
                <a:gd name="connsiteX12" fmla="*/ 111478 w 1010719"/>
                <a:gd name="connsiteY12" fmla="*/ 59524 h 617856"/>
                <a:gd name="connsiteX13" fmla="*/ 152721 w 1010719"/>
                <a:gd name="connsiteY13" fmla="*/ 18350 h 617856"/>
                <a:gd name="connsiteX14" fmla="*/ 263822 w 1010719"/>
                <a:gd name="connsiteY14" fmla="*/ 18350 h 617856"/>
                <a:gd name="connsiteX15" fmla="*/ 272196 w 1010719"/>
                <a:gd name="connsiteY15" fmla="*/ 8370 h 617856"/>
                <a:gd name="connsiteX16" fmla="*/ 263822 w 1010719"/>
                <a:gd name="connsiteY16" fmla="*/ -4 h 617856"/>
                <a:gd name="connsiteX17" fmla="*/ 152721 w 1010719"/>
                <a:gd name="connsiteY17" fmla="*/ -4 h 617856"/>
                <a:gd name="connsiteX18" fmla="*/ 93194 w 1010719"/>
                <a:gd name="connsiteY18" fmla="*/ 59524 h 617856"/>
                <a:gd name="connsiteX19" fmla="*/ 93194 w 1010719"/>
                <a:gd name="connsiteY19" fmla="*/ 537283 h 617856"/>
                <a:gd name="connsiteX20" fmla="*/ 8961 w 1010719"/>
                <a:gd name="connsiteY20" fmla="*/ 537283 h 617856"/>
                <a:gd name="connsiteX21" fmla="*/ -181 w 1010719"/>
                <a:gd name="connsiteY21" fmla="*/ 546426 h 617856"/>
                <a:gd name="connsiteX22" fmla="*/ -181 w 1010719"/>
                <a:gd name="connsiteY22" fmla="*/ 575945 h 617856"/>
                <a:gd name="connsiteX23" fmla="*/ 41691 w 1010719"/>
                <a:gd name="connsiteY23" fmla="*/ 617817 h 617856"/>
                <a:gd name="connsiteX24" fmla="*/ 968667 w 1010719"/>
                <a:gd name="connsiteY24" fmla="*/ 617817 h 617856"/>
                <a:gd name="connsiteX25" fmla="*/ 1010539 w 1010719"/>
                <a:gd name="connsiteY25" fmla="*/ 575945 h 617856"/>
                <a:gd name="connsiteX26" fmla="*/ 1010539 w 1010719"/>
                <a:gd name="connsiteY26" fmla="*/ 546426 h 617856"/>
                <a:gd name="connsiteX27" fmla="*/ 1001746 w 1010719"/>
                <a:gd name="connsiteY27" fmla="*/ 537283 h 617856"/>
                <a:gd name="connsiteX28" fmla="*/ 102335 w 1010719"/>
                <a:gd name="connsiteY28" fmla="*/ 555568 h 617856"/>
                <a:gd name="connsiteX29" fmla="*/ 992534 w 1010719"/>
                <a:gd name="connsiteY29" fmla="*/ 555568 h 617856"/>
                <a:gd name="connsiteX30" fmla="*/ 992534 w 1010719"/>
                <a:gd name="connsiteY30" fmla="*/ 575945 h 617856"/>
                <a:gd name="connsiteX31" fmla="*/ 968877 w 1010719"/>
                <a:gd name="connsiteY31" fmla="*/ 599672 h 617856"/>
                <a:gd name="connsiteX32" fmla="*/ 42179 w 1010719"/>
                <a:gd name="connsiteY32" fmla="*/ 599672 h 617856"/>
                <a:gd name="connsiteX33" fmla="*/ 18452 w 1010719"/>
                <a:gd name="connsiteY33" fmla="*/ 575945 h 617856"/>
                <a:gd name="connsiteX34" fmla="*/ 18452 w 1010719"/>
                <a:gd name="connsiteY34" fmla="*/ 555568 h 61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10719" h="617856">
                  <a:moveTo>
                    <a:pt x="1001746" y="537283"/>
                  </a:moveTo>
                  <a:lnTo>
                    <a:pt x="917514" y="537283"/>
                  </a:lnTo>
                  <a:lnTo>
                    <a:pt x="917514" y="59524"/>
                  </a:lnTo>
                  <a:cubicBezTo>
                    <a:pt x="917444" y="26661"/>
                    <a:pt x="890855" y="38"/>
                    <a:pt x="857985" y="-4"/>
                  </a:cubicBezTo>
                  <a:lnTo>
                    <a:pt x="742698" y="-4"/>
                  </a:lnTo>
                  <a:cubicBezTo>
                    <a:pt x="737603" y="-444"/>
                    <a:pt x="733137" y="3304"/>
                    <a:pt x="732718" y="8370"/>
                  </a:cubicBezTo>
                  <a:cubicBezTo>
                    <a:pt x="732300" y="13437"/>
                    <a:pt x="735999" y="17910"/>
                    <a:pt x="741093" y="18350"/>
                  </a:cubicBezTo>
                  <a:cubicBezTo>
                    <a:pt x="741651" y="18399"/>
                    <a:pt x="742140" y="18399"/>
                    <a:pt x="742698" y="18350"/>
                  </a:cubicBezTo>
                  <a:lnTo>
                    <a:pt x="857985" y="18350"/>
                  </a:lnTo>
                  <a:cubicBezTo>
                    <a:pt x="880736" y="18350"/>
                    <a:pt x="899160" y="36773"/>
                    <a:pt x="899230" y="59524"/>
                  </a:cubicBezTo>
                  <a:lnTo>
                    <a:pt x="899230" y="537283"/>
                  </a:lnTo>
                  <a:lnTo>
                    <a:pt x="111478" y="537283"/>
                  </a:lnTo>
                  <a:lnTo>
                    <a:pt x="111478" y="59524"/>
                  </a:lnTo>
                  <a:cubicBezTo>
                    <a:pt x="111547" y="36773"/>
                    <a:pt x="129971" y="18350"/>
                    <a:pt x="152721" y="18350"/>
                  </a:cubicBezTo>
                  <a:lnTo>
                    <a:pt x="263822" y="18350"/>
                  </a:lnTo>
                  <a:cubicBezTo>
                    <a:pt x="268916" y="17910"/>
                    <a:pt x="272615" y="13437"/>
                    <a:pt x="272196" y="8370"/>
                  </a:cubicBezTo>
                  <a:cubicBezTo>
                    <a:pt x="271778" y="3918"/>
                    <a:pt x="268288" y="387"/>
                    <a:pt x="263822" y="-4"/>
                  </a:cubicBezTo>
                  <a:lnTo>
                    <a:pt x="152721" y="-4"/>
                  </a:lnTo>
                  <a:cubicBezTo>
                    <a:pt x="119852" y="31"/>
                    <a:pt x="93263" y="26661"/>
                    <a:pt x="93194" y="59524"/>
                  </a:cubicBezTo>
                  <a:lnTo>
                    <a:pt x="93194" y="537283"/>
                  </a:lnTo>
                  <a:lnTo>
                    <a:pt x="8961" y="537283"/>
                  </a:lnTo>
                  <a:cubicBezTo>
                    <a:pt x="3936" y="537283"/>
                    <a:pt x="-181" y="541380"/>
                    <a:pt x="-181" y="546426"/>
                  </a:cubicBezTo>
                  <a:lnTo>
                    <a:pt x="-181" y="575945"/>
                  </a:lnTo>
                  <a:cubicBezTo>
                    <a:pt x="-181" y="599072"/>
                    <a:pt x="18591" y="617817"/>
                    <a:pt x="41691" y="617817"/>
                  </a:cubicBezTo>
                  <a:lnTo>
                    <a:pt x="968667" y="617817"/>
                  </a:lnTo>
                  <a:cubicBezTo>
                    <a:pt x="991766" y="617817"/>
                    <a:pt x="1010539" y="599072"/>
                    <a:pt x="1010539" y="575945"/>
                  </a:cubicBezTo>
                  <a:lnTo>
                    <a:pt x="1010539" y="546426"/>
                  </a:lnTo>
                  <a:cubicBezTo>
                    <a:pt x="1010539" y="541512"/>
                    <a:pt x="1006631" y="537472"/>
                    <a:pt x="1001746" y="537283"/>
                  </a:cubicBezTo>
                  <a:close/>
                  <a:moveTo>
                    <a:pt x="102335" y="555568"/>
                  </a:moveTo>
                  <a:lnTo>
                    <a:pt x="992534" y="555568"/>
                  </a:lnTo>
                  <a:lnTo>
                    <a:pt x="992534" y="575945"/>
                  </a:lnTo>
                  <a:cubicBezTo>
                    <a:pt x="992534" y="589023"/>
                    <a:pt x="981927" y="599631"/>
                    <a:pt x="968877" y="599672"/>
                  </a:cubicBezTo>
                  <a:lnTo>
                    <a:pt x="42179" y="599672"/>
                  </a:lnTo>
                  <a:cubicBezTo>
                    <a:pt x="29059" y="599672"/>
                    <a:pt x="18452" y="589051"/>
                    <a:pt x="18452" y="575945"/>
                  </a:cubicBezTo>
                  <a:lnTo>
                    <a:pt x="18452" y="555568"/>
                  </a:ln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7" name="Forma Livre: Forma 166">
              <a:extLst>
                <a:ext uri="{FF2B5EF4-FFF2-40B4-BE49-F238E27FC236}">
                  <a16:creationId xmlns:a16="http://schemas.microsoft.com/office/drawing/2014/main" id="{237E6DCF-E106-487C-9202-809F48B8CEBE}"/>
                </a:ext>
              </a:extLst>
            </p:cNvPr>
            <p:cNvSpPr/>
            <p:nvPr/>
          </p:nvSpPr>
          <p:spPr>
            <a:xfrm>
              <a:off x="9380266" y="5002233"/>
              <a:ext cx="82413" cy="444403"/>
            </a:xfrm>
            <a:custGeom>
              <a:avLst/>
              <a:gdLst>
                <a:gd name="connsiteX0" fmla="*/ 25184 w 82413"/>
                <a:gd name="connsiteY0" fmla="*/ -3 h 444403"/>
                <a:gd name="connsiteX1" fmla="*/ -149 w 82413"/>
                <a:gd name="connsiteY1" fmla="*/ 25330 h 444403"/>
                <a:gd name="connsiteX2" fmla="*/ -149 w 82413"/>
                <a:gd name="connsiteY2" fmla="*/ 434349 h 444403"/>
                <a:gd name="connsiteX3" fmla="*/ 8226 w 82413"/>
                <a:gd name="connsiteY3" fmla="*/ 444329 h 444403"/>
                <a:gd name="connsiteX4" fmla="*/ 18205 w 82413"/>
                <a:gd name="connsiteY4" fmla="*/ 435954 h 444403"/>
                <a:gd name="connsiteX5" fmla="*/ 18205 w 82413"/>
                <a:gd name="connsiteY5" fmla="*/ 434349 h 444403"/>
                <a:gd name="connsiteX6" fmla="*/ 18205 w 82413"/>
                <a:gd name="connsiteY6" fmla="*/ 25330 h 444403"/>
                <a:gd name="connsiteX7" fmla="*/ 25184 w 82413"/>
                <a:gd name="connsiteY7" fmla="*/ 18351 h 444403"/>
                <a:gd name="connsiteX8" fmla="*/ 72220 w 82413"/>
                <a:gd name="connsiteY8" fmla="*/ 18351 h 444403"/>
                <a:gd name="connsiteX9" fmla="*/ 82200 w 82413"/>
                <a:gd name="connsiteY9" fmla="*/ 9977 h 444403"/>
                <a:gd name="connsiteX10" fmla="*/ 73826 w 82413"/>
                <a:gd name="connsiteY10" fmla="*/ -3 h 444403"/>
                <a:gd name="connsiteX11" fmla="*/ 72220 w 82413"/>
                <a:gd name="connsiteY11" fmla="*/ -3 h 44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413" h="444403">
                  <a:moveTo>
                    <a:pt x="25184" y="-3"/>
                  </a:moveTo>
                  <a:cubicBezTo>
                    <a:pt x="11227" y="39"/>
                    <a:pt x="-79" y="11359"/>
                    <a:pt x="-149" y="25330"/>
                  </a:cubicBezTo>
                  <a:lnTo>
                    <a:pt x="-149" y="434349"/>
                  </a:lnTo>
                  <a:cubicBezTo>
                    <a:pt x="-567" y="439416"/>
                    <a:pt x="3132" y="443882"/>
                    <a:pt x="8226" y="444329"/>
                  </a:cubicBezTo>
                  <a:cubicBezTo>
                    <a:pt x="13321" y="444768"/>
                    <a:pt x="17787" y="441021"/>
                    <a:pt x="18205" y="435954"/>
                  </a:cubicBezTo>
                  <a:cubicBezTo>
                    <a:pt x="18275" y="435417"/>
                    <a:pt x="18275" y="434880"/>
                    <a:pt x="18205" y="434349"/>
                  </a:cubicBezTo>
                  <a:lnTo>
                    <a:pt x="18205" y="25330"/>
                  </a:lnTo>
                  <a:cubicBezTo>
                    <a:pt x="18205" y="21478"/>
                    <a:pt x="21346" y="18351"/>
                    <a:pt x="25184" y="18351"/>
                  </a:cubicBezTo>
                  <a:lnTo>
                    <a:pt x="72220" y="18351"/>
                  </a:lnTo>
                  <a:cubicBezTo>
                    <a:pt x="77315" y="18791"/>
                    <a:pt x="81781" y="15043"/>
                    <a:pt x="82200" y="9977"/>
                  </a:cubicBezTo>
                  <a:cubicBezTo>
                    <a:pt x="82619" y="4910"/>
                    <a:pt x="78920" y="437"/>
                    <a:pt x="73826" y="-3"/>
                  </a:cubicBezTo>
                  <a:cubicBezTo>
                    <a:pt x="73267" y="-52"/>
                    <a:pt x="72779" y="-52"/>
                    <a:pt x="72220" y="-3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8" name="Forma Livre: Forma 167">
              <a:extLst>
                <a:ext uri="{FF2B5EF4-FFF2-40B4-BE49-F238E27FC236}">
                  <a16:creationId xmlns:a16="http://schemas.microsoft.com/office/drawing/2014/main" id="{31327849-1916-4F2A-8274-392C40789BB4}"/>
                </a:ext>
              </a:extLst>
            </p:cNvPr>
            <p:cNvSpPr/>
            <p:nvPr/>
          </p:nvSpPr>
          <p:spPr>
            <a:xfrm>
              <a:off x="9995435" y="5002270"/>
              <a:ext cx="80845" cy="443563"/>
            </a:xfrm>
            <a:custGeom>
              <a:avLst/>
              <a:gdLst>
                <a:gd name="connsiteX0" fmla="*/ 71453 w 80845"/>
                <a:gd name="connsiteY0" fmla="*/ 443525 h 443563"/>
                <a:gd name="connsiteX1" fmla="*/ 80665 w 80845"/>
                <a:gd name="connsiteY1" fmla="*/ 434313 h 443563"/>
                <a:gd name="connsiteX2" fmla="*/ 80665 w 80845"/>
                <a:gd name="connsiteY2" fmla="*/ 25223 h 443563"/>
                <a:gd name="connsiteX3" fmla="*/ 55402 w 80845"/>
                <a:gd name="connsiteY3" fmla="*/ -39 h 443563"/>
                <a:gd name="connsiteX4" fmla="*/ 8226 w 80845"/>
                <a:gd name="connsiteY4" fmla="*/ -39 h 443563"/>
                <a:gd name="connsiteX5" fmla="*/ -149 w 80845"/>
                <a:gd name="connsiteY5" fmla="*/ 9940 h 443563"/>
                <a:gd name="connsiteX6" fmla="*/ 8226 w 80845"/>
                <a:gd name="connsiteY6" fmla="*/ 18314 h 443563"/>
                <a:gd name="connsiteX7" fmla="*/ 55402 w 80845"/>
                <a:gd name="connsiteY7" fmla="*/ 18314 h 443563"/>
                <a:gd name="connsiteX8" fmla="*/ 62381 w 80845"/>
                <a:gd name="connsiteY8" fmla="*/ 25293 h 443563"/>
                <a:gd name="connsiteX9" fmla="*/ 62381 w 80845"/>
                <a:gd name="connsiteY9" fmla="*/ 434383 h 443563"/>
                <a:gd name="connsiteX10" fmla="*/ 71453 w 80845"/>
                <a:gd name="connsiteY10" fmla="*/ 443525 h 44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845" h="443563">
                  <a:moveTo>
                    <a:pt x="71453" y="443525"/>
                  </a:moveTo>
                  <a:cubicBezTo>
                    <a:pt x="76547" y="443525"/>
                    <a:pt x="80665" y="439400"/>
                    <a:pt x="80665" y="434313"/>
                  </a:cubicBezTo>
                  <a:lnTo>
                    <a:pt x="80665" y="25223"/>
                  </a:lnTo>
                  <a:cubicBezTo>
                    <a:pt x="80595" y="11287"/>
                    <a:pt x="69360" y="2"/>
                    <a:pt x="55402" y="-39"/>
                  </a:cubicBezTo>
                  <a:lnTo>
                    <a:pt x="8226" y="-39"/>
                  </a:lnTo>
                  <a:cubicBezTo>
                    <a:pt x="3131" y="400"/>
                    <a:pt x="-567" y="4873"/>
                    <a:pt x="-149" y="9940"/>
                  </a:cubicBezTo>
                  <a:cubicBezTo>
                    <a:pt x="271" y="14392"/>
                    <a:pt x="3760" y="17924"/>
                    <a:pt x="8226" y="18314"/>
                  </a:cubicBezTo>
                  <a:lnTo>
                    <a:pt x="55402" y="18314"/>
                  </a:lnTo>
                  <a:cubicBezTo>
                    <a:pt x="59240" y="18314"/>
                    <a:pt x="62381" y="21441"/>
                    <a:pt x="62381" y="25293"/>
                  </a:cubicBezTo>
                  <a:lnTo>
                    <a:pt x="62381" y="434383"/>
                  </a:lnTo>
                  <a:cubicBezTo>
                    <a:pt x="62450" y="439386"/>
                    <a:pt x="66428" y="443447"/>
                    <a:pt x="71453" y="443525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9" name="Forma Livre: Forma 168">
              <a:extLst>
                <a:ext uri="{FF2B5EF4-FFF2-40B4-BE49-F238E27FC236}">
                  <a16:creationId xmlns:a16="http://schemas.microsoft.com/office/drawing/2014/main" id="{992067C3-6499-4934-977A-DE84B5597A10}"/>
                </a:ext>
              </a:extLst>
            </p:cNvPr>
            <p:cNvSpPr/>
            <p:nvPr/>
          </p:nvSpPr>
          <p:spPr>
            <a:xfrm>
              <a:off x="9503891" y="4794026"/>
              <a:ext cx="449286" cy="427480"/>
            </a:xfrm>
            <a:custGeom>
              <a:avLst/>
              <a:gdLst>
                <a:gd name="connsiteX0" fmla="*/ 33596 w 449286"/>
                <a:gd name="connsiteY0" fmla="*/ 302625 h 427480"/>
                <a:gd name="connsiteX1" fmla="*/ 71629 w 449286"/>
                <a:gd name="connsiteY1" fmla="*/ 302625 h 427480"/>
                <a:gd name="connsiteX2" fmla="*/ 80772 w 449286"/>
                <a:gd name="connsiteY2" fmla="*/ 293483 h 427480"/>
                <a:gd name="connsiteX3" fmla="*/ 80772 w 449286"/>
                <a:gd name="connsiteY3" fmla="*/ 140860 h 427480"/>
                <a:gd name="connsiteX4" fmla="*/ 203247 w 449286"/>
                <a:gd name="connsiteY4" fmla="*/ 18454 h 427480"/>
                <a:gd name="connsiteX5" fmla="*/ 245747 w 449286"/>
                <a:gd name="connsiteY5" fmla="*/ 18454 h 427480"/>
                <a:gd name="connsiteX6" fmla="*/ 368152 w 449286"/>
                <a:gd name="connsiteY6" fmla="*/ 140860 h 427480"/>
                <a:gd name="connsiteX7" fmla="*/ 368152 w 449286"/>
                <a:gd name="connsiteY7" fmla="*/ 273873 h 427480"/>
                <a:gd name="connsiteX8" fmla="*/ 271358 w 449286"/>
                <a:gd name="connsiteY8" fmla="*/ 380786 h 427480"/>
                <a:gd name="connsiteX9" fmla="*/ 234651 w 449286"/>
                <a:gd name="connsiteY9" fmla="*/ 351686 h 427480"/>
                <a:gd name="connsiteX10" fmla="*/ 221601 w 449286"/>
                <a:gd name="connsiteY10" fmla="*/ 351686 h 427480"/>
                <a:gd name="connsiteX11" fmla="*/ 182102 w 449286"/>
                <a:gd name="connsiteY11" fmla="*/ 387918 h 427480"/>
                <a:gd name="connsiteX12" fmla="*/ 218321 w 449286"/>
                <a:gd name="connsiteY12" fmla="*/ 427404 h 427480"/>
                <a:gd name="connsiteX13" fmla="*/ 221601 w 449286"/>
                <a:gd name="connsiteY13" fmla="*/ 427404 h 427480"/>
                <a:gd name="connsiteX14" fmla="*/ 234651 w 449286"/>
                <a:gd name="connsiteY14" fmla="*/ 427404 h 427480"/>
                <a:gd name="connsiteX15" fmla="*/ 271080 w 449286"/>
                <a:gd name="connsiteY15" fmla="*/ 399489 h 427480"/>
                <a:gd name="connsiteX16" fmla="*/ 383506 w 449286"/>
                <a:gd name="connsiteY16" fmla="*/ 302974 h 427480"/>
                <a:gd name="connsiteX17" fmla="*/ 415468 w 449286"/>
                <a:gd name="connsiteY17" fmla="*/ 302974 h 427480"/>
                <a:gd name="connsiteX18" fmla="*/ 449106 w 449286"/>
                <a:gd name="connsiteY18" fmla="*/ 269407 h 427480"/>
                <a:gd name="connsiteX19" fmla="*/ 449106 w 449286"/>
                <a:gd name="connsiteY19" fmla="*/ 207925 h 427480"/>
                <a:gd name="connsiteX20" fmla="*/ 415468 w 449286"/>
                <a:gd name="connsiteY20" fmla="*/ 174288 h 427480"/>
                <a:gd name="connsiteX21" fmla="*/ 386506 w 449286"/>
                <a:gd name="connsiteY21" fmla="*/ 174288 h 427480"/>
                <a:gd name="connsiteX22" fmla="*/ 386506 w 449286"/>
                <a:gd name="connsiteY22" fmla="*/ 140860 h 427480"/>
                <a:gd name="connsiteX23" fmla="*/ 245468 w 449286"/>
                <a:gd name="connsiteY23" fmla="*/ -39 h 427480"/>
                <a:gd name="connsiteX24" fmla="*/ 202968 w 449286"/>
                <a:gd name="connsiteY24" fmla="*/ -39 h 427480"/>
                <a:gd name="connsiteX25" fmla="*/ 62208 w 449286"/>
                <a:gd name="connsiteY25" fmla="*/ 140720 h 427480"/>
                <a:gd name="connsiteX26" fmla="*/ 62208 w 449286"/>
                <a:gd name="connsiteY26" fmla="*/ 174427 h 427480"/>
                <a:gd name="connsiteX27" fmla="*/ 33596 w 449286"/>
                <a:gd name="connsiteY27" fmla="*/ 174427 h 427480"/>
                <a:gd name="connsiteX28" fmla="*/ -181 w 449286"/>
                <a:gd name="connsiteY28" fmla="*/ 208204 h 427480"/>
                <a:gd name="connsiteX29" fmla="*/ -181 w 449286"/>
                <a:gd name="connsiteY29" fmla="*/ 268988 h 427480"/>
                <a:gd name="connsiteX30" fmla="*/ 33596 w 449286"/>
                <a:gd name="connsiteY30" fmla="*/ 302625 h 427480"/>
                <a:gd name="connsiteX31" fmla="*/ 62487 w 449286"/>
                <a:gd name="connsiteY31" fmla="*/ 284341 h 427480"/>
                <a:gd name="connsiteX32" fmla="*/ 33596 w 449286"/>
                <a:gd name="connsiteY32" fmla="*/ 284341 h 427480"/>
                <a:gd name="connsiteX33" fmla="*/ 18173 w 449286"/>
                <a:gd name="connsiteY33" fmla="*/ 268849 h 427480"/>
                <a:gd name="connsiteX34" fmla="*/ 18173 w 449286"/>
                <a:gd name="connsiteY34" fmla="*/ 208064 h 427480"/>
                <a:gd name="connsiteX35" fmla="*/ 33596 w 449286"/>
                <a:gd name="connsiteY35" fmla="*/ 192641 h 427480"/>
                <a:gd name="connsiteX36" fmla="*/ 62487 w 449286"/>
                <a:gd name="connsiteY36" fmla="*/ 192641 h 427480"/>
                <a:gd name="connsiteX37" fmla="*/ 386506 w 449286"/>
                <a:gd name="connsiteY37" fmla="*/ 273873 h 427480"/>
                <a:gd name="connsiteX38" fmla="*/ 386506 w 449286"/>
                <a:gd name="connsiteY38" fmla="*/ 192641 h 427480"/>
                <a:gd name="connsiteX39" fmla="*/ 415468 w 449286"/>
                <a:gd name="connsiteY39" fmla="*/ 192641 h 427480"/>
                <a:gd name="connsiteX40" fmla="*/ 430752 w 449286"/>
                <a:gd name="connsiteY40" fmla="*/ 207925 h 427480"/>
                <a:gd name="connsiteX41" fmla="*/ 430752 w 449286"/>
                <a:gd name="connsiteY41" fmla="*/ 269058 h 427480"/>
                <a:gd name="connsiteX42" fmla="*/ 415468 w 449286"/>
                <a:gd name="connsiteY42" fmla="*/ 284341 h 427480"/>
                <a:gd name="connsiteX43" fmla="*/ 386506 w 449286"/>
                <a:gd name="connsiteY43" fmla="*/ 284341 h 427480"/>
                <a:gd name="connsiteX44" fmla="*/ 253912 w 449286"/>
                <a:gd name="connsiteY44" fmla="*/ 389580 h 427480"/>
                <a:gd name="connsiteX45" fmla="*/ 234372 w 449286"/>
                <a:gd name="connsiteY45" fmla="*/ 409050 h 427480"/>
                <a:gd name="connsiteX46" fmla="*/ 221322 w 449286"/>
                <a:gd name="connsiteY46" fmla="*/ 409050 h 427480"/>
                <a:gd name="connsiteX47" fmla="*/ 200665 w 449286"/>
                <a:gd name="connsiteY47" fmla="*/ 390710 h 427480"/>
                <a:gd name="connsiteX48" fmla="*/ 219018 w 449286"/>
                <a:gd name="connsiteY48" fmla="*/ 370039 h 427480"/>
                <a:gd name="connsiteX49" fmla="*/ 221322 w 449286"/>
                <a:gd name="connsiteY49" fmla="*/ 370039 h 427480"/>
                <a:gd name="connsiteX50" fmla="*/ 234372 w 449286"/>
                <a:gd name="connsiteY50" fmla="*/ 370039 h 427480"/>
                <a:gd name="connsiteX51" fmla="*/ 253912 w 449286"/>
                <a:gd name="connsiteY51" fmla="*/ 389580 h 42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286" h="427480">
                  <a:moveTo>
                    <a:pt x="33596" y="302625"/>
                  </a:moveTo>
                  <a:lnTo>
                    <a:pt x="71629" y="302625"/>
                  </a:lnTo>
                  <a:cubicBezTo>
                    <a:pt x="76654" y="302625"/>
                    <a:pt x="80772" y="298536"/>
                    <a:pt x="80772" y="293483"/>
                  </a:cubicBezTo>
                  <a:lnTo>
                    <a:pt x="80772" y="140860"/>
                  </a:lnTo>
                  <a:cubicBezTo>
                    <a:pt x="80841" y="73265"/>
                    <a:pt x="135624" y="18496"/>
                    <a:pt x="203247" y="18454"/>
                  </a:cubicBezTo>
                  <a:lnTo>
                    <a:pt x="245747" y="18454"/>
                  </a:lnTo>
                  <a:cubicBezTo>
                    <a:pt x="313300" y="18531"/>
                    <a:pt x="368083" y="73292"/>
                    <a:pt x="368152" y="140860"/>
                  </a:cubicBezTo>
                  <a:lnTo>
                    <a:pt x="368152" y="273873"/>
                  </a:lnTo>
                  <a:cubicBezTo>
                    <a:pt x="368152" y="333959"/>
                    <a:pt x="326700" y="379461"/>
                    <a:pt x="271358" y="380786"/>
                  </a:cubicBezTo>
                  <a:cubicBezTo>
                    <a:pt x="267311" y="363765"/>
                    <a:pt x="252167" y="351727"/>
                    <a:pt x="234651" y="351686"/>
                  </a:cubicBezTo>
                  <a:lnTo>
                    <a:pt x="221601" y="351686"/>
                  </a:lnTo>
                  <a:cubicBezTo>
                    <a:pt x="200665" y="350785"/>
                    <a:pt x="183009" y="367011"/>
                    <a:pt x="182102" y="387918"/>
                  </a:cubicBezTo>
                  <a:cubicBezTo>
                    <a:pt x="181195" y="408827"/>
                    <a:pt x="197455" y="426503"/>
                    <a:pt x="218321" y="427404"/>
                  </a:cubicBezTo>
                  <a:cubicBezTo>
                    <a:pt x="219438" y="427453"/>
                    <a:pt x="220485" y="427453"/>
                    <a:pt x="221601" y="427404"/>
                  </a:cubicBezTo>
                  <a:lnTo>
                    <a:pt x="234651" y="427404"/>
                  </a:lnTo>
                  <a:cubicBezTo>
                    <a:pt x="251679" y="427418"/>
                    <a:pt x="266683" y="415966"/>
                    <a:pt x="271080" y="399489"/>
                  </a:cubicBezTo>
                  <a:cubicBezTo>
                    <a:pt x="327747" y="398442"/>
                    <a:pt x="372131" y="358943"/>
                    <a:pt x="383506" y="302974"/>
                  </a:cubicBezTo>
                  <a:lnTo>
                    <a:pt x="415468" y="302974"/>
                  </a:lnTo>
                  <a:cubicBezTo>
                    <a:pt x="434032" y="302974"/>
                    <a:pt x="449036" y="287956"/>
                    <a:pt x="449106" y="269407"/>
                  </a:cubicBezTo>
                  <a:lnTo>
                    <a:pt x="449106" y="207925"/>
                  </a:lnTo>
                  <a:cubicBezTo>
                    <a:pt x="449036" y="189362"/>
                    <a:pt x="434032" y="174322"/>
                    <a:pt x="415468" y="174288"/>
                  </a:cubicBezTo>
                  <a:lnTo>
                    <a:pt x="386506" y="174288"/>
                  </a:lnTo>
                  <a:lnTo>
                    <a:pt x="386506" y="140860"/>
                  </a:lnTo>
                  <a:cubicBezTo>
                    <a:pt x="386437" y="63006"/>
                    <a:pt x="323350" y="-74"/>
                    <a:pt x="245468" y="-39"/>
                  </a:cubicBezTo>
                  <a:lnTo>
                    <a:pt x="202968" y="-39"/>
                  </a:lnTo>
                  <a:cubicBezTo>
                    <a:pt x="125295" y="79"/>
                    <a:pt x="62348" y="63027"/>
                    <a:pt x="62208" y="140720"/>
                  </a:cubicBezTo>
                  <a:lnTo>
                    <a:pt x="62208" y="174427"/>
                  </a:lnTo>
                  <a:lnTo>
                    <a:pt x="33596" y="174427"/>
                  </a:lnTo>
                  <a:cubicBezTo>
                    <a:pt x="14962" y="174462"/>
                    <a:pt x="-111" y="189564"/>
                    <a:pt x="-181" y="208204"/>
                  </a:cubicBezTo>
                  <a:lnTo>
                    <a:pt x="-181" y="268988"/>
                  </a:lnTo>
                  <a:cubicBezTo>
                    <a:pt x="-111" y="287587"/>
                    <a:pt x="14962" y="302625"/>
                    <a:pt x="33596" y="302625"/>
                  </a:cubicBezTo>
                  <a:close/>
                  <a:moveTo>
                    <a:pt x="62487" y="284341"/>
                  </a:moveTo>
                  <a:lnTo>
                    <a:pt x="33596" y="284341"/>
                  </a:lnTo>
                  <a:cubicBezTo>
                    <a:pt x="25082" y="284265"/>
                    <a:pt x="18243" y="277363"/>
                    <a:pt x="18173" y="268849"/>
                  </a:cubicBezTo>
                  <a:lnTo>
                    <a:pt x="18173" y="208064"/>
                  </a:lnTo>
                  <a:cubicBezTo>
                    <a:pt x="18243" y="199564"/>
                    <a:pt x="25082" y="192676"/>
                    <a:pt x="33596" y="192641"/>
                  </a:cubicBezTo>
                  <a:lnTo>
                    <a:pt x="62487" y="192641"/>
                  </a:lnTo>
                  <a:close/>
                  <a:moveTo>
                    <a:pt x="386506" y="273873"/>
                  </a:moveTo>
                  <a:lnTo>
                    <a:pt x="386506" y="192641"/>
                  </a:lnTo>
                  <a:lnTo>
                    <a:pt x="415468" y="192641"/>
                  </a:lnTo>
                  <a:cubicBezTo>
                    <a:pt x="423913" y="192641"/>
                    <a:pt x="430752" y="199481"/>
                    <a:pt x="430752" y="207925"/>
                  </a:cubicBezTo>
                  <a:lnTo>
                    <a:pt x="430752" y="269058"/>
                  </a:lnTo>
                  <a:cubicBezTo>
                    <a:pt x="430682" y="277481"/>
                    <a:pt x="423913" y="284306"/>
                    <a:pt x="415468" y="284341"/>
                  </a:cubicBezTo>
                  <a:lnTo>
                    <a:pt x="386506" y="284341"/>
                  </a:lnTo>
                  <a:close/>
                  <a:moveTo>
                    <a:pt x="253912" y="389580"/>
                  </a:moveTo>
                  <a:cubicBezTo>
                    <a:pt x="253843" y="400341"/>
                    <a:pt x="245119" y="409050"/>
                    <a:pt x="234372" y="409050"/>
                  </a:cubicBezTo>
                  <a:lnTo>
                    <a:pt x="221322" y="409050"/>
                  </a:lnTo>
                  <a:cubicBezTo>
                    <a:pt x="210575" y="409692"/>
                    <a:pt x="201293" y="401485"/>
                    <a:pt x="200665" y="390710"/>
                  </a:cubicBezTo>
                  <a:cubicBezTo>
                    <a:pt x="200037" y="379942"/>
                    <a:pt x="208202" y="370681"/>
                    <a:pt x="219018" y="370039"/>
                  </a:cubicBezTo>
                  <a:cubicBezTo>
                    <a:pt x="219787" y="369990"/>
                    <a:pt x="220554" y="369990"/>
                    <a:pt x="221322" y="370039"/>
                  </a:cubicBezTo>
                  <a:lnTo>
                    <a:pt x="234372" y="370039"/>
                  </a:lnTo>
                  <a:cubicBezTo>
                    <a:pt x="245188" y="370039"/>
                    <a:pt x="253912" y="378790"/>
                    <a:pt x="253912" y="389580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0" name="Forma Livre: Forma 169">
              <a:extLst>
                <a:ext uri="{FF2B5EF4-FFF2-40B4-BE49-F238E27FC236}">
                  <a16:creationId xmlns:a16="http://schemas.microsoft.com/office/drawing/2014/main" id="{38654920-A05C-4462-8AEB-699221BF5C83}"/>
                </a:ext>
              </a:extLst>
            </p:cNvPr>
            <p:cNvSpPr/>
            <p:nvPr/>
          </p:nvSpPr>
          <p:spPr>
            <a:xfrm>
              <a:off x="9639599" y="4870720"/>
              <a:ext cx="197191" cy="269062"/>
            </a:xfrm>
            <a:custGeom>
              <a:avLst/>
              <a:gdLst>
                <a:gd name="connsiteX0" fmla="*/ 140466 w 197191"/>
                <a:gd name="connsiteY0" fmla="*/ 251893 h 269062"/>
                <a:gd name="connsiteX1" fmla="*/ 136349 w 197191"/>
                <a:gd name="connsiteY1" fmla="*/ 257545 h 269062"/>
                <a:gd name="connsiteX2" fmla="*/ 142839 w 197191"/>
                <a:gd name="connsiteY2" fmla="*/ 268718 h 269062"/>
                <a:gd name="connsiteX3" fmla="*/ 150306 w 197191"/>
                <a:gd name="connsiteY3" fmla="*/ 267455 h 269062"/>
                <a:gd name="connsiteX4" fmla="*/ 191411 w 197191"/>
                <a:gd name="connsiteY4" fmla="*/ 99130 h 269062"/>
                <a:gd name="connsiteX5" fmla="*/ 183664 w 197191"/>
                <a:gd name="connsiteY5" fmla="*/ 92151 h 269062"/>
                <a:gd name="connsiteX6" fmla="*/ 16176 w 197191"/>
                <a:gd name="connsiteY6" fmla="*/ 3452 h 269062"/>
                <a:gd name="connsiteX7" fmla="*/ 3335 w 197191"/>
                <a:gd name="connsiteY7" fmla="*/ 1917 h 269062"/>
                <a:gd name="connsiteX8" fmla="*/ 3335 w 197191"/>
                <a:gd name="connsiteY8" fmla="*/ 1917 h 269062"/>
                <a:gd name="connsiteX9" fmla="*/ 1730 w 197191"/>
                <a:gd name="connsiteY9" fmla="*/ 14757 h 269062"/>
                <a:gd name="connsiteX10" fmla="*/ 174940 w 197191"/>
                <a:gd name="connsiteY10" fmla="*/ 109388 h 269062"/>
                <a:gd name="connsiteX11" fmla="*/ 140466 w 197191"/>
                <a:gd name="connsiteY11" fmla="*/ 251893 h 26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191" h="269062">
                  <a:moveTo>
                    <a:pt x="140466" y="251893"/>
                  </a:moveTo>
                  <a:cubicBezTo>
                    <a:pt x="138372" y="253141"/>
                    <a:pt x="136907" y="255179"/>
                    <a:pt x="136349" y="257545"/>
                  </a:cubicBezTo>
                  <a:cubicBezTo>
                    <a:pt x="135092" y="262430"/>
                    <a:pt x="137954" y="267427"/>
                    <a:pt x="142839" y="268718"/>
                  </a:cubicBezTo>
                  <a:cubicBezTo>
                    <a:pt x="145421" y="269395"/>
                    <a:pt x="148142" y="268934"/>
                    <a:pt x="150306" y="267455"/>
                  </a:cubicBezTo>
                  <a:cubicBezTo>
                    <a:pt x="218418" y="225583"/>
                    <a:pt x="192178" y="104294"/>
                    <a:pt x="191411" y="99130"/>
                  </a:cubicBezTo>
                  <a:cubicBezTo>
                    <a:pt x="190503" y="95438"/>
                    <a:pt x="187432" y="92667"/>
                    <a:pt x="183664" y="92151"/>
                  </a:cubicBezTo>
                  <a:cubicBezTo>
                    <a:pt x="119041" y="83455"/>
                    <a:pt x="59653" y="52009"/>
                    <a:pt x="16176" y="3452"/>
                  </a:cubicBezTo>
                  <a:cubicBezTo>
                    <a:pt x="13036" y="-519"/>
                    <a:pt x="7313" y="-1203"/>
                    <a:pt x="3335" y="1917"/>
                  </a:cubicBezTo>
                  <a:cubicBezTo>
                    <a:pt x="3335" y="1917"/>
                    <a:pt x="3335" y="1917"/>
                    <a:pt x="3335" y="1917"/>
                  </a:cubicBezTo>
                  <a:cubicBezTo>
                    <a:pt x="-642" y="5036"/>
                    <a:pt x="-1341" y="10759"/>
                    <a:pt x="1730" y="14757"/>
                  </a:cubicBezTo>
                  <a:cubicBezTo>
                    <a:pt x="46534" y="65736"/>
                    <a:pt x="107875" y="99255"/>
                    <a:pt x="174940" y="109388"/>
                  </a:cubicBezTo>
                  <a:cubicBezTo>
                    <a:pt x="178499" y="133395"/>
                    <a:pt x="189596" y="221535"/>
                    <a:pt x="140466" y="251893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1" name="Forma Livre: Forma 170">
              <a:extLst>
                <a:ext uri="{FF2B5EF4-FFF2-40B4-BE49-F238E27FC236}">
                  <a16:creationId xmlns:a16="http://schemas.microsoft.com/office/drawing/2014/main" id="{F8551496-6CDD-4654-9247-629CB62072B2}"/>
                </a:ext>
              </a:extLst>
            </p:cNvPr>
            <p:cNvSpPr/>
            <p:nvPr/>
          </p:nvSpPr>
          <p:spPr>
            <a:xfrm>
              <a:off x="9615340" y="4921940"/>
              <a:ext cx="79560" cy="233654"/>
            </a:xfrm>
            <a:custGeom>
              <a:avLst/>
              <a:gdLst>
                <a:gd name="connsiteX0" fmla="*/ 65628 w 79560"/>
                <a:gd name="connsiteY0" fmla="*/ 232425 h 233654"/>
                <a:gd name="connsiteX1" fmla="*/ 78189 w 79560"/>
                <a:gd name="connsiteY1" fmla="*/ 228935 h 233654"/>
                <a:gd name="connsiteX2" fmla="*/ 74700 w 79560"/>
                <a:gd name="connsiteY2" fmla="*/ 216381 h 233654"/>
                <a:gd name="connsiteX3" fmla="*/ 73305 w 79560"/>
                <a:gd name="connsiteY3" fmla="*/ 215746 h 233654"/>
                <a:gd name="connsiteX4" fmla="*/ 19708 w 79560"/>
                <a:gd name="connsiteY4" fmla="*/ 162638 h 233654"/>
                <a:gd name="connsiteX5" fmla="*/ 18173 w 79560"/>
                <a:gd name="connsiteY5" fmla="*/ 155659 h 233654"/>
                <a:gd name="connsiteX6" fmla="*/ 18173 w 79560"/>
                <a:gd name="connsiteY6" fmla="*/ 64937 h 233654"/>
                <a:gd name="connsiteX7" fmla="*/ 22012 w 79560"/>
                <a:gd name="connsiteY7" fmla="*/ 54329 h 233654"/>
                <a:gd name="connsiteX8" fmla="*/ 53834 w 79560"/>
                <a:gd name="connsiteY8" fmla="*/ 15109 h 233654"/>
                <a:gd name="connsiteX9" fmla="*/ 55858 w 79560"/>
                <a:gd name="connsiteY9" fmla="*/ 8130 h 233654"/>
                <a:gd name="connsiteX10" fmla="*/ 45669 w 79560"/>
                <a:gd name="connsiteY10" fmla="*/ 21 h 233654"/>
                <a:gd name="connsiteX11" fmla="*/ 39597 w 79560"/>
                <a:gd name="connsiteY11" fmla="*/ 3315 h 233654"/>
                <a:gd name="connsiteX12" fmla="*/ 7775 w 79560"/>
                <a:gd name="connsiteY12" fmla="*/ 42535 h 233654"/>
                <a:gd name="connsiteX13" fmla="*/ -181 w 79560"/>
                <a:gd name="connsiteY13" fmla="*/ 64727 h 233654"/>
                <a:gd name="connsiteX14" fmla="*/ -181 w 79560"/>
                <a:gd name="connsiteY14" fmla="*/ 155450 h 233654"/>
                <a:gd name="connsiteX15" fmla="*/ 3099 w 79560"/>
                <a:gd name="connsiteY15" fmla="*/ 170245 h 233654"/>
                <a:gd name="connsiteX16" fmla="*/ 65628 w 79560"/>
                <a:gd name="connsiteY16" fmla="*/ 232425 h 23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60" h="233654">
                  <a:moveTo>
                    <a:pt x="65628" y="232425"/>
                  </a:moveTo>
                  <a:cubicBezTo>
                    <a:pt x="70024" y="234923"/>
                    <a:pt x="75677" y="233360"/>
                    <a:pt x="78189" y="228935"/>
                  </a:cubicBezTo>
                  <a:cubicBezTo>
                    <a:pt x="80702" y="224504"/>
                    <a:pt x="79097" y="218886"/>
                    <a:pt x="74700" y="216381"/>
                  </a:cubicBezTo>
                  <a:cubicBezTo>
                    <a:pt x="74212" y="216129"/>
                    <a:pt x="73793" y="215920"/>
                    <a:pt x="73305" y="215746"/>
                  </a:cubicBezTo>
                  <a:cubicBezTo>
                    <a:pt x="49787" y="204796"/>
                    <a:pt x="30874" y="186024"/>
                    <a:pt x="19708" y="162638"/>
                  </a:cubicBezTo>
                  <a:cubicBezTo>
                    <a:pt x="18731" y="160447"/>
                    <a:pt x="18173" y="158067"/>
                    <a:pt x="18173" y="155659"/>
                  </a:cubicBezTo>
                  <a:lnTo>
                    <a:pt x="18173" y="64937"/>
                  </a:lnTo>
                  <a:cubicBezTo>
                    <a:pt x="18173" y="61064"/>
                    <a:pt x="19499" y="57309"/>
                    <a:pt x="22012" y="54329"/>
                  </a:cubicBezTo>
                  <a:lnTo>
                    <a:pt x="53834" y="15109"/>
                  </a:lnTo>
                  <a:cubicBezTo>
                    <a:pt x="55439" y="13141"/>
                    <a:pt x="56137" y="10636"/>
                    <a:pt x="55858" y="8130"/>
                  </a:cubicBezTo>
                  <a:cubicBezTo>
                    <a:pt x="55299" y="3078"/>
                    <a:pt x="50694" y="-558"/>
                    <a:pt x="45669" y="21"/>
                  </a:cubicBezTo>
                  <a:cubicBezTo>
                    <a:pt x="43296" y="293"/>
                    <a:pt x="41133" y="1473"/>
                    <a:pt x="39597" y="3315"/>
                  </a:cubicBezTo>
                  <a:lnTo>
                    <a:pt x="7775" y="42535"/>
                  </a:lnTo>
                  <a:cubicBezTo>
                    <a:pt x="2681" y="48809"/>
                    <a:pt x="-111" y="56639"/>
                    <a:pt x="-181" y="64727"/>
                  </a:cubicBezTo>
                  <a:lnTo>
                    <a:pt x="-181" y="155450"/>
                  </a:lnTo>
                  <a:cubicBezTo>
                    <a:pt x="-181" y="160565"/>
                    <a:pt x="936" y="165611"/>
                    <a:pt x="3099" y="170245"/>
                  </a:cubicBezTo>
                  <a:cubicBezTo>
                    <a:pt x="16079" y="197622"/>
                    <a:pt x="38202" y="219612"/>
                    <a:pt x="65628" y="232425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2" name="Forma Livre: Forma 171">
              <a:extLst>
                <a:ext uri="{FF2B5EF4-FFF2-40B4-BE49-F238E27FC236}">
                  <a16:creationId xmlns:a16="http://schemas.microsoft.com/office/drawing/2014/main" id="{B7FF503D-60BE-4CBC-8802-D9DB91691E8C}"/>
                </a:ext>
              </a:extLst>
            </p:cNvPr>
            <p:cNvSpPr/>
            <p:nvPr/>
          </p:nvSpPr>
          <p:spPr>
            <a:xfrm>
              <a:off x="9487979" y="5184935"/>
              <a:ext cx="154622" cy="167384"/>
            </a:xfrm>
            <a:custGeom>
              <a:avLst/>
              <a:gdLst>
                <a:gd name="connsiteX0" fmla="*/ 149163 w 154622"/>
                <a:gd name="connsiteY0" fmla="*/ 834 h 167384"/>
                <a:gd name="connsiteX1" fmla="*/ 137020 w 154622"/>
                <a:gd name="connsiteY1" fmla="*/ 5161 h 167384"/>
                <a:gd name="connsiteX2" fmla="*/ 112803 w 154622"/>
                <a:gd name="connsiteY2" fmla="*/ 56245 h 167384"/>
                <a:gd name="connsiteX3" fmla="*/ 70234 w 154622"/>
                <a:gd name="connsiteY3" fmla="*/ 59106 h 167384"/>
                <a:gd name="connsiteX4" fmla="*/ -181 w 154622"/>
                <a:gd name="connsiteY4" fmla="*/ 134406 h 167384"/>
                <a:gd name="connsiteX5" fmla="*/ -181 w 154622"/>
                <a:gd name="connsiteY5" fmla="*/ 158203 h 167384"/>
                <a:gd name="connsiteX6" fmla="*/ 8961 w 154622"/>
                <a:gd name="connsiteY6" fmla="*/ 167345 h 167384"/>
                <a:gd name="connsiteX7" fmla="*/ 18103 w 154622"/>
                <a:gd name="connsiteY7" fmla="*/ 158203 h 167384"/>
                <a:gd name="connsiteX8" fmla="*/ 18103 w 154622"/>
                <a:gd name="connsiteY8" fmla="*/ 134406 h 167384"/>
                <a:gd name="connsiteX9" fmla="*/ 71420 w 154622"/>
                <a:gd name="connsiteY9" fmla="*/ 77390 h 167384"/>
                <a:gd name="connsiteX10" fmla="*/ 119364 w 154622"/>
                <a:gd name="connsiteY10" fmla="*/ 74180 h 167384"/>
                <a:gd name="connsiteX11" fmla="*/ 127040 w 154622"/>
                <a:gd name="connsiteY11" fmla="*/ 68946 h 167384"/>
                <a:gd name="connsiteX12" fmla="*/ 153559 w 154622"/>
                <a:gd name="connsiteY12" fmla="*/ 13117 h 167384"/>
                <a:gd name="connsiteX13" fmla="*/ 149233 w 154622"/>
                <a:gd name="connsiteY13" fmla="*/ 932 h 167384"/>
                <a:gd name="connsiteX14" fmla="*/ 149163 w 154622"/>
                <a:gd name="connsiteY14" fmla="*/ 904 h 1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622" h="167384">
                  <a:moveTo>
                    <a:pt x="149163" y="834"/>
                  </a:moveTo>
                  <a:cubicBezTo>
                    <a:pt x="144626" y="-1308"/>
                    <a:pt x="139183" y="625"/>
                    <a:pt x="137020" y="5161"/>
                  </a:cubicBezTo>
                  <a:lnTo>
                    <a:pt x="112803" y="56245"/>
                  </a:lnTo>
                  <a:lnTo>
                    <a:pt x="70234" y="59106"/>
                  </a:lnTo>
                  <a:cubicBezTo>
                    <a:pt x="30665" y="61849"/>
                    <a:pt x="-111" y="94725"/>
                    <a:pt x="-181" y="134406"/>
                  </a:cubicBezTo>
                  <a:lnTo>
                    <a:pt x="-181" y="158203"/>
                  </a:lnTo>
                  <a:cubicBezTo>
                    <a:pt x="-181" y="163256"/>
                    <a:pt x="3936" y="167345"/>
                    <a:pt x="8961" y="167345"/>
                  </a:cubicBezTo>
                  <a:cubicBezTo>
                    <a:pt x="13986" y="167345"/>
                    <a:pt x="18103" y="163256"/>
                    <a:pt x="18103" y="158203"/>
                  </a:cubicBezTo>
                  <a:lnTo>
                    <a:pt x="18103" y="134406"/>
                  </a:lnTo>
                  <a:cubicBezTo>
                    <a:pt x="18243" y="104376"/>
                    <a:pt x="41482" y="79512"/>
                    <a:pt x="71420" y="77390"/>
                  </a:cubicBezTo>
                  <a:lnTo>
                    <a:pt x="119364" y="74180"/>
                  </a:lnTo>
                  <a:cubicBezTo>
                    <a:pt x="122713" y="73977"/>
                    <a:pt x="125645" y="71968"/>
                    <a:pt x="127040" y="68946"/>
                  </a:cubicBezTo>
                  <a:lnTo>
                    <a:pt x="153559" y="13117"/>
                  </a:lnTo>
                  <a:cubicBezTo>
                    <a:pt x="155722" y="8560"/>
                    <a:pt x="153768" y="3102"/>
                    <a:pt x="149233" y="932"/>
                  </a:cubicBezTo>
                  <a:cubicBezTo>
                    <a:pt x="149233" y="925"/>
                    <a:pt x="149163" y="911"/>
                    <a:pt x="149163" y="904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3" name="Forma Livre: Forma 172">
              <a:extLst>
                <a:ext uri="{FF2B5EF4-FFF2-40B4-BE49-F238E27FC236}">
                  <a16:creationId xmlns:a16="http://schemas.microsoft.com/office/drawing/2014/main" id="{B714609C-A32A-4A3C-A867-EA95E14F11E5}"/>
                </a:ext>
              </a:extLst>
            </p:cNvPr>
            <p:cNvSpPr/>
            <p:nvPr/>
          </p:nvSpPr>
          <p:spPr>
            <a:xfrm>
              <a:off x="9811674" y="5205659"/>
              <a:ext cx="156926" cy="146659"/>
            </a:xfrm>
            <a:custGeom>
              <a:avLst/>
              <a:gdLst>
                <a:gd name="connsiteX0" fmla="*/ 147603 w 156926"/>
                <a:gd name="connsiteY0" fmla="*/ 146620 h 146659"/>
                <a:gd name="connsiteX1" fmla="*/ 156745 w 156926"/>
                <a:gd name="connsiteY1" fmla="*/ 137478 h 146659"/>
                <a:gd name="connsiteX2" fmla="*/ 156745 w 156926"/>
                <a:gd name="connsiteY2" fmla="*/ 113681 h 146659"/>
                <a:gd name="connsiteX3" fmla="*/ 86331 w 156926"/>
                <a:gd name="connsiteY3" fmla="*/ 38381 h 146659"/>
                <a:gd name="connsiteX4" fmla="*/ 42365 w 156926"/>
                <a:gd name="connsiteY4" fmla="*/ 35450 h 146659"/>
                <a:gd name="connsiteX5" fmla="*/ 16335 w 156926"/>
                <a:gd name="connsiteY5" fmla="*/ 3418 h 146659"/>
                <a:gd name="connsiteX6" fmla="*/ 10193 w 156926"/>
                <a:gd name="connsiteY6" fmla="*/ 68 h 146659"/>
                <a:gd name="connsiteX7" fmla="*/ 3215 w 156926"/>
                <a:gd name="connsiteY7" fmla="*/ 2092 h 146659"/>
                <a:gd name="connsiteX8" fmla="*/ 1819 w 156926"/>
                <a:gd name="connsiteY8" fmla="*/ 14849 h 146659"/>
                <a:gd name="connsiteX9" fmla="*/ 1889 w 156926"/>
                <a:gd name="connsiteY9" fmla="*/ 14933 h 146659"/>
                <a:gd name="connsiteX10" fmla="*/ 30432 w 156926"/>
                <a:gd name="connsiteY10" fmla="*/ 49826 h 146659"/>
                <a:gd name="connsiteX11" fmla="*/ 36921 w 156926"/>
                <a:gd name="connsiteY11" fmla="*/ 53176 h 146659"/>
                <a:gd name="connsiteX12" fmla="*/ 84935 w 156926"/>
                <a:gd name="connsiteY12" fmla="*/ 56386 h 146659"/>
                <a:gd name="connsiteX13" fmla="*/ 138182 w 156926"/>
                <a:gd name="connsiteY13" fmla="*/ 113402 h 146659"/>
                <a:gd name="connsiteX14" fmla="*/ 138182 w 156926"/>
                <a:gd name="connsiteY14" fmla="*/ 137199 h 146659"/>
                <a:gd name="connsiteX15" fmla="*/ 147185 w 156926"/>
                <a:gd name="connsiteY15" fmla="*/ 146620 h 146659"/>
                <a:gd name="connsiteX16" fmla="*/ 147603 w 156926"/>
                <a:gd name="connsiteY16" fmla="*/ 146620 h 14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926" h="146659">
                  <a:moveTo>
                    <a:pt x="147603" y="146620"/>
                  </a:moveTo>
                  <a:cubicBezTo>
                    <a:pt x="152628" y="146620"/>
                    <a:pt x="156745" y="142531"/>
                    <a:pt x="156745" y="137478"/>
                  </a:cubicBezTo>
                  <a:lnTo>
                    <a:pt x="156745" y="113681"/>
                  </a:lnTo>
                  <a:cubicBezTo>
                    <a:pt x="156675" y="74000"/>
                    <a:pt x="125899" y="41124"/>
                    <a:pt x="86331" y="38381"/>
                  </a:cubicBezTo>
                  <a:lnTo>
                    <a:pt x="42365" y="35450"/>
                  </a:lnTo>
                  <a:lnTo>
                    <a:pt x="16335" y="3418"/>
                  </a:lnTo>
                  <a:cubicBezTo>
                    <a:pt x="14869" y="1499"/>
                    <a:pt x="12636" y="285"/>
                    <a:pt x="10193" y="68"/>
                  </a:cubicBezTo>
                  <a:cubicBezTo>
                    <a:pt x="7681" y="-336"/>
                    <a:pt x="5099" y="411"/>
                    <a:pt x="3215" y="2092"/>
                  </a:cubicBezTo>
                  <a:cubicBezTo>
                    <a:pt x="-694" y="5226"/>
                    <a:pt x="-1322" y="10941"/>
                    <a:pt x="1819" y="14849"/>
                  </a:cubicBezTo>
                  <a:cubicBezTo>
                    <a:pt x="1819" y="14877"/>
                    <a:pt x="1889" y="14905"/>
                    <a:pt x="1889" y="14933"/>
                  </a:cubicBezTo>
                  <a:lnTo>
                    <a:pt x="30432" y="49826"/>
                  </a:lnTo>
                  <a:cubicBezTo>
                    <a:pt x="32037" y="51794"/>
                    <a:pt x="34409" y="53009"/>
                    <a:pt x="36921" y="53176"/>
                  </a:cubicBezTo>
                  <a:lnTo>
                    <a:pt x="84935" y="56386"/>
                  </a:lnTo>
                  <a:cubicBezTo>
                    <a:pt x="114873" y="58508"/>
                    <a:pt x="138112" y="83380"/>
                    <a:pt x="138182" y="113402"/>
                  </a:cubicBezTo>
                  <a:lnTo>
                    <a:pt x="138182" y="137199"/>
                  </a:lnTo>
                  <a:cubicBezTo>
                    <a:pt x="138042" y="142287"/>
                    <a:pt x="142090" y="146502"/>
                    <a:pt x="147185" y="146620"/>
                  </a:cubicBezTo>
                  <a:cubicBezTo>
                    <a:pt x="147324" y="146620"/>
                    <a:pt x="147464" y="146620"/>
                    <a:pt x="147603" y="146620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74" name="Agrupar 173">
            <a:extLst>
              <a:ext uri="{FF2B5EF4-FFF2-40B4-BE49-F238E27FC236}">
                <a16:creationId xmlns:a16="http://schemas.microsoft.com/office/drawing/2014/main" id="{8B0514CA-8BFD-498A-ADCE-8CCFB86ACEB2}"/>
              </a:ext>
            </a:extLst>
          </p:cNvPr>
          <p:cNvGrpSpPr/>
          <p:nvPr/>
        </p:nvGrpSpPr>
        <p:grpSpPr>
          <a:xfrm>
            <a:off x="6179743" y="5687225"/>
            <a:ext cx="880428" cy="763955"/>
            <a:chOff x="6179743" y="5687225"/>
            <a:chExt cx="880428" cy="763955"/>
          </a:xfrm>
        </p:grpSpPr>
        <p:sp>
          <p:nvSpPr>
            <p:cNvPr id="175" name="Forma Livre: Forma 174">
              <a:extLst>
                <a:ext uri="{FF2B5EF4-FFF2-40B4-BE49-F238E27FC236}">
                  <a16:creationId xmlns:a16="http://schemas.microsoft.com/office/drawing/2014/main" id="{D8114AFA-9988-44E2-8C7F-E5E0064F6840}"/>
                </a:ext>
              </a:extLst>
            </p:cNvPr>
            <p:cNvSpPr/>
            <p:nvPr/>
          </p:nvSpPr>
          <p:spPr>
            <a:xfrm>
              <a:off x="6746551" y="6167218"/>
              <a:ext cx="176908" cy="153321"/>
            </a:xfrm>
            <a:custGeom>
              <a:avLst/>
              <a:gdLst>
                <a:gd name="connsiteX0" fmla="*/ -181 w 176908"/>
                <a:gd name="connsiteY0" fmla="*/ 153282 h 153321"/>
                <a:gd name="connsiteX1" fmla="*/ -181 w 176908"/>
                <a:gd name="connsiteY1" fmla="*/ 70236 h 153321"/>
                <a:gd name="connsiteX2" fmla="*/ 70094 w 176908"/>
                <a:gd name="connsiteY2" fmla="*/ -39 h 153321"/>
                <a:gd name="connsiteX3" fmla="*/ 70164 w 176908"/>
                <a:gd name="connsiteY3" fmla="*/ -39 h 153321"/>
                <a:gd name="connsiteX4" fmla="*/ 106453 w 176908"/>
                <a:gd name="connsiteY4" fmla="*/ -39 h 153321"/>
                <a:gd name="connsiteX5" fmla="*/ 176728 w 176908"/>
                <a:gd name="connsiteY5" fmla="*/ 70236 h 153321"/>
                <a:gd name="connsiteX6" fmla="*/ 176728 w 176908"/>
                <a:gd name="connsiteY6" fmla="*/ 153282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908" h="153321">
                  <a:moveTo>
                    <a:pt x="-181" y="153282"/>
                  </a:moveTo>
                  <a:lnTo>
                    <a:pt x="-181" y="70236"/>
                  </a:lnTo>
                  <a:cubicBezTo>
                    <a:pt x="-181" y="31427"/>
                    <a:pt x="31293" y="-39"/>
                    <a:pt x="70094" y="-39"/>
                  </a:cubicBezTo>
                  <a:cubicBezTo>
                    <a:pt x="70094" y="-39"/>
                    <a:pt x="70164" y="-39"/>
                    <a:pt x="70164" y="-39"/>
                  </a:cubicBezTo>
                  <a:lnTo>
                    <a:pt x="106453" y="-39"/>
                  </a:lnTo>
                  <a:cubicBezTo>
                    <a:pt x="145254" y="-39"/>
                    <a:pt x="176728" y="31427"/>
                    <a:pt x="176728" y="70236"/>
                  </a:cubicBezTo>
                  <a:lnTo>
                    <a:pt x="176728" y="153282"/>
                  </a:lnTo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6" name="Forma Livre: Forma 175">
              <a:extLst>
                <a:ext uri="{FF2B5EF4-FFF2-40B4-BE49-F238E27FC236}">
                  <a16:creationId xmlns:a16="http://schemas.microsoft.com/office/drawing/2014/main" id="{BC37F385-EDF3-46A3-9C75-CC50C3C1630B}"/>
                </a:ext>
              </a:extLst>
            </p:cNvPr>
            <p:cNvSpPr/>
            <p:nvPr/>
          </p:nvSpPr>
          <p:spPr>
            <a:xfrm>
              <a:off x="6764974" y="5987936"/>
              <a:ext cx="140131" cy="140131"/>
            </a:xfrm>
            <a:custGeom>
              <a:avLst/>
              <a:gdLst>
                <a:gd name="connsiteX0" fmla="*/ 140132 w 140131"/>
                <a:gd name="connsiteY0" fmla="*/ 70066 h 140131"/>
                <a:gd name="connsiteX1" fmla="*/ 70066 w 140131"/>
                <a:gd name="connsiteY1" fmla="*/ 140131 h 140131"/>
                <a:gd name="connsiteX2" fmla="*/ 0 w 140131"/>
                <a:gd name="connsiteY2" fmla="*/ 70066 h 140131"/>
                <a:gd name="connsiteX3" fmla="*/ 70066 w 140131"/>
                <a:gd name="connsiteY3" fmla="*/ 0 h 140131"/>
                <a:gd name="connsiteX4" fmla="*/ 140132 w 140131"/>
                <a:gd name="connsiteY4" fmla="*/ 70066 h 14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31" h="140131">
                  <a:moveTo>
                    <a:pt x="140132" y="70066"/>
                  </a:moveTo>
                  <a:cubicBezTo>
                    <a:pt x="140132" y="108762"/>
                    <a:pt x="108762" y="140131"/>
                    <a:pt x="70066" y="140131"/>
                  </a:cubicBezTo>
                  <a:cubicBezTo>
                    <a:pt x="31370" y="140131"/>
                    <a:pt x="0" y="108762"/>
                    <a:pt x="0" y="70066"/>
                  </a:cubicBezTo>
                  <a:cubicBezTo>
                    <a:pt x="0" y="31369"/>
                    <a:pt x="31370" y="0"/>
                    <a:pt x="70066" y="0"/>
                  </a:cubicBezTo>
                  <a:cubicBezTo>
                    <a:pt x="108762" y="0"/>
                    <a:pt x="140132" y="31369"/>
                    <a:pt x="140132" y="70066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7" name="Forma Livre: Forma 176">
              <a:extLst>
                <a:ext uri="{FF2B5EF4-FFF2-40B4-BE49-F238E27FC236}">
                  <a16:creationId xmlns:a16="http://schemas.microsoft.com/office/drawing/2014/main" id="{847935D0-6B14-46FA-8909-642120FD3960}"/>
                </a:ext>
              </a:extLst>
            </p:cNvPr>
            <p:cNvSpPr/>
            <p:nvPr/>
          </p:nvSpPr>
          <p:spPr>
            <a:xfrm>
              <a:off x="6752552" y="5994077"/>
              <a:ext cx="140131" cy="140131"/>
            </a:xfrm>
            <a:custGeom>
              <a:avLst/>
              <a:gdLst>
                <a:gd name="connsiteX0" fmla="*/ 140131 w 140131"/>
                <a:gd name="connsiteY0" fmla="*/ 70066 h 140131"/>
                <a:gd name="connsiteX1" fmla="*/ 70066 w 140131"/>
                <a:gd name="connsiteY1" fmla="*/ 140131 h 140131"/>
                <a:gd name="connsiteX2" fmla="*/ 0 w 140131"/>
                <a:gd name="connsiteY2" fmla="*/ 70066 h 140131"/>
                <a:gd name="connsiteX3" fmla="*/ 70066 w 140131"/>
                <a:gd name="connsiteY3" fmla="*/ 0 h 140131"/>
                <a:gd name="connsiteX4" fmla="*/ 140131 w 140131"/>
                <a:gd name="connsiteY4" fmla="*/ 70066 h 14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31" h="140131">
                  <a:moveTo>
                    <a:pt x="140131" y="70066"/>
                  </a:moveTo>
                  <a:cubicBezTo>
                    <a:pt x="140131" y="108762"/>
                    <a:pt x="108762" y="140131"/>
                    <a:pt x="70066" y="140131"/>
                  </a:cubicBezTo>
                  <a:cubicBezTo>
                    <a:pt x="31370" y="140131"/>
                    <a:pt x="0" y="108762"/>
                    <a:pt x="0" y="70066"/>
                  </a:cubicBezTo>
                  <a:cubicBezTo>
                    <a:pt x="0" y="31369"/>
                    <a:pt x="31370" y="0"/>
                    <a:pt x="70066" y="0"/>
                  </a:cubicBezTo>
                  <a:cubicBezTo>
                    <a:pt x="108762" y="0"/>
                    <a:pt x="140131" y="31369"/>
                    <a:pt x="140131" y="70066"/>
                  </a:cubicBezTo>
                  <a:close/>
                </a:path>
              </a:pathLst>
            </a:custGeom>
            <a:noFill/>
            <a:ln w="1088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8" name="Forma Livre: Forma 177">
              <a:extLst>
                <a:ext uri="{FF2B5EF4-FFF2-40B4-BE49-F238E27FC236}">
                  <a16:creationId xmlns:a16="http://schemas.microsoft.com/office/drawing/2014/main" id="{6217618B-458C-4D6C-82B3-4EC8C546366B}"/>
                </a:ext>
              </a:extLst>
            </p:cNvPr>
            <p:cNvSpPr/>
            <p:nvPr/>
          </p:nvSpPr>
          <p:spPr>
            <a:xfrm>
              <a:off x="6734198" y="6167218"/>
              <a:ext cx="176839" cy="153321"/>
            </a:xfrm>
            <a:custGeom>
              <a:avLst/>
              <a:gdLst>
                <a:gd name="connsiteX0" fmla="*/ -181 w 176839"/>
                <a:gd name="connsiteY0" fmla="*/ 153282 h 153321"/>
                <a:gd name="connsiteX1" fmla="*/ -181 w 176839"/>
                <a:gd name="connsiteY1" fmla="*/ 70236 h 153321"/>
                <a:gd name="connsiteX2" fmla="*/ 70094 w 176839"/>
                <a:gd name="connsiteY2" fmla="*/ -39 h 153321"/>
                <a:gd name="connsiteX3" fmla="*/ 106384 w 176839"/>
                <a:gd name="connsiteY3" fmla="*/ -39 h 153321"/>
                <a:gd name="connsiteX4" fmla="*/ 176658 w 176839"/>
                <a:gd name="connsiteY4" fmla="*/ 70236 h 153321"/>
                <a:gd name="connsiteX5" fmla="*/ 176658 w 176839"/>
                <a:gd name="connsiteY5" fmla="*/ 153282 h 1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839" h="153321">
                  <a:moveTo>
                    <a:pt x="-181" y="153282"/>
                  </a:moveTo>
                  <a:lnTo>
                    <a:pt x="-181" y="70236"/>
                  </a:lnTo>
                  <a:cubicBezTo>
                    <a:pt x="-181" y="31427"/>
                    <a:pt x="31293" y="-39"/>
                    <a:pt x="70094" y="-39"/>
                  </a:cubicBezTo>
                  <a:lnTo>
                    <a:pt x="106384" y="-39"/>
                  </a:lnTo>
                  <a:cubicBezTo>
                    <a:pt x="145184" y="-39"/>
                    <a:pt x="176658" y="31427"/>
                    <a:pt x="176658" y="70236"/>
                  </a:cubicBezTo>
                  <a:lnTo>
                    <a:pt x="176658" y="153282"/>
                  </a:lnTo>
                </a:path>
              </a:pathLst>
            </a:custGeom>
            <a:noFill/>
            <a:ln w="1088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713D15B2-06D2-4132-83E9-C4EBDB971252}"/>
                </a:ext>
              </a:extLst>
            </p:cNvPr>
            <p:cNvSpPr/>
            <p:nvPr/>
          </p:nvSpPr>
          <p:spPr>
            <a:xfrm>
              <a:off x="6286377" y="6004755"/>
              <a:ext cx="279565" cy="279565"/>
            </a:xfrm>
            <a:custGeom>
              <a:avLst/>
              <a:gdLst>
                <a:gd name="connsiteX0" fmla="*/ 279566 w 279565"/>
                <a:gd name="connsiteY0" fmla="*/ 139783 h 279565"/>
                <a:gd name="connsiteX1" fmla="*/ 139783 w 279565"/>
                <a:gd name="connsiteY1" fmla="*/ 279566 h 279565"/>
                <a:gd name="connsiteX2" fmla="*/ 0 w 279565"/>
                <a:gd name="connsiteY2" fmla="*/ 139783 h 279565"/>
                <a:gd name="connsiteX3" fmla="*/ 139783 w 279565"/>
                <a:gd name="connsiteY3" fmla="*/ 0 h 279565"/>
                <a:gd name="connsiteX4" fmla="*/ 279566 w 279565"/>
                <a:gd name="connsiteY4" fmla="*/ 139783 h 27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565" h="279565">
                  <a:moveTo>
                    <a:pt x="279566" y="139783"/>
                  </a:moveTo>
                  <a:cubicBezTo>
                    <a:pt x="279566" y="216982"/>
                    <a:pt x="216983" y="279566"/>
                    <a:pt x="139783" y="279566"/>
                  </a:cubicBezTo>
                  <a:cubicBezTo>
                    <a:pt x="62583" y="279566"/>
                    <a:pt x="0" y="216983"/>
                    <a:pt x="0" y="139783"/>
                  </a:cubicBezTo>
                  <a:cubicBezTo>
                    <a:pt x="0" y="62583"/>
                    <a:pt x="62582" y="0"/>
                    <a:pt x="139783" y="0"/>
                  </a:cubicBezTo>
                  <a:cubicBezTo>
                    <a:pt x="216982" y="0"/>
                    <a:pt x="279566" y="62582"/>
                    <a:pt x="279566" y="139783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0" name="Forma Livre: Forma 179">
              <a:extLst>
                <a:ext uri="{FF2B5EF4-FFF2-40B4-BE49-F238E27FC236}">
                  <a16:creationId xmlns:a16="http://schemas.microsoft.com/office/drawing/2014/main" id="{B220712C-F9F3-404B-8188-B887BEEC4235}"/>
                </a:ext>
              </a:extLst>
            </p:cNvPr>
            <p:cNvSpPr/>
            <p:nvPr/>
          </p:nvSpPr>
          <p:spPr>
            <a:xfrm>
              <a:off x="6362305" y="6099804"/>
              <a:ext cx="141317" cy="89396"/>
            </a:xfrm>
            <a:custGeom>
              <a:avLst/>
              <a:gdLst>
                <a:gd name="connsiteX0" fmla="*/ 0 w 141317"/>
                <a:gd name="connsiteY0" fmla="*/ 37545 h 89396"/>
                <a:gd name="connsiteX1" fmla="*/ 46478 w 141317"/>
                <a:gd name="connsiteY1" fmla="*/ 89397 h 89396"/>
                <a:gd name="connsiteX2" fmla="*/ 141318 w 141317"/>
                <a:gd name="connsiteY2" fmla="*/ 0 h 8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17" h="89396">
                  <a:moveTo>
                    <a:pt x="0" y="37545"/>
                  </a:moveTo>
                  <a:lnTo>
                    <a:pt x="46478" y="89397"/>
                  </a:lnTo>
                  <a:lnTo>
                    <a:pt x="141318" y="0"/>
                  </a:lnTo>
                </a:path>
              </a:pathLst>
            </a:custGeom>
            <a:noFill/>
            <a:ln w="31193" cap="rnd">
              <a:solidFill>
                <a:srgbClr val="6CB3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1" name="Forma Livre: Forma 180">
              <a:extLst>
                <a:ext uri="{FF2B5EF4-FFF2-40B4-BE49-F238E27FC236}">
                  <a16:creationId xmlns:a16="http://schemas.microsoft.com/office/drawing/2014/main" id="{4C65EDE7-AA98-41D2-9348-FBAB34C79245}"/>
                </a:ext>
              </a:extLst>
            </p:cNvPr>
            <p:cNvSpPr/>
            <p:nvPr/>
          </p:nvSpPr>
          <p:spPr>
            <a:xfrm>
              <a:off x="6688139" y="5950042"/>
              <a:ext cx="281309" cy="408321"/>
            </a:xfrm>
            <a:custGeom>
              <a:avLst/>
              <a:gdLst>
                <a:gd name="connsiteX0" fmla="*/ 260862 w 281309"/>
                <a:gd name="connsiteY0" fmla="*/ 0 h 408321"/>
                <a:gd name="connsiteX1" fmla="*/ 281310 w 281309"/>
                <a:gd name="connsiteY1" fmla="*/ 0 h 408321"/>
                <a:gd name="connsiteX2" fmla="*/ 281310 w 281309"/>
                <a:gd name="connsiteY2" fmla="*/ 408322 h 408321"/>
                <a:gd name="connsiteX3" fmla="*/ 260862 w 281309"/>
                <a:gd name="connsiteY3" fmla="*/ 408322 h 408321"/>
                <a:gd name="connsiteX4" fmla="*/ 20447 w 281309"/>
                <a:gd name="connsiteY4" fmla="*/ 408322 h 408321"/>
                <a:gd name="connsiteX5" fmla="*/ 0 w 281309"/>
                <a:gd name="connsiteY5" fmla="*/ 408322 h 408321"/>
                <a:gd name="connsiteX6" fmla="*/ 0 w 281309"/>
                <a:gd name="connsiteY6" fmla="*/ 0 h 408321"/>
                <a:gd name="connsiteX7" fmla="*/ 20447 w 281309"/>
                <a:gd name="connsiteY7" fmla="*/ 0 h 40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309" h="408321">
                  <a:moveTo>
                    <a:pt x="260862" y="0"/>
                  </a:moveTo>
                  <a:cubicBezTo>
                    <a:pt x="272155" y="0"/>
                    <a:pt x="281310" y="0"/>
                    <a:pt x="281310" y="0"/>
                  </a:cubicBezTo>
                  <a:lnTo>
                    <a:pt x="281310" y="408322"/>
                  </a:lnTo>
                  <a:cubicBezTo>
                    <a:pt x="281310" y="408322"/>
                    <a:pt x="272155" y="408322"/>
                    <a:pt x="260862" y="408322"/>
                  </a:cubicBezTo>
                  <a:lnTo>
                    <a:pt x="20447" y="408322"/>
                  </a:lnTo>
                  <a:cubicBezTo>
                    <a:pt x="9155" y="408322"/>
                    <a:pt x="0" y="408322"/>
                    <a:pt x="0" y="408322"/>
                  </a:cubicBezTo>
                  <a:lnTo>
                    <a:pt x="0" y="0"/>
                  </a:lnTo>
                  <a:cubicBezTo>
                    <a:pt x="0" y="0"/>
                    <a:pt x="9155" y="0"/>
                    <a:pt x="20447" y="0"/>
                  </a:cubicBezTo>
                  <a:close/>
                </a:path>
              </a:pathLst>
            </a:custGeom>
            <a:noFill/>
            <a:ln w="12840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2" name="Forma Livre: Forma 181">
              <a:extLst>
                <a:ext uri="{FF2B5EF4-FFF2-40B4-BE49-F238E27FC236}">
                  <a16:creationId xmlns:a16="http://schemas.microsoft.com/office/drawing/2014/main" id="{6644F989-DDCD-41AE-8DDA-7E8138242293}"/>
                </a:ext>
              </a:extLst>
            </p:cNvPr>
            <p:cNvSpPr/>
            <p:nvPr/>
          </p:nvSpPr>
          <p:spPr>
            <a:xfrm>
              <a:off x="6179743" y="5815703"/>
              <a:ext cx="880428" cy="635477"/>
            </a:xfrm>
            <a:custGeom>
              <a:avLst/>
              <a:gdLst>
                <a:gd name="connsiteX0" fmla="*/ 850699 w 880428"/>
                <a:gd name="connsiteY0" fmla="*/ 0 h 635477"/>
                <a:gd name="connsiteX1" fmla="*/ 880429 w 880428"/>
                <a:gd name="connsiteY1" fmla="*/ 0 h 635477"/>
                <a:gd name="connsiteX2" fmla="*/ 880429 w 880428"/>
                <a:gd name="connsiteY2" fmla="*/ 635477 h 635477"/>
                <a:gd name="connsiteX3" fmla="*/ 850699 w 880428"/>
                <a:gd name="connsiteY3" fmla="*/ 635477 h 635477"/>
                <a:gd name="connsiteX4" fmla="*/ 29729 w 880428"/>
                <a:gd name="connsiteY4" fmla="*/ 635477 h 635477"/>
                <a:gd name="connsiteX5" fmla="*/ 0 w 880428"/>
                <a:gd name="connsiteY5" fmla="*/ 635477 h 635477"/>
                <a:gd name="connsiteX6" fmla="*/ 0 w 880428"/>
                <a:gd name="connsiteY6" fmla="*/ 0 h 635477"/>
                <a:gd name="connsiteX7" fmla="*/ 29729 w 880428"/>
                <a:gd name="connsiteY7" fmla="*/ 0 h 6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428" h="635477">
                  <a:moveTo>
                    <a:pt x="850699" y="0"/>
                  </a:moveTo>
                  <a:cubicBezTo>
                    <a:pt x="867118" y="0"/>
                    <a:pt x="880429" y="0"/>
                    <a:pt x="880429" y="0"/>
                  </a:cubicBezTo>
                  <a:lnTo>
                    <a:pt x="880429" y="635477"/>
                  </a:lnTo>
                  <a:cubicBezTo>
                    <a:pt x="880429" y="635477"/>
                    <a:pt x="867118" y="635477"/>
                    <a:pt x="850699" y="635477"/>
                  </a:cubicBezTo>
                  <a:lnTo>
                    <a:pt x="29729" y="635477"/>
                  </a:lnTo>
                  <a:cubicBezTo>
                    <a:pt x="13310" y="635477"/>
                    <a:pt x="0" y="635477"/>
                    <a:pt x="0" y="635477"/>
                  </a:cubicBezTo>
                  <a:lnTo>
                    <a:pt x="0" y="0"/>
                  </a:lnTo>
                  <a:cubicBezTo>
                    <a:pt x="0" y="0"/>
                    <a:pt x="13310" y="0"/>
                    <a:pt x="29729" y="0"/>
                  </a:cubicBezTo>
                  <a:close/>
                </a:path>
              </a:pathLst>
            </a:custGeom>
            <a:noFill/>
            <a:ln w="1339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3" name="Forma Livre: Forma 182">
              <a:extLst>
                <a:ext uri="{FF2B5EF4-FFF2-40B4-BE49-F238E27FC236}">
                  <a16:creationId xmlns:a16="http://schemas.microsoft.com/office/drawing/2014/main" id="{C8DC2AC4-F1F6-435C-92AB-90ECC19ACE14}"/>
                </a:ext>
              </a:extLst>
            </p:cNvPr>
            <p:cNvSpPr/>
            <p:nvPr/>
          </p:nvSpPr>
          <p:spPr>
            <a:xfrm>
              <a:off x="6669297" y="5738030"/>
              <a:ext cx="110611" cy="71182"/>
            </a:xfrm>
            <a:custGeom>
              <a:avLst/>
              <a:gdLst>
                <a:gd name="connsiteX0" fmla="*/ 0 w 110611"/>
                <a:gd name="connsiteY0" fmla="*/ 0 h 71182"/>
                <a:gd name="connsiteX1" fmla="*/ 110612 w 110611"/>
                <a:gd name="connsiteY1" fmla="*/ 0 h 71182"/>
                <a:gd name="connsiteX2" fmla="*/ 110612 w 110611"/>
                <a:gd name="connsiteY2" fmla="*/ 71182 h 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611" h="71182">
                  <a:moveTo>
                    <a:pt x="0" y="0"/>
                  </a:moveTo>
                  <a:lnTo>
                    <a:pt x="110612" y="0"/>
                  </a:lnTo>
                  <a:lnTo>
                    <a:pt x="110612" y="71182"/>
                  </a:lnTo>
                </a:path>
              </a:pathLst>
            </a:custGeom>
            <a:noFill/>
            <a:ln w="1046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4" name="Forma Livre: Forma 183">
              <a:extLst>
                <a:ext uri="{FF2B5EF4-FFF2-40B4-BE49-F238E27FC236}">
                  <a16:creationId xmlns:a16="http://schemas.microsoft.com/office/drawing/2014/main" id="{04CA475F-A2B7-4130-A0D9-E9E56387D595}"/>
                </a:ext>
              </a:extLst>
            </p:cNvPr>
            <p:cNvSpPr/>
            <p:nvPr/>
          </p:nvSpPr>
          <p:spPr>
            <a:xfrm>
              <a:off x="6460006" y="5738030"/>
              <a:ext cx="110542" cy="71182"/>
            </a:xfrm>
            <a:custGeom>
              <a:avLst/>
              <a:gdLst>
                <a:gd name="connsiteX0" fmla="*/ 0 w 110542"/>
                <a:gd name="connsiteY0" fmla="*/ 71182 h 71182"/>
                <a:gd name="connsiteX1" fmla="*/ 0 w 110542"/>
                <a:gd name="connsiteY1" fmla="*/ 0 h 71182"/>
                <a:gd name="connsiteX2" fmla="*/ 110542 w 110542"/>
                <a:gd name="connsiteY2" fmla="*/ 0 h 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542" h="71182">
                  <a:moveTo>
                    <a:pt x="0" y="71182"/>
                  </a:moveTo>
                  <a:lnTo>
                    <a:pt x="0" y="0"/>
                  </a:lnTo>
                  <a:lnTo>
                    <a:pt x="110542" y="0"/>
                  </a:lnTo>
                </a:path>
              </a:pathLst>
            </a:custGeom>
            <a:noFill/>
            <a:ln w="1046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5" name="Forma Livre: Forma 184">
              <a:extLst>
                <a:ext uri="{FF2B5EF4-FFF2-40B4-BE49-F238E27FC236}">
                  <a16:creationId xmlns:a16="http://schemas.microsoft.com/office/drawing/2014/main" id="{01DE8676-536A-4E4F-A0F6-4498D42B59C3}"/>
                </a:ext>
              </a:extLst>
            </p:cNvPr>
            <p:cNvSpPr/>
            <p:nvPr/>
          </p:nvSpPr>
          <p:spPr>
            <a:xfrm>
              <a:off x="6570618" y="5687225"/>
              <a:ext cx="98678" cy="49339"/>
            </a:xfrm>
            <a:custGeom>
              <a:avLst/>
              <a:gdLst>
                <a:gd name="connsiteX0" fmla="*/ -181 w 98678"/>
                <a:gd name="connsiteY0" fmla="*/ 49300 h 49339"/>
                <a:gd name="connsiteX1" fmla="*/ 49158 w 98678"/>
                <a:gd name="connsiteY1" fmla="*/ -39 h 49339"/>
                <a:gd name="connsiteX2" fmla="*/ 98497 w 98678"/>
                <a:gd name="connsiteY2" fmla="*/ 49300 h 4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78" h="49339">
                  <a:moveTo>
                    <a:pt x="-181" y="49300"/>
                  </a:moveTo>
                  <a:cubicBezTo>
                    <a:pt x="-181" y="22048"/>
                    <a:pt x="21941" y="-39"/>
                    <a:pt x="49158" y="-39"/>
                  </a:cubicBezTo>
                  <a:cubicBezTo>
                    <a:pt x="76375" y="-39"/>
                    <a:pt x="98497" y="22048"/>
                    <a:pt x="98497" y="49300"/>
                  </a:cubicBezTo>
                </a:path>
              </a:pathLst>
            </a:custGeom>
            <a:noFill/>
            <a:ln w="1046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86" name="Forma Livre: Forma 185">
            <a:extLst>
              <a:ext uri="{FF2B5EF4-FFF2-40B4-BE49-F238E27FC236}">
                <a16:creationId xmlns:a16="http://schemas.microsoft.com/office/drawing/2014/main" id="{C91C207F-AC30-4907-AF0D-90CFD7CDCB41}"/>
              </a:ext>
            </a:extLst>
          </p:cNvPr>
          <p:cNvSpPr/>
          <p:nvPr/>
        </p:nvSpPr>
        <p:spPr>
          <a:xfrm>
            <a:off x="8197764" y="1851262"/>
            <a:ext cx="1626028" cy="679652"/>
          </a:xfrm>
          <a:custGeom>
            <a:avLst/>
            <a:gdLst>
              <a:gd name="connsiteX0" fmla="*/ 1625848 w 1626028"/>
              <a:gd name="connsiteY0" fmla="*/ -39 h 679652"/>
              <a:gd name="connsiteX1" fmla="*/ 1625848 w 1626028"/>
              <a:gd name="connsiteY1" fmla="*/ 454900 h 679652"/>
              <a:gd name="connsiteX2" fmla="*/ 1546361 w 1626028"/>
              <a:gd name="connsiteY2" fmla="*/ 534387 h 679652"/>
              <a:gd name="connsiteX3" fmla="*/ 79376 w 1626028"/>
              <a:gd name="connsiteY3" fmla="*/ 534387 h 679652"/>
              <a:gd name="connsiteX4" fmla="*/ -181 w 1626028"/>
              <a:gd name="connsiteY4" fmla="*/ 613804 h 679652"/>
              <a:gd name="connsiteX5" fmla="*/ -181 w 1626028"/>
              <a:gd name="connsiteY5" fmla="*/ 613874 h 679652"/>
              <a:gd name="connsiteX6" fmla="*/ -181 w 1626028"/>
              <a:gd name="connsiteY6" fmla="*/ 679613 h 67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028" h="679652">
                <a:moveTo>
                  <a:pt x="1625848" y="-39"/>
                </a:moveTo>
                <a:lnTo>
                  <a:pt x="1625848" y="454900"/>
                </a:lnTo>
                <a:cubicBezTo>
                  <a:pt x="1625848" y="498803"/>
                  <a:pt x="1590257" y="534387"/>
                  <a:pt x="1546361" y="534387"/>
                </a:cubicBezTo>
                <a:lnTo>
                  <a:pt x="79376" y="534387"/>
                </a:lnTo>
                <a:cubicBezTo>
                  <a:pt x="35480" y="534345"/>
                  <a:pt x="-111" y="569901"/>
                  <a:pt x="-181" y="613804"/>
                </a:cubicBezTo>
                <a:cubicBezTo>
                  <a:pt x="-181" y="613825"/>
                  <a:pt x="-181" y="613853"/>
                  <a:pt x="-181" y="613874"/>
                </a:cubicBezTo>
                <a:lnTo>
                  <a:pt x="-181" y="679613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round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7" name="Forma Livre: Forma 186">
            <a:extLst>
              <a:ext uri="{FF2B5EF4-FFF2-40B4-BE49-F238E27FC236}">
                <a16:creationId xmlns:a16="http://schemas.microsoft.com/office/drawing/2014/main" id="{9A6D8F9F-C9A4-42BD-899C-C4981A812B31}"/>
              </a:ext>
            </a:extLst>
          </p:cNvPr>
          <p:cNvSpPr/>
          <p:nvPr/>
        </p:nvSpPr>
        <p:spPr>
          <a:xfrm>
            <a:off x="7400311" y="1058346"/>
            <a:ext cx="797452" cy="1472568"/>
          </a:xfrm>
          <a:custGeom>
            <a:avLst/>
            <a:gdLst>
              <a:gd name="connsiteX0" fmla="*/ 797271 w 797452"/>
              <a:gd name="connsiteY0" fmla="*/ -39 h 1472568"/>
              <a:gd name="connsiteX1" fmla="*/ 797271 w 797452"/>
              <a:gd name="connsiteY1" fmla="*/ 427264 h 1472568"/>
              <a:gd name="connsiteX2" fmla="*/ 713178 w 797452"/>
              <a:gd name="connsiteY2" fmla="*/ 511497 h 1472568"/>
              <a:gd name="connsiteX3" fmla="*/ 713108 w 797452"/>
              <a:gd name="connsiteY3" fmla="*/ 511497 h 1472568"/>
              <a:gd name="connsiteX4" fmla="*/ 84052 w 797452"/>
              <a:gd name="connsiteY4" fmla="*/ 511497 h 1472568"/>
              <a:gd name="connsiteX5" fmla="*/ -181 w 797452"/>
              <a:gd name="connsiteY5" fmla="*/ 595660 h 1472568"/>
              <a:gd name="connsiteX6" fmla="*/ -181 w 797452"/>
              <a:gd name="connsiteY6" fmla="*/ 1472529 h 147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452" h="1472568">
                <a:moveTo>
                  <a:pt x="797271" y="-39"/>
                </a:moveTo>
                <a:lnTo>
                  <a:pt x="797271" y="427264"/>
                </a:lnTo>
                <a:cubicBezTo>
                  <a:pt x="797341" y="473749"/>
                  <a:pt x="759656" y="511455"/>
                  <a:pt x="713178" y="511497"/>
                </a:cubicBezTo>
                <a:cubicBezTo>
                  <a:pt x="713178" y="511497"/>
                  <a:pt x="713108" y="511497"/>
                  <a:pt x="713108" y="511497"/>
                </a:cubicBezTo>
                <a:lnTo>
                  <a:pt x="84052" y="511497"/>
                </a:lnTo>
                <a:cubicBezTo>
                  <a:pt x="37574" y="511497"/>
                  <a:pt x="-111" y="549168"/>
                  <a:pt x="-181" y="595660"/>
                </a:cubicBezTo>
                <a:lnTo>
                  <a:pt x="-181" y="1472529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round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8" name="Forma Livre: Forma 187">
            <a:extLst>
              <a:ext uri="{FF2B5EF4-FFF2-40B4-BE49-F238E27FC236}">
                <a16:creationId xmlns:a16="http://schemas.microsoft.com/office/drawing/2014/main" id="{8C77FA42-F14B-4288-A58B-921094A96969}"/>
              </a:ext>
            </a:extLst>
          </p:cNvPr>
          <p:cNvSpPr/>
          <p:nvPr/>
        </p:nvSpPr>
        <p:spPr>
          <a:xfrm>
            <a:off x="5765769" y="1563392"/>
            <a:ext cx="487739" cy="951820"/>
          </a:xfrm>
          <a:custGeom>
            <a:avLst/>
            <a:gdLst>
              <a:gd name="connsiteX0" fmla="*/ 487558 w 487739"/>
              <a:gd name="connsiteY0" fmla="*/ -39 h 951820"/>
              <a:gd name="connsiteX1" fmla="*/ 487558 w 487739"/>
              <a:gd name="connsiteY1" fmla="*/ 552671 h 951820"/>
              <a:gd name="connsiteX2" fmla="*/ 392020 w 487739"/>
              <a:gd name="connsiteY2" fmla="*/ 648488 h 951820"/>
              <a:gd name="connsiteX3" fmla="*/ 391811 w 487739"/>
              <a:gd name="connsiteY3" fmla="*/ 648488 h 951820"/>
              <a:gd name="connsiteX4" fmla="*/ 95496 w 487739"/>
              <a:gd name="connsiteY4" fmla="*/ 648488 h 951820"/>
              <a:gd name="connsiteX5" fmla="*/ -181 w 487739"/>
              <a:gd name="connsiteY5" fmla="*/ 744165 h 951820"/>
              <a:gd name="connsiteX6" fmla="*/ -181 w 487739"/>
              <a:gd name="connsiteY6" fmla="*/ 951781 h 95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739" h="951820">
                <a:moveTo>
                  <a:pt x="487558" y="-39"/>
                </a:moveTo>
                <a:lnTo>
                  <a:pt x="487558" y="552671"/>
                </a:lnTo>
                <a:cubicBezTo>
                  <a:pt x="487635" y="605513"/>
                  <a:pt x="444862" y="648411"/>
                  <a:pt x="392020" y="648488"/>
                </a:cubicBezTo>
                <a:cubicBezTo>
                  <a:pt x="391950" y="648488"/>
                  <a:pt x="391881" y="648488"/>
                  <a:pt x="391811" y="648488"/>
                </a:cubicBezTo>
                <a:lnTo>
                  <a:pt x="95496" y="648488"/>
                </a:lnTo>
                <a:cubicBezTo>
                  <a:pt x="42654" y="648488"/>
                  <a:pt x="-181" y="691323"/>
                  <a:pt x="-181" y="744165"/>
                </a:cubicBezTo>
                <a:lnTo>
                  <a:pt x="-181" y="951781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round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4B98630D-5E15-43CC-A24C-3DE384BBA754}"/>
              </a:ext>
            </a:extLst>
          </p:cNvPr>
          <p:cNvGrpSpPr/>
          <p:nvPr/>
        </p:nvGrpSpPr>
        <p:grpSpPr>
          <a:xfrm>
            <a:off x="4848909" y="706291"/>
            <a:ext cx="471137" cy="536054"/>
            <a:chOff x="4848909" y="706291"/>
            <a:chExt cx="471137" cy="536054"/>
          </a:xfrm>
        </p:grpSpPr>
        <p:sp>
          <p:nvSpPr>
            <p:cNvPr id="190" name="Forma Livre: Forma 189">
              <a:extLst>
                <a:ext uri="{FF2B5EF4-FFF2-40B4-BE49-F238E27FC236}">
                  <a16:creationId xmlns:a16="http://schemas.microsoft.com/office/drawing/2014/main" id="{008D4371-B32E-4784-AA30-50F6742C1182}"/>
                </a:ext>
              </a:extLst>
            </p:cNvPr>
            <p:cNvSpPr/>
            <p:nvPr/>
          </p:nvSpPr>
          <p:spPr>
            <a:xfrm>
              <a:off x="4849489" y="706753"/>
              <a:ext cx="365453" cy="531782"/>
            </a:xfrm>
            <a:custGeom>
              <a:avLst/>
              <a:gdLst>
                <a:gd name="connsiteX0" fmla="*/ 39160 w 365453"/>
                <a:gd name="connsiteY0" fmla="*/ 531744 h 531782"/>
                <a:gd name="connsiteX1" fmla="*/ 16898 w 365453"/>
                <a:gd name="connsiteY1" fmla="*/ 522253 h 531782"/>
                <a:gd name="connsiteX2" fmla="*/ 9919 w 365453"/>
                <a:gd name="connsiteY2" fmla="*/ 457909 h 531782"/>
                <a:gd name="connsiteX3" fmla="*/ 211324 w 365453"/>
                <a:gd name="connsiteY3" fmla="*/ 204793 h 531782"/>
                <a:gd name="connsiteX4" fmla="*/ 256552 w 365453"/>
                <a:gd name="connsiteY4" fmla="*/ 19558 h 531782"/>
                <a:gd name="connsiteX5" fmla="*/ 364505 w 365453"/>
                <a:gd name="connsiteY5" fmla="*/ 5412 h 531782"/>
                <a:gd name="connsiteX6" fmla="*/ 365273 w 365453"/>
                <a:gd name="connsiteY6" fmla="*/ 5761 h 531782"/>
                <a:gd name="connsiteX7" fmla="*/ 205559 w 365453"/>
                <a:gd name="connsiteY7" fmla="*/ 109918 h 531782"/>
                <a:gd name="connsiteX8" fmla="*/ 222280 w 365453"/>
                <a:gd name="connsiteY8" fmla="*/ 207724 h 531782"/>
                <a:gd name="connsiteX9" fmla="*/ 20806 w 365453"/>
                <a:gd name="connsiteY9" fmla="*/ 460840 h 531782"/>
                <a:gd name="connsiteX10" fmla="*/ 27882 w 365453"/>
                <a:gd name="connsiteY10" fmla="*/ 524995 h 531782"/>
                <a:gd name="connsiteX11" fmla="*/ 39439 w 365453"/>
                <a:gd name="connsiteY11" fmla="*/ 531744 h 53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453" h="531782">
                  <a:moveTo>
                    <a:pt x="39160" y="531744"/>
                  </a:moveTo>
                  <a:cubicBezTo>
                    <a:pt x="31015" y="530655"/>
                    <a:pt x="23325" y="527375"/>
                    <a:pt x="16898" y="522253"/>
                  </a:cubicBezTo>
                  <a:cubicBezTo>
                    <a:pt x="-2789" y="506404"/>
                    <a:pt x="-5916" y="477610"/>
                    <a:pt x="9919" y="457909"/>
                  </a:cubicBezTo>
                  <a:lnTo>
                    <a:pt x="211324" y="204793"/>
                  </a:lnTo>
                  <a:cubicBezTo>
                    <a:pt x="172661" y="141155"/>
                    <a:pt x="192907" y="58220"/>
                    <a:pt x="256552" y="19558"/>
                  </a:cubicBezTo>
                  <a:cubicBezTo>
                    <a:pt x="288947" y="-122"/>
                    <a:pt x="328132" y="-5258"/>
                    <a:pt x="364505" y="5412"/>
                  </a:cubicBezTo>
                  <a:lnTo>
                    <a:pt x="365273" y="5761"/>
                  </a:lnTo>
                  <a:cubicBezTo>
                    <a:pt x="292408" y="-9578"/>
                    <a:pt x="220898" y="37054"/>
                    <a:pt x="205559" y="109918"/>
                  </a:cubicBezTo>
                  <a:cubicBezTo>
                    <a:pt x="198497" y="143465"/>
                    <a:pt x="204477" y="178435"/>
                    <a:pt x="222280" y="207724"/>
                  </a:cubicBezTo>
                  <a:lnTo>
                    <a:pt x="20806" y="460840"/>
                  </a:lnTo>
                  <a:cubicBezTo>
                    <a:pt x="5041" y="480513"/>
                    <a:pt x="8209" y="509237"/>
                    <a:pt x="27882" y="524995"/>
                  </a:cubicBezTo>
                  <a:cubicBezTo>
                    <a:pt x="31378" y="527801"/>
                    <a:pt x="35273" y="530076"/>
                    <a:pt x="39439" y="531744"/>
                  </a:cubicBezTo>
                  <a:close/>
                </a:path>
              </a:pathLst>
            </a:custGeom>
            <a:solidFill>
              <a:srgbClr val="003A2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1" name="Forma Livre: Forma 190">
              <a:extLst>
                <a:ext uri="{FF2B5EF4-FFF2-40B4-BE49-F238E27FC236}">
                  <a16:creationId xmlns:a16="http://schemas.microsoft.com/office/drawing/2014/main" id="{7CFDD9E5-64D1-44FF-93EF-2244A9A185C0}"/>
                </a:ext>
              </a:extLst>
            </p:cNvPr>
            <p:cNvSpPr/>
            <p:nvPr/>
          </p:nvSpPr>
          <p:spPr>
            <a:xfrm>
              <a:off x="4859120" y="710450"/>
              <a:ext cx="460926" cy="531895"/>
            </a:xfrm>
            <a:custGeom>
              <a:avLst/>
              <a:gdLst>
                <a:gd name="connsiteX0" fmla="*/ 431570 w 460926"/>
                <a:gd name="connsiteY0" fmla="*/ 218472 h 531895"/>
                <a:gd name="connsiteX1" fmla="*/ 282366 w 460926"/>
                <a:gd name="connsiteY1" fmla="*/ 262019 h 531895"/>
                <a:gd name="connsiteX2" fmla="*/ 81171 w 460926"/>
                <a:gd name="connsiteY2" fmla="*/ 514787 h 531895"/>
                <a:gd name="connsiteX3" fmla="*/ 16905 w 460926"/>
                <a:gd name="connsiteY3" fmla="*/ 521772 h 531895"/>
                <a:gd name="connsiteX4" fmla="*/ 16898 w 460926"/>
                <a:gd name="connsiteY4" fmla="*/ 521765 h 531895"/>
                <a:gd name="connsiteX5" fmla="*/ 16898 w 460926"/>
                <a:gd name="connsiteY5" fmla="*/ 521765 h 531895"/>
                <a:gd name="connsiteX6" fmla="*/ 9919 w 460926"/>
                <a:gd name="connsiteY6" fmla="*/ 457422 h 531895"/>
                <a:gd name="connsiteX7" fmla="*/ 211393 w 460926"/>
                <a:gd name="connsiteY7" fmla="*/ 204306 h 531895"/>
                <a:gd name="connsiteX8" fmla="*/ 257397 w 460926"/>
                <a:gd name="connsiteY8" fmla="*/ 19266 h 531895"/>
                <a:gd name="connsiteX9" fmla="*/ 364156 w 460926"/>
                <a:gd name="connsiteY9" fmla="*/ 5204 h 531895"/>
                <a:gd name="connsiteX10" fmla="*/ 366340 w 460926"/>
                <a:gd name="connsiteY10" fmla="*/ 9182 h 531895"/>
                <a:gd name="connsiteX11" fmla="*/ 365761 w 460926"/>
                <a:gd name="connsiteY11" fmla="*/ 10299 h 531895"/>
                <a:gd name="connsiteX12" fmla="*/ 288996 w 460926"/>
                <a:gd name="connsiteY12" fmla="*/ 106325 h 531895"/>
                <a:gd name="connsiteX13" fmla="*/ 291550 w 460926"/>
                <a:gd name="connsiteY13" fmla="*/ 129278 h 531895"/>
                <a:gd name="connsiteX14" fmla="*/ 291648 w 460926"/>
                <a:gd name="connsiteY14" fmla="*/ 129355 h 531895"/>
                <a:gd name="connsiteX15" fmla="*/ 337567 w 460926"/>
                <a:gd name="connsiteY15" fmla="*/ 165993 h 531895"/>
                <a:gd name="connsiteX16" fmla="*/ 360618 w 460926"/>
                <a:gd name="connsiteY16" fmla="*/ 163404 h 531895"/>
                <a:gd name="connsiteX17" fmla="*/ 360667 w 460926"/>
                <a:gd name="connsiteY17" fmla="*/ 163341 h 531895"/>
                <a:gd name="connsiteX18" fmla="*/ 437432 w 460926"/>
                <a:gd name="connsiteY18" fmla="*/ 66896 h 531895"/>
                <a:gd name="connsiteX19" fmla="*/ 441836 w 460926"/>
                <a:gd name="connsiteY19" fmla="*/ 66344 h 531895"/>
                <a:gd name="connsiteX20" fmla="*/ 442666 w 460926"/>
                <a:gd name="connsiteY20" fmla="*/ 67314 h 531895"/>
                <a:gd name="connsiteX21" fmla="*/ 431570 w 460926"/>
                <a:gd name="connsiteY21" fmla="*/ 218472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0926" h="531895">
                  <a:moveTo>
                    <a:pt x="431570" y="218472"/>
                  </a:moveTo>
                  <a:cubicBezTo>
                    <a:pt x="396063" y="263094"/>
                    <a:pt x="336304" y="280534"/>
                    <a:pt x="282366" y="262019"/>
                  </a:cubicBezTo>
                  <a:lnTo>
                    <a:pt x="81171" y="514787"/>
                  </a:lnTo>
                  <a:cubicBezTo>
                    <a:pt x="65350" y="534459"/>
                    <a:pt x="36577" y="537586"/>
                    <a:pt x="16905" y="521772"/>
                  </a:cubicBezTo>
                  <a:cubicBezTo>
                    <a:pt x="16905" y="521772"/>
                    <a:pt x="16898" y="521765"/>
                    <a:pt x="16898" y="521765"/>
                  </a:cubicBezTo>
                  <a:lnTo>
                    <a:pt x="16898" y="521765"/>
                  </a:lnTo>
                  <a:cubicBezTo>
                    <a:pt x="-2789" y="505917"/>
                    <a:pt x="-5916" y="477123"/>
                    <a:pt x="9919" y="457422"/>
                  </a:cubicBezTo>
                  <a:lnTo>
                    <a:pt x="211393" y="204306"/>
                  </a:lnTo>
                  <a:cubicBezTo>
                    <a:pt x="172997" y="140507"/>
                    <a:pt x="193597" y="57656"/>
                    <a:pt x="257397" y="19266"/>
                  </a:cubicBezTo>
                  <a:cubicBezTo>
                    <a:pt x="289484" y="-44"/>
                    <a:pt x="328160" y="-5138"/>
                    <a:pt x="364156" y="5204"/>
                  </a:cubicBezTo>
                  <a:cubicBezTo>
                    <a:pt x="365859" y="5700"/>
                    <a:pt x="366836" y="7479"/>
                    <a:pt x="366340" y="9182"/>
                  </a:cubicBezTo>
                  <a:cubicBezTo>
                    <a:pt x="366222" y="9587"/>
                    <a:pt x="366026" y="9971"/>
                    <a:pt x="365761" y="10299"/>
                  </a:cubicBezTo>
                  <a:lnTo>
                    <a:pt x="288996" y="106325"/>
                  </a:lnTo>
                  <a:cubicBezTo>
                    <a:pt x="283364" y="113367"/>
                    <a:pt x="284509" y="123646"/>
                    <a:pt x="291550" y="129278"/>
                  </a:cubicBezTo>
                  <a:cubicBezTo>
                    <a:pt x="291585" y="129306"/>
                    <a:pt x="291613" y="129327"/>
                    <a:pt x="291648" y="129355"/>
                  </a:cubicBezTo>
                  <a:lnTo>
                    <a:pt x="337567" y="165993"/>
                  </a:lnTo>
                  <a:cubicBezTo>
                    <a:pt x="344644" y="171646"/>
                    <a:pt x="354965" y="170487"/>
                    <a:pt x="360618" y="163404"/>
                  </a:cubicBezTo>
                  <a:cubicBezTo>
                    <a:pt x="360632" y="163383"/>
                    <a:pt x="360653" y="163362"/>
                    <a:pt x="360667" y="163341"/>
                  </a:cubicBezTo>
                  <a:lnTo>
                    <a:pt x="437432" y="66896"/>
                  </a:lnTo>
                  <a:cubicBezTo>
                    <a:pt x="438500" y="65528"/>
                    <a:pt x="440468" y="65277"/>
                    <a:pt x="441836" y="66344"/>
                  </a:cubicBezTo>
                  <a:cubicBezTo>
                    <a:pt x="442177" y="66610"/>
                    <a:pt x="442457" y="66938"/>
                    <a:pt x="442666" y="67314"/>
                  </a:cubicBezTo>
                  <a:cubicBezTo>
                    <a:pt x="470337" y="115202"/>
                    <a:pt x="465940" y="175135"/>
                    <a:pt x="431570" y="218472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2" name="Forma Livre: Forma 191">
              <a:extLst>
                <a:ext uri="{FF2B5EF4-FFF2-40B4-BE49-F238E27FC236}">
                  <a16:creationId xmlns:a16="http://schemas.microsoft.com/office/drawing/2014/main" id="{106D9F7E-B6CB-49FF-B3A0-0F87F875D409}"/>
                </a:ext>
              </a:extLst>
            </p:cNvPr>
            <p:cNvSpPr/>
            <p:nvPr/>
          </p:nvSpPr>
          <p:spPr>
            <a:xfrm>
              <a:off x="4848909" y="706291"/>
              <a:ext cx="460738" cy="530543"/>
            </a:xfrm>
            <a:custGeom>
              <a:avLst/>
              <a:gdLst>
                <a:gd name="connsiteX0" fmla="*/ 179104 w 460738"/>
                <a:gd name="connsiteY0" fmla="*/ 390120 h 530543"/>
                <a:gd name="connsiteX1" fmla="*/ 282109 w 460738"/>
                <a:gd name="connsiteY1" fmla="*/ 260666 h 530543"/>
                <a:gd name="connsiteX2" fmla="*/ 453309 w 460738"/>
                <a:gd name="connsiteY2" fmla="*/ 176712 h 530543"/>
                <a:gd name="connsiteX3" fmla="*/ 442618 w 460738"/>
                <a:gd name="connsiteY3" fmla="*/ 65891 h 530543"/>
                <a:gd name="connsiteX4" fmla="*/ 438263 w 460738"/>
                <a:gd name="connsiteY4" fmla="*/ 65012 h 530543"/>
                <a:gd name="connsiteX5" fmla="*/ 437384 w 460738"/>
                <a:gd name="connsiteY5" fmla="*/ 65891 h 530543"/>
                <a:gd name="connsiteX6" fmla="*/ 360619 w 460738"/>
                <a:gd name="connsiteY6" fmla="*/ 162336 h 530543"/>
                <a:gd name="connsiteX7" fmla="*/ 337520 w 460738"/>
                <a:gd name="connsiteY7" fmla="*/ 164918 h 530543"/>
                <a:gd name="connsiteX8" fmla="*/ 292019 w 460738"/>
                <a:gd name="connsiteY8" fmla="*/ 128001 h 530543"/>
                <a:gd name="connsiteX9" fmla="*/ 289290 w 460738"/>
                <a:gd name="connsiteY9" fmla="*/ 105069 h 530543"/>
                <a:gd name="connsiteX10" fmla="*/ 289367 w 460738"/>
                <a:gd name="connsiteY10" fmla="*/ 104972 h 530543"/>
                <a:gd name="connsiteX11" fmla="*/ 366132 w 460738"/>
                <a:gd name="connsiteY11" fmla="*/ 8875 h 530543"/>
                <a:gd name="connsiteX12" fmla="*/ 365539 w 460738"/>
                <a:gd name="connsiteY12" fmla="*/ 4374 h 530543"/>
                <a:gd name="connsiteX13" fmla="*/ 364527 w 460738"/>
                <a:gd name="connsiteY13" fmla="*/ 3851 h 530543"/>
                <a:gd name="connsiteX14" fmla="*/ 279038 w 460738"/>
                <a:gd name="connsiteY14" fmla="*/ 7061 h 530543"/>
                <a:gd name="connsiteX15" fmla="*/ 221046 w 460738"/>
                <a:gd name="connsiteY15" fmla="*/ 48933 h 530543"/>
                <a:gd name="connsiteX16" fmla="*/ 211345 w 460738"/>
                <a:gd name="connsiteY16" fmla="*/ 203022 h 530543"/>
                <a:gd name="connsiteX17" fmla="*/ 9941 w 460738"/>
                <a:gd name="connsiteY17" fmla="*/ 456138 h 530543"/>
                <a:gd name="connsiteX18" fmla="*/ 16801 w 460738"/>
                <a:gd name="connsiteY18" fmla="*/ 520321 h 530543"/>
                <a:gd name="connsiteX19" fmla="*/ 16920 w 460738"/>
                <a:gd name="connsiteY19" fmla="*/ 520412 h 530543"/>
                <a:gd name="connsiteX20" fmla="*/ 16920 w 460738"/>
                <a:gd name="connsiteY20" fmla="*/ 520412 h 530543"/>
                <a:gd name="connsiteX21" fmla="*/ 81186 w 460738"/>
                <a:gd name="connsiteY21" fmla="*/ 513440 h 530543"/>
                <a:gd name="connsiteX22" fmla="*/ 81193 w 460738"/>
                <a:gd name="connsiteY22" fmla="*/ 513433 h 53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738" h="530543">
                  <a:moveTo>
                    <a:pt x="179104" y="390120"/>
                  </a:moveTo>
                  <a:lnTo>
                    <a:pt x="282109" y="260666"/>
                  </a:lnTo>
                  <a:cubicBezTo>
                    <a:pt x="352566" y="284756"/>
                    <a:pt x="429212" y="247169"/>
                    <a:pt x="453309" y="176712"/>
                  </a:cubicBezTo>
                  <a:cubicBezTo>
                    <a:pt x="465871" y="139956"/>
                    <a:pt x="461977" y="99563"/>
                    <a:pt x="442618" y="65891"/>
                  </a:cubicBezTo>
                  <a:cubicBezTo>
                    <a:pt x="441662" y="64446"/>
                    <a:pt x="439708" y="64049"/>
                    <a:pt x="438263" y="65012"/>
                  </a:cubicBezTo>
                  <a:cubicBezTo>
                    <a:pt x="437915" y="65242"/>
                    <a:pt x="437614" y="65542"/>
                    <a:pt x="437384" y="65891"/>
                  </a:cubicBezTo>
                  <a:lnTo>
                    <a:pt x="360619" y="162336"/>
                  </a:lnTo>
                  <a:cubicBezTo>
                    <a:pt x="354945" y="169413"/>
                    <a:pt x="344617" y="170564"/>
                    <a:pt x="337520" y="164918"/>
                  </a:cubicBezTo>
                  <a:lnTo>
                    <a:pt x="292019" y="128001"/>
                  </a:lnTo>
                  <a:cubicBezTo>
                    <a:pt x="284935" y="122425"/>
                    <a:pt x="283714" y="112153"/>
                    <a:pt x="289290" y="105069"/>
                  </a:cubicBezTo>
                  <a:cubicBezTo>
                    <a:pt x="289318" y="105034"/>
                    <a:pt x="289339" y="105006"/>
                    <a:pt x="289367" y="104972"/>
                  </a:cubicBezTo>
                  <a:lnTo>
                    <a:pt x="366132" y="8875"/>
                  </a:lnTo>
                  <a:cubicBezTo>
                    <a:pt x="367214" y="7473"/>
                    <a:pt x="366948" y="5456"/>
                    <a:pt x="365539" y="4374"/>
                  </a:cubicBezTo>
                  <a:cubicBezTo>
                    <a:pt x="365239" y="4144"/>
                    <a:pt x="364897" y="3962"/>
                    <a:pt x="364527" y="3851"/>
                  </a:cubicBezTo>
                  <a:cubicBezTo>
                    <a:pt x="364527" y="3851"/>
                    <a:pt x="316793" y="-6757"/>
                    <a:pt x="279038" y="7061"/>
                  </a:cubicBezTo>
                  <a:cubicBezTo>
                    <a:pt x="256218" y="15400"/>
                    <a:pt x="236140" y="29895"/>
                    <a:pt x="221046" y="48933"/>
                  </a:cubicBezTo>
                  <a:cubicBezTo>
                    <a:pt x="185873" y="93199"/>
                    <a:pt x="182000" y="154695"/>
                    <a:pt x="211345" y="203022"/>
                  </a:cubicBezTo>
                  <a:lnTo>
                    <a:pt x="9941" y="456138"/>
                  </a:lnTo>
                  <a:cubicBezTo>
                    <a:pt x="-5887" y="475755"/>
                    <a:pt x="-2816" y="504493"/>
                    <a:pt x="16801" y="520321"/>
                  </a:cubicBezTo>
                  <a:cubicBezTo>
                    <a:pt x="16843" y="520349"/>
                    <a:pt x="16877" y="520384"/>
                    <a:pt x="16920" y="520412"/>
                  </a:cubicBezTo>
                  <a:lnTo>
                    <a:pt x="16920" y="520412"/>
                  </a:lnTo>
                  <a:cubicBezTo>
                    <a:pt x="36592" y="536232"/>
                    <a:pt x="65365" y="533113"/>
                    <a:pt x="81186" y="513440"/>
                  </a:cubicBezTo>
                  <a:cubicBezTo>
                    <a:pt x="81186" y="513440"/>
                    <a:pt x="81193" y="513433"/>
                    <a:pt x="81193" y="513433"/>
                  </a:cubicBezTo>
                  <a:close/>
                </a:path>
              </a:pathLst>
            </a:custGeom>
            <a:noFill/>
            <a:ln w="7606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3" name="Forma Livre: Forma 192">
            <a:extLst>
              <a:ext uri="{FF2B5EF4-FFF2-40B4-BE49-F238E27FC236}">
                <a16:creationId xmlns:a16="http://schemas.microsoft.com/office/drawing/2014/main" id="{F09F9783-6A34-4712-BDC8-EB4ABBC0A20E}"/>
              </a:ext>
            </a:extLst>
          </p:cNvPr>
          <p:cNvSpPr/>
          <p:nvPr/>
        </p:nvSpPr>
        <p:spPr>
          <a:xfrm>
            <a:off x="4572068" y="1377690"/>
            <a:ext cx="418859" cy="1150432"/>
          </a:xfrm>
          <a:custGeom>
            <a:avLst/>
            <a:gdLst>
              <a:gd name="connsiteX0" fmla="*/ 418678 w 418859"/>
              <a:gd name="connsiteY0" fmla="*/ -39 h 1150432"/>
              <a:gd name="connsiteX1" fmla="*/ 418678 w 418859"/>
              <a:gd name="connsiteY1" fmla="*/ 309255 h 1150432"/>
              <a:gd name="connsiteX2" fmla="*/ 288666 w 418859"/>
              <a:gd name="connsiteY2" fmla="*/ 439268 h 1150432"/>
              <a:gd name="connsiteX3" fmla="*/ 129832 w 418859"/>
              <a:gd name="connsiteY3" fmla="*/ 439268 h 1150432"/>
              <a:gd name="connsiteX4" fmla="*/ -181 w 418859"/>
              <a:gd name="connsiteY4" fmla="*/ 569001 h 1150432"/>
              <a:gd name="connsiteX5" fmla="*/ -181 w 418859"/>
              <a:gd name="connsiteY5" fmla="*/ 1150394 h 11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859" h="1150432">
                <a:moveTo>
                  <a:pt x="418678" y="-39"/>
                </a:moveTo>
                <a:lnTo>
                  <a:pt x="418678" y="309255"/>
                </a:lnTo>
                <a:cubicBezTo>
                  <a:pt x="418678" y="381059"/>
                  <a:pt x="360469" y="439268"/>
                  <a:pt x="288666" y="439268"/>
                </a:cubicBezTo>
                <a:lnTo>
                  <a:pt x="129832" y="439268"/>
                </a:lnTo>
                <a:cubicBezTo>
                  <a:pt x="58140" y="439268"/>
                  <a:pt x="-27" y="497309"/>
                  <a:pt x="-181" y="569001"/>
                </a:cubicBezTo>
                <a:lnTo>
                  <a:pt x="-181" y="1150394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4" name="Forma Livre: Forma 193">
            <a:extLst>
              <a:ext uri="{FF2B5EF4-FFF2-40B4-BE49-F238E27FC236}">
                <a16:creationId xmlns:a16="http://schemas.microsoft.com/office/drawing/2014/main" id="{F1FB871D-937D-4899-899E-EB1C23BC995D}"/>
              </a:ext>
            </a:extLst>
          </p:cNvPr>
          <p:cNvSpPr/>
          <p:nvPr/>
        </p:nvSpPr>
        <p:spPr>
          <a:xfrm>
            <a:off x="3452969" y="1639669"/>
            <a:ext cx="405181" cy="875543"/>
          </a:xfrm>
          <a:custGeom>
            <a:avLst/>
            <a:gdLst>
              <a:gd name="connsiteX0" fmla="*/ -181 w 405181"/>
              <a:gd name="connsiteY0" fmla="*/ -39 h 875543"/>
              <a:gd name="connsiteX1" fmla="*/ -181 w 405181"/>
              <a:gd name="connsiteY1" fmla="*/ 348894 h 875543"/>
              <a:gd name="connsiteX2" fmla="*/ 99475 w 405181"/>
              <a:gd name="connsiteY2" fmla="*/ 448549 h 875543"/>
              <a:gd name="connsiteX3" fmla="*/ 305415 w 405181"/>
              <a:gd name="connsiteY3" fmla="*/ 448549 h 875543"/>
              <a:gd name="connsiteX4" fmla="*/ 405000 w 405181"/>
              <a:gd name="connsiteY4" fmla="*/ 548135 h 875543"/>
              <a:gd name="connsiteX5" fmla="*/ 405000 w 405181"/>
              <a:gd name="connsiteY5" fmla="*/ 875504 h 8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181" h="875543">
                <a:moveTo>
                  <a:pt x="-181" y="-39"/>
                </a:moveTo>
                <a:lnTo>
                  <a:pt x="-181" y="348894"/>
                </a:lnTo>
                <a:cubicBezTo>
                  <a:pt x="-146" y="403914"/>
                  <a:pt x="44455" y="448507"/>
                  <a:pt x="99475" y="448549"/>
                </a:cubicBezTo>
                <a:lnTo>
                  <a:pt x="305415" y="448549"/>
                </a:lnTo>
                <a:cubicBezTo>
                  <a:pt x="360414" y="448549"/>
                  <a:pt x="405000" y="493136"/>
                  <a:pt x="405000" y="548135"/>
                </a:cubicBezTo>
                <a:lnTo>
                  <a:pt x="405000" y="875504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5" name="Forma Livre: Forma 194">
            <a:extLst>
              <a:ext uri="{FF2B5EF4-FFF2-40B4-BE49-F238E27FC236}">
                <a16:creationId xmlns:a16="http://schemas.microsoft.com/office/drawing/2014/main" id="{4D836348-205E-4483-A5DE-B6C4B5E141F5}"/>
              </a:ext>
            </a:extLst>
          </p:cNvPr>
          <p:cNvSpPr/>
          <p:nvPr/>
        </p:nvSpPr>
        <p:spPr>
          <a:xfrm>
            <a:off x="2207208" y="2179818"/>
            <a:ext cx="789984" cy="791520"/>
          </a:xfrm>
          <a:custGeom>
            <a:avLst/>
            <a:gdLst>
              <a:gd name="connsiteX0" fmla="*/ -181 w 789984"/>
              <a:gd name="connsiteY0" fmla="*/ -39 h 791520"/>
              <a:gd name="connsiteX1" fmla="*/ -181 w 789984"/>
              <a:gd name="connsiteY1" fmla="*/ 229768 h 791520"/>
              <a:gd name="connsiteX2" fmla="*/ 87332 w 789984"/>
              <a:gd name="connsiteY2" fmla="*/ 317281 h 791520"/>
              <a:gd name="connsiteX3" fmla="*/ 543457 w 789984"/>
              <a:gd name="connsiteY3" fmla="*/ 317281 h 791520"/>
              <a:gd name="connsiteX4" fmla="*/ 630760 w 789984"/>
              <a:gd name="connsiteY4" fmla="*/ 404793 h 791520"/>
              <a:gd name="connsiteX5" fmla="*/ 630760 w 789984"/>
              <a:gd name="connsiteY5" fmla="*/ 703968 h 791520"/>
              <a:gd name="connsiteX6" fmla="*/ 718273 w 789984"/>
              <a:gd name="connsiteY6" fmla="*/ 791481 h 791520"/>
              <a:gd name="connsiteX7" fmla="*/ 789804 w 789984"/>
              <a:gd name="connsiteY7" fmla="*/ 791481 h 7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984" h="791520">
                <a:moveTo>
                  <a:pt x="-181" y="-39"/>
                </a:moveTo>
                <a:lnTo>
                  <a:pt x="-181" y="229768"/>
                </a:lnTo>
                <a:cubicBezTo>
                  <a:pt x="-181" y="278102"/>
                  <a:pt x="38997" y="317281"/>
                  <a:pt x="87332" y="317281"/>
                </a:cubicBezTo>
                <a:lnTo>
                  <a:pt x="543457" y="317281"/>
                </a:lnTo>
                <a:cubicBezTo>
                  <a:pt x="591722" y="317357"/>
                  <a:pt x="630802" y="356529"/>
                  <a:pt x="630760" y="404793"/>
                </a:cubicBezTo>
                <a:lnTo>
                  <a:pt x="630760" y="703968"/>
                </a:lnTo>
                <a:cubicBezTo>
                  <a:pt x="630802" y="752282"/>
                  <a:pt x="669960" y="791439"/>
                  <a:pt x="718273" y="791481"/>
                </a:cubicBezTo>
                <a:lnTo>
                  <a:pt x="789804" y="791481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6" name="Forma Livre: Forma 195">
            <a:extLst>
              <a:ext uri="{FF2B5EF4-FFF2-40B4-BE49-F238E27FC236}">
                <a16:creationId xmlns:a16="http://schemas.microsoft.com/office/drawing/2014/main" id="{43882CEF-141C-46A1-B7E3-F94BA42B1E5E}"/>
              </a:ext>
            </a:extLst>
          </p:cNvPr>
          <p:cNvSpPr/>
          <p:nvPr/>
        </p:nvSpPr>
        <p:spPr>
          <a:xfrm>
            <a:off x="1758480" y="3016350"/>
            <a:ext cx="1239131" cy="455637"/>
          </a:xfrm>
          <a:custGeom>
            <a:avLst/>
            <a:gdLst>
              <a:gd name="connsiteX0" fmla="*/ -181 w 1239131"/>
              <a:gd name="connsiteY0" fmla="*/ -39 h 455637"/>
              <a:gd name="connsiteX1" fmla="*/ 417702 w 1239131"/>
              <a:gd name="connsiteY1" fmla="*/ -39 h 455637"/>
              <a:gd name="connsiteX2" fmla="*/ 547854 w 1239131"/>
              <a:gd name="connsiteY2" fmla="*/ 129973 h 455637"/>
              <a:gd name="connsiteX3" fmla="*/ 547854 w 1239131"/>
              <a:gd name="connsiteY3" fmla="*/ 130043 h 455637"/>
              <a:gd name="connsiteX4" fmla="*/ 547854 w 1239131"/>
              <a:gd name="connsiteY4" fmla="*/ 325446 h 455637"/>
              <a:gd name="connsiteX5" fmla="*/ 677936 w 1239131"/>
              <a:gd name="connsiteY5" fmla="*/ 455598 h 455637"/>
              <a:gd name="connsiteX6" fmla="*/ 1238951 w 1239131"/>
              <a:gd name="connsiteY6" fmla="*/ 455598 h 45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131" h="455637">
                <a:moveTo>
                  <a:pt x="-181" y="-39"/>
                </a:moveTo>
                <a:lnTo>
                  <a:pt x="417702" y="-39"/>
                </a:lnTo>
                <a:cubicBezTo>
                  <a:pt x="489547" y="-81"/>
                  <a:pt x="547812" y="58128"/>
                  <a:pt x="547854" y="129973"/>
                </a:cubicBezTo>
                <a:cubicBezTo>
                  <a:pt x="547854" y="129994"/>
                  <a:pt x="547854" y="130022"/>
                  <a:pt x="547854" y="130043"/>
                </a:cubicBezTo>
                <a:lnTo>
                  <a:pt x="547854" y="325446"/>
                </a:lnTo>
                <a:cubicBezTo>
                  <a:pt x="547854" y="397298"/>
                  <a:pt x="606084" y="455563"/>
                  <a:pt x="677936" y="455598"/>
                </a:cubicBezTo>
                <a:lnTo>
                  <a:pt x="1238951" y="455598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7" name="Forma Livre: Forma 196">
            <a:extLst>
              <a:ext uri="{FF2B5EF4-FFF2-40B4-BE49-F238E27FC236}">
                <a16:creationId xmlns:a16="http://schemas.microsoft.com/office/drawing/2014/main" id="{20A90C35-FCF5-4693-AA87-C25154B0556D}"/>
              </a:ext>
            </a:extLst>
          </p:cNvPr>
          <p:cNvSpPr/>
          <p:nvPr/>
        </p:nvSpPr>
        <p:spPr>
          <a:xfrm>
            <a:off x="8623462" y="2807130"/>
            <a:ext cx="1319525" cy="557734"/>
          </a:xfrm>
          <a:custGeom>
            <a:avLst/>
            <a:gdLst>
              <a:gd name="connsiteX0" fmla="*/ -181 w 1319525"/>
              <a:gd name="connsiteY0" fmla="*/ 557695 h 557734"/>
              <a:gd name="connsiteX1" fmla="*/ 437730 w 1319525"/>
              <a:gd name="connsiteY1" fmla="*/ 557695 h 557734"/>
              <a:gd name="connsiteX2" fmla="*/ 559508 w 1319525"/>
              <a:gd name="connsiteY2" fmla="*/ 435848 h 557734"/>
              <a:gd name="connsiteX3" fmla="*/ 559508 w 1319525"/>
              <a:gd name="connsiteY3" fmla="*/ 121808 h 557734"/>
              <a:gd name="connsiteX4" fmla="*/ 681286 w 1319525"/>
              <a:gd name="connsiteY4" fmla="*/ -39 h 557734"/>
              <a:gd name="connsiteX5" fmla="*/ 1319345 w 1319525"/>
              <a:gd name="connsiteY5" fmla="*/ -39 h 55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9525" h="557734">
                <a:moveTo>
                  <a:pt x="-181" y="557695"/>
                </a:moveTo>
                <a:lnTo>
                  <a:pt x="437730" y="557695"/>
                </a:lnTo>
                <a:cubicBezTo>
                  <a:pt x="505005" y="557654"/>
                  <a:pt x="559508" y="503115"/>
                  <a:pt x="559508" y="435848"/>
                </a:cubicBezTo>
                <a:lnTo>
                  <a:pt x="559508" y="121808"/>
                </a:lnTo>
                <a:cubicBezTo>
                  <a:pt x="559508" y="54541"/>
                  <a:pt x="614012" y="2"/>
                  <a:pt x="681286" y="-39"/>
                </a:cubicBezTo>
                <a:lnTo>
                  <a:pt x="1319345" y="-39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round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8" name="Forma Livre: Forma 197">
            <a:extLst>
              <a:ext uri="{FF2B5EF4-FFF2-40B4-BE49-F238E27FC236}">
                <a16:creationId xmlns:a16="http://schemas.microsoft.com/office/drawing/2014/main" id="{B0E19EF8-9F19-4A75-956E-20C367BA0321}"/>
              </a:ext>
            </a:extLst>
          </p:cNvPr>
          <p:cNvSpPr/>
          <p:nvPr/>
        </p:nvSpPr>
        <p:spPr>
          <a:xfrm>
            <a:off x="8106413" y="3977522"/>
            <a:ext cx="1795191" cy="432677"/>
          </a:xfrm>
          <a:custGeom>
            <a:avLst/>
            <a:gdLst>
              <a:gd name="connsiteX0" fmla="*/ 1795011 w 1795191"/>
              <a:gd name="connsiteY0" fmla="*/ -39 h 432677"/>
              <a:gd name="connsiteX1" fmla="*/ 1371127 w 1795191"/>
              <a:gd name="connsiteY1" fmla="*/ -39 h 432677"/>
              <a:gd name="connsiteX2" fmla="*/ 1279985 w 1795191"/>
              <a:gd name="connsiteY2" fmla="*/ 90683 h 432677"/>
              <a:gd name="connsiteX3" fmla="*/ 1279985 w 1795191"/>
              <a:gd name="connsiteY3" fmla="*/ 341915 h 432677"/>
              <a:gd name="connsiteX4" fmla="*/ 1188844 w 1795191"/>
              <a:gd name="connsiteY4" fmla="*/ 432638 h 432677"/>
              <a:gd name="connsiteX5" fmla="*/ 91170 w 1795191"/>
              <a:gd name="connsiteY5" fmla="*/ 432638 h 432677"/>
              <a:gd name="connsiteX6" fmla="*/ -181 w 1795191"/>
              <a:gd name="connsiteY6" fmla="*/ 341915 h 432677"/>
              <a:gd name="connsiteX7" fmla="*/ -181 w 1795191"/>
              <a:gd name="connsiteY7" fmla="*/ 128717 h 43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5191" h="432677">
                <a:moveTo>
                  <a:pt x="1795011" y="-39"/>
                </a:moveTo>
                <a:lnTo>
                  <a:pt x="1371127" y="-39"/>
                </a:lnTo>
                <a:cubicBezTo>
                  <a:pt x="1320950" y="-39"/>
                  <a:pt x="1280195" y="40513"/>
                  <a:pt x="1279985" y="90683"/>
                </a:cubicBezTo>
                <a:lnTo>
                  <a:pt x="1279985" y="341915"/>
                </a:lnTo>
                <a:cubicBezTo>
                  <a:pt x="1279776" y="392085"/>
                  <a:pt x="1239020" y="432638"/>
                  <a:pt x="1188844" y="432638"/>
                </a:cubicBezTo>
                <a:lnTo>
                  <a:pt x="91170" y="432638"/>
                </a:lnTo>
                <a:cubicBezTo>
                  <a:pt x="40924" y="432757"/>
                  <a:pt x="28" y="392169"/>
                  <a:pt x="-181" y="341915"/>
                </a:cubicBezTo>
                <a:lnTo>
                  <a:pt x="-181" y="128717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round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9" name="Forma Livre: Forma 198">
            <a:extLst>
              <a:ext uri="{FF2B5EF4-FFF2-40B4-BE49-F238E27FC236}">
                <a16:creationId xmlns:a16="http://schemas.microsoft.com/office/drawing/2014/main" id="{CF461643-8D6B-4533-B4AD-6C83048ACB45}"/>
              </a:ext>
            </a:extLst>
          </p:cNvPr>
          <p:cNvSpPr/>
          <p:nvPr/>
        </p:nvSpPr>
        <p:spPr>
          <a:xfrm>
            <a:off x="1866649" y="4154711"/>
            <a:ext cx="1746131" cy="410694"/>
          </a:xfrm>
          <a:custGeom>
            <a:avLst/>
            <a:gdLst>
              <a:gd name="connsiteX0" fmla="*/ -181 w 1746131"/>
              <a:gd name="connsiteY0" fmla="*/ -39 h 410694"/>
              <a:gd name="connsiteX1" fmla="*/ 434450 w 1746131"/>
              <a:gd name="connsiteY1" fmla="*/ -39 h 410694"/>
              <a:gd name="connsiteX2" fmla="*/ 517078 w 1746131"/>
              <a:gd name="connsiteY2" fmla="*/ 82658 h 410694"/>
              <a:gd name="connsiteX3" fmla="*/ 517078 w 1746131"/>
              <a:gd name="connsiteY3" fmla="*/ 327958 h 410694"/>
              <a:gd name="connsiteX4" fmla="*/ 599775 w 1746131"/>
              <a:gd name="connsiteY4" fmla="*/ 410655 h 410694"/>
              <a:gd name="connsiteX5" fmla="*/ 1662975 w 1746131"/>
              <a:gd name="connsiteY5" fmla="*/ 410655 h 410694"/>
              <a:gd name="connsiteX6" fmla="*/ 1745951 w 1746131"/>
              <a:gd name="connsiteY6" fmla="*/ 328237 h 410694"/>
              <a:gd name="connsiteX7" fmla="*/ 1745951 w 1746131"/>
              <a:gd name="connsiteY7" fmla="*/ 327958 h 410694"/>
              <a:gd name="connsiteX8" fmla="*/ 1745951 w 1746131"/>
              <a:gd name="connsiteY8" fmla="*/ 77284 h 41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131" h="410694">
                <a:moveTo>
                  <a:pt x="-181" y="-39"/>
                </a:moveTo>
                <a:lnTo>
                  <a:pt x="434450" y="-39"/>
                </a:lnTo>
                <a:cubicBezTo>
                  <a:pt x="480098" y="2"/>
                  <a:pt x="517078" y="37010"/>
                  <a:pt x="517078" y="82658"/>
                </a:cubicBezTo>
                <a:lnTo>
                  <a:pt x="517078" y="327958"/>
                </a:lnTo>
                <a:cubicBezTo>
                  <a:pt x="517120" y="373612"/>
                  <a:pt x="554120" y="410613"/>
                  <a:pt x="599775" y="410655"/>
                </a:cubicBezTo>
                <a:lnTo>
                  <a:pt x="1662975" y="410655"/>
                </a:lnTo>
                <a:cubicBezTo>
                  <a:pt x="1708650" y="410809"/>
                  <a:pt x="1745798" y="373912"/>
                  <a:pt x="1745951" y="328237"/>
                </a:cubicBezTo>
                <a:cubicBezTo>
                  <a:pt x="1745951" y="328146"/>
                  <a:pt x="1745951" y="328049"/>
                  <a:pt x="1745951" y="327958"/>
                </a:cubicBezTo>
                <a:lnTo>
                  <a:pt x="1745951" y="77284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0" name="Forma Livre: Forma 199">
            <a:extLst>
              <a:ext uri="{FF2B5EF4-FFF2-40B4-BE49-F238E27FC236}">
                <a16:creationId xmlns:a16="http://schemas.microsoft.com/office/drawing/2014/main" id="{2362CEF2-E45B-41D8-A0BA-2E1566DC5E4F}"/>
              </a:ext>
            </a:extLst>
          </p:cNvPr>
          <p:cNvSpPr/>
          <p:nvPr/>
        </p:nvSpPr>
        <p:spPr>
          <a:xfrm>
            <a:off x="2659774" y="4232034"/>
            <a:ext cx="1324131" cy="881196"/>
          </a:xfrm>
          <a:custGeom>
            <a:avLst/>
            <a:gdLst>
              <a:gd name="connsiteX0" fmla="*/ -181 w 1324131"/>
              <a:gd name="connsiteY0" fmla="*/ 881157 h 881196"/>
              <a:gd name="connsiteX1" fmla="*/ 1162604 w 1324131"/>
              <a:gd name="connsiteY1" fmla="*/ 881157 h 881196"/>
              <a:gd name="connsiteX2" fmla="*/ 1323951 w 1324131"/>
              <a:gd name="connsiteY2" fmla="*/ 719810 h 881196"/>
              <a:gd name="connsiteX3" fmla="*/ 1323951 w 1324131"/>
              <a:gd name="connsiteY3" fmla="*/ -39 h 8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131" h="881196">
                <a:moveTo>
                  <a:pt x="-181" y="881157"/>
                </a:moveTo>
                <a:lnTo>
                  <a:pt x="1162604" y="881157"/>
                </a:lnTo>
                <a:cubicBezTo>
                  <a:pt x="1251715" y="881157"/>
                  <a:pt x="1323951" y="808921"/>
                  <a:pt x="1323951" y="719810"/>
                </a:cubicBezTo>
                <a:lnTo>
                  <a:pt x="1323951" y="-39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1" name="Forma Livre: Forma 200">
            <a:extLst>
              <a:ext uri="{FF2B5EF4-FFF2-40B4-BE49-F238E27FC236}">
                <a16:creationId xmlns:a16="http://schemas.microsoft.com/office/drawing/2014/main" id="{CF6B82C0-65F7-4112-842B-4AADBD1F142C}"/>
              </a:ext>
            </a:extLst>
          </p:cNvPr>
          <p:cNvSpPr/>
          <p:nvPr/>
        </p:nvSpPr>
        <p:spPr>
          <a:xfrm>
            <a:off x="7732635" y="4565405"/>
            <a:ext cx="1278142" cy="620263"/>
          </a:xfrm>
          <a:custGeom>
            <a:avLst/>
            <a:gdLst>
              <a:gd name="connsiteX0" fmla="*/ -181 w 1278142"/>
              <a:gd name="connsiteY0" fmla="*/ -39 h 620263"/>
              <a:gd name="connsiteX1" fmla="*/ -181 w 1278142"/>
              <a:gd name="connsiteY1" fmla="*/ 496842 h 620263"/>
              <a:gd name="connsiteX2" fmla="*/ 122993 w 1278142"/>
              <a:gd name="connsiteY2" fmla="*/ 620224 h 620263"/>
              <a:gd name="connsiteX3" fmla="*/ 1277962 w 1278142"/>
              <a:gd name="connsiteY3" fmla="*/ 620224 h 62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8142" h="620263">
                <a:moveTo>
                  <a:pt x="-181" y="-39"/>
                </a:moveTo>
                <a:lnTo>
                  <a:pt x="-181" y="496842"/>
                </a:lnTo>
                <a:cubicBezTo>
                  <a:pt x="-181" y="564905"/>
                  <a:pt x="54951" y="620106"/>
                  <a:pt x="122993" y="620224"/>
                </a:cubicBezTo>
                <a:lnTo>
                  <a:pt x="1277962" y="620224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round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2" name="Forma Livre: Forma 201">
            <a:extLst>
              <a:ext uri="{FF2B5EF4-FFF2-40B4-BE49-F238E27FC236}">
                <a16:creationId xmlns:a16="http://schemas.microsoft.com/office/drawing/2014/main" id="{A0532C58-5714-48BA-B91C-3033A147C333}"/>
              </a:ext>
            </a:extLst>
          </p:cNvPr>
          <p:cNvSpPr/>
          <p:nvPr/>
        </p:nvSpPr>
        <p:spPr>
          <a:xfrm>
            <a:off x="3342776" y="4565405"/>
            <a:ext cx="1022514" cy="1340811"/>
          </a:xfrm>
          <a:custGeom>
            <a:avLst/>
            <a:gdLst>
              <a:gd name="connsiteX0" fmla="*/ 1022333 w 1022514"/>
              <a:gd name="connsiteY0" fmla="*/ -39 h 1340811"/>
              <a:gd name="connsiteX1" fmla="*/ 1022333 w 1022514"/>
              <a:gd name="connsiteY1" fmla="*/ 868944 h 1340811"/>
              <a:gd name="connsiteX2" fmla="*/ 901323 w 1022514"/>
              <a:gd name="connsiteY2" fmla="*/ 989885 h 1340811"/>
              <a:gd name="connsiteX3" fmla="*/ 120760 w 1022514"/>
              <a:gd name="connsiteY3" fmla="*/ 989885 h 1340811"/>
              <a:gd name="connsiteX4" fmla="*/ -181 w 1022514"/>
              <a:gd name="connsiteY4" fmla="*/ 1110894 h 1340811"/>
              <a:gd name="connsiteX5" fmla="*/ -181 w 1022514"/>
              <a:gd name="connsiteY5" fmla="*/ 1340772 h 134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514" h="1340811">
                <a:moveTo>
                  <a:pt x="1022333" y="-39"/>
                </a:moveTo>
                <a:lnTo>
                  <a:pt x="1022333" y="868944"/>
                </a:lnTo>
                <a:cubicBezTo>
                  <a:pt x="1022298" y="935751"/>
                  <a:pt x="968130" y="989885"/>
                  <a:pt x="901323" y="989885"/>
                </a:cubicBezTo>
                <a:lnTo>
                  <a:pt x="120760" y="989885"/>
                </a:lnTo>
                <a:cubicBezTo>
                  <a:pt x="53953" y="989926"/>
                  <a:pt x="-181" y="1044088"/>
                  <a:pt x="-181" y="1110894"/>
                </a:cubicBezTo>
                <a:lnTo>
                  <a:pt x="-181" y="1340772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3" name="Forma Livre: Forma 202">
            <a:extLst>
              <a:ext uri="{FF2B5EF4-FFF2-40B4-BE49-F238E27FC236}">
                <a16:creationId xmlns:a16="http://schemas.microsoft.com/office/drawing/2014/main" id="{C2AE76E9-AEE4-4104-8724-CBEF96C9D0E0}"/>
              </a:ext>
            </a:extLst>
          </p:cNvPr>
          <p:cNvSpPr/>
          <p:nvPr/>
        </p:nvSpPr>
        <p:spPr>
          <a:xfrm>
            <a:off x="5031962" y="4626538"/>
            <a:ext cx="386688" cy="928581"/>
          </a:xfrm>
          <a:custGeom>
            <a:avLst/>
            <a:gdLst>
              <a:gd name="connsiteX0" fmla="*/ 386507 w 386688"/>
              <a:gd name="connsiteY0" fmla="*/ -39 h 928581"/>
              <a:gd name="connsiteX1" fmla="*/ 386507 w 386688"/>
              <a:gd name="connsiteY1" fmla="*/ 330959 h 928581"/>
              <a:gd name="connsiteX2" fmla="*/ 288806 w 386688"/>
              <a:gd name="connsiteY2" fmla="*/ 428660 h 928581"/>
              <a:gd name="connsiteX3" fmla="*/ 97520 w 386688"/>
              <a:gd name="connsiteY3" fmla="*/ 428660 h 928581"/>
              <a:gd name="connsiteX4" fmla="*/ -181 w 386688"/>
              <a:gd name="connsiteY4" fmla="*/ 526361 h 928581"/>
              <a:gd name="connsiteX5" fmla="*/ -181 w 386688"/>
              <a:gd name="connsiteY5" fmla="*/ 928542 h 92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688" h="928581">
                <a:moveTo>
                  <a:pt x="386507" y="-39"/>
                </a:moveTo>
                <a:lnTo>
                  <a:pt x="386507" y="330959"/>
                </a:lnTo>
                <a:cubicBezTo>
                  <a:pt x="386507" y="384918"/>
                  <a:pt x="342765" y="428660"/>
                  <a:pt x="288806" y="428660"/>
                </a:cubicBezTo>
                <a:lnTo>
                  <a:pt x="97520" y="428660"/>
                </a:lnTo>
                <a:cubicBezTo>
                  <a:pt x="43561" y="428660"/>
                  <a:pt x="-181" y="472402"/>
                  <a:pt x="-181" y="526361"/>
                </a:cubicBezTo>
                <a:lnTo>
                  <a:pt x="-181" y="928542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4" name="Forma Livre: Forma 203">
            <a:extLst>
              <a:ext uri="{FF2B5EF4-FFF2-40B4-BE49-F238E27FC236}">
                <a16:creationId xmlns:a16="http://schemas.microsoft.com/office/drawing/2014/main" id="{EDD299F0-53CE-4979-980A-79CED54C7CFE}"/>
              </a:ext>
            </a:extLst>
          </p:cNvPr>
          <p:cNvSpPr/>
          <p:nvPr/>
        </p:nvSpPr>
        <p:spPr>
          <a:xfrm>
            <a:off x="7211120" y="4637774"/>
            <a:ext cx="935141" cy="1310593"/>
          </a:xfrm>
          <a:custGeom>
            <a:avLst/>
            <a:gdLst>
              <a:gd name="connsiteX0" fmla="*/ -181 w 935141"/>
              <a:gd name="connsiteY0" fmla="*/ -39 h 1310593"/>
              <a:gd name="connsiteX1" fmla="*/ -181 w 935141"/>
              <a:gd name="connsiteY1" fmla="*/ 813185 h 1310593"/>
              <a:gd name="connsiteX2" fmla="*/ 117200 w 935141"/>
              <a:gd name="connsiteY2" fmla="*/ 930845 h 1310593"/>
              <a:gd name="connsiteX3" fmla="*/ 117270 w 935141"/>
              <a:gd name="connsiteY3" fmla="*/ 930845 h 1310593"/>
              <a:gd name="connsiteX4" fmla="*/ 817510 w 935141"/>
              <a:gd name="connsiteY4" fmla="*/ 930845 h 1310593"/>
              <a:gd name="connsiteX5" fmla="*/ 934960 w 935141"/>
              <a:gd name="connsiteY5" fmla="*/ 1048296 h 1310593"/>
              <a:gd name="connsiteX6" fmla="*/ 934960 w 935141"/>
              <a:gd name="connsiteY6" fmla="*/ 1310554 h 13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141" h="1310593">
                <a:moveTo>
                  <a:pt x="-181" y="-39"/>
                </a:moveTo>
                <a:lnTo>
                  <a:pt x="-181" y="813185"/>
                </a:lnTo>
                <a:cubicBezTo>
                  <a:pt x="-251" y="878086"/>
                  <a:pt x="52299" y="930768"/>
                  <a:pt x="117200" y="930845"/>
                </a:cubicBezTo>
                <a:cubicBezTo>
                  <a:pt x="117200" y="930845"/>
                  <a:pt x="117270" y="930845"/>
                  <a:pt x="117270" y="930845"/>
                </a:cubicBezTo>
                <a:lnTo>
                  <a:pt x="817510" y="930845"/>
                </a:lnTo>
                <a:cubicBezTo>
                  <a:pt x="882341" y="930880"/>
                  <a:pt x="934891" y="983443"/>
                  <a:pt x="934960" y="1048296"/>
                </a:cubicBezTo>
                <a:lnTo>
                  <a:pt x="934960" y="1310554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5" name="Forma Livre: Forma 204">
            <a:extLst>
              <a:ext uri="{FF2B5EF4-FFF2-40B4-BE49-F238E27FC236}">
                <a16:creationId xmlns:a16="http://schemas.microsoft.com/office/drawing/2014/main" id="{C7570CBA-B25C-4FF4-BEDC-E4CFAE5600C7}"/>
              </a:ext>
            </a:extLst>
          </p:cNvPr>
          <p:cNvSpPr/>
          <p:nvPr/>
        </p:nvSpPr>
        <p:spPr>
          <a:xfrm>
            <a:off x="6268581" y="4650475"/>
            <a:ext cx="311388" cy="864656"/>
          </a:xfrm>
          <a:custGeom>
            <a:avLst/>
            <a:gdLst>
              <a:gd name="connsiteX0" fmla="*/ -181 w 311388"/>
              <a:gd name="connsiteY0" fmla="*/ -39 h 864656"/>
              <a:gd name="connsiteX1" fmla="*/ -181 w 311388"/>
              <a:gd name="connsiteY1" fmla="*/ 256845 h 864656"/>
              <a:gd name="connsiteX2" fmla="*/ 79167 w 311388"/>
              <a:gd name="connsiteY2" fmla="*/ 336193 h 864656"/>
              <a:gd name="connsiteX3" fmla="*/ 231790 w 311388"/>
              <a:gd name="connsiteY3" fmla="*/ 336193 h 864656"/>
              <a:gd name="connsiteX4" fmla="*/ 311207 w 311388"/>
              <a:gd name="connsiteY4" fmla="*/ 415470 h 864656"/>
              <a:gd name="connsiteX5" fmla="*/ 311207 w 311388"/>
              <a:gd name="connsiteY5" fmla="*/ 415680 h 864656"/>
              <a:gd name="connsiteX6" fmla="*/ 311207 w 311388"/>
              <a:gd name="connsiteY6" fmla="*/ 864617 h 8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88" h="864656">
                <a:moveTo>
                  <a:pt x="-181" y="-39"/>
                </a:moveTo>
                <a:lnTo>
                  <a:pt x="-181" y="256845"/>
                </a:lnTo>
                <a:cubicBezTo>
                  <a:pt x="-181" y="300664"/>
                  <a:pt x="35348" y="336193"/>
                  <a:pt x="79167" y="336193"/>
                </a:cubicBezTo>
                <a:lnTo>
                  <a:pt x="231790" y="336193"/>
                </a:lnTo>
                <a:cubicBezTo>
                  <a:pt x="275616" y="336151"/>
                  <a:pt x="311137" y="371644"/>
                  <a:pt x="311207" y="415470"/>
                </a:cubicBezTo>
                <a:cubicBezTo>
                  <a:pt x="311207" y="415540"/>
                  <a:pt x="311207" y="415610"/>
                  <a:pt x="311207" y="415680"/>
                </a:cubicBezTo>
                <a:lnTo>
                  <a:pt x="311207" y="864617"/>
                </a:lnTo>
              </a:path>
            </a:pathLst>
          </a:custGeom>
          <a:noFill/>
          <a:ln w="27913" cap="rnd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6" name="Forma Livre: Forma 205">
            <a:extLst>
              <a:ext uri="{FF2B5EF4-FFF2-40B4-BE49-F238E27FC236}">
                <a16:creationId xmlns:a16="http://schemas.microsoft.com/office/drawing/2014/main" id="{404D9F3D-B4AF-4540-ADC3-2AB81A681C11}"/>
              </a:ext>
            </a:extLst>
          </p:cNvPr>
          <p:cNvSpPr/>
          <p:nvPr/>
        </p:nvSpPr>
        <p:spPr>
          <a:xfrm>
            <a:off x="8244974" y="4732711"/>
            <a:ext cx="529279" cy="281352"/>
          </a:xfrm>
          <a:custGeom>
            <a:avLst/>
            <a:gdLst>
              <a:gd name="connsiteX0" fmla="*/ -145 w 529279"/>
              <a:gd name="connsiteY0" fmla="*/ 268891 h 281352"/>
              <a:gd name="connsiteX1" fmla="*/ 260158 w 529279"/>
              <a:gd name="connsiteY1" fmla="*/ -4 h 281352"/>
              <a:gd name="connsiteX2" fmla="*/ 529047 w 529279"/>
              <a:gd name="connsiteY2" fmla="*/ 260294 h 281352"/>
              <a:gd name="connsiteX3" fmla="*/ 529047 w 529279"/>
              <a:gd name="connsiteY3" fmla="*/ 268891 h 281352"/>
              <a:gd name="connsiteX4" fmla="*/ 516624 w 529279"/>
              <a:gd name="connsiteY4" fmla="*/ 281313 h 281352"/>
              <a:gd name="connsiteX5" fmla="*/ 504203 w 529279"/>
              <a:gd name="connsiteY5" fmla="*/ 268891 h 281352"/>
              <a:gd name="connsiteX6" fmla="*/ 268533 w 529279"/>
              <a:gd name="connsiteY6" fmla="*/ 25050 h 281352"/>
              <a:gd name="connsiteX7" fmla="*/ 24698 w 529279"/>
              <a:gd name="connsiteY7" fmla="*/ 260712 h 281352"/>
              <a:gd name="connsiteX8" fmla="*/ 24698 w 529279"/>
              <a:gd name="connsiteY8" fmla="*/ 268891 h 281352"/>
              <a:gd name="connsiteX9" fmla="*/ 12277 w 529279"/>
              <a:gd name="connsiteY9" fmla="*/ 281313 h 281352"/>
              <a:gd name="connsiteX10" fmla="*/ -145 w 529279"/>
              <a:gd name="connsiteY10" fmla="*/ 268891 h 28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279" h="281352">
                <a:moveTo>
                  <a:pt x="-145" y="268891"/>
                </a:moveTo>
                <a:cubicBezTo>
                  <a:pt x="-2518" y="122758"/>
                  <a:pt x="114026" y="2369"/>
                  <a:pt x="260158" y="-4"/>
                </a:cubicBezTo>
                <a:cubicBezTo>
                  <a:pt x="406292" y="-2376"/>
                  <a:pt x="526674" y="114167"/>
                  <a:pt x="529047" y="260294"/>
                </a:cubicBezTo>
                <a:cubicBezTo>
                  <a:pt x="529117" y="263162"/>
                  <a:pt x="529117" y="266030"/>
                  <a:pt x="529047" y="268891"/>
                </a:cubicBezTo>
                <a:cubicBezTo>
                  <a:pt x="529047" y="275751"/>
                  <a:pt x="523464" y="281313"/>
                  <a:pt x="516624" y="281313"/>
                </a:cubicBezTo>
                <a:cubicBezTo>
                  <a:pt x="509785" y="281313"/>
                  <a:pt x="504203" y="275751"/>
                  <a:pt x="504203" y="268891"/>
                </a:cubicBezTo>
                <a:cubicBezTo>
                  <a:pt x="506436" y="136478"/>
                  <a:pt x="400918" y="27311"/>
                  <a:pt x="268533" y="25050"/>
                </a:cubicBezTo>
                <a:cubicBezTo>
                  <a:pt x="136148" y="22788"/>
                  <a:pt x="26932" y="128299"/>
                  <a:pt x="24698" y="260712"/>
                </a:cubicBezTo>
                <a:cubicBezTo>
                  <a:pt x="24629" y="263441"/>
                  <a:pt x="24629" y="266163"/>
                  <a:pt x="24698" y="268891"/>
                </a:cubicBezTo>
                <a:cubicBezTo>
                  <a:pt x="24698" y="275751"/>
                  <a:pt x="19116" y="281313"/>
                  <a:pt x="12277" y="281313"/>
                </a:cubicBezTo>
                <a:cubicBezTo>
                  <a:pt x="5437" y="281313"/>
                  <a:pt x="-145" y="275751"/>
                  <a:pt x="-145" y="268891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7" name="Forma Livre: Forma 206">
            <a:extLst>
              <a:ext uri="{FF2B5EF4-FFF2-40B4-BE49-F238E27FC236}">
                <a16:creationId xmlns:a16="http://schemas.microsoft.com/office/drawing/2014/main" id="{8B1BA6F4-3DE7-4D54-AE12-6F4DD21799DA}"/>
              </a:ext>
            </a:extLst>
          </p:cNvPr>
          <p:cNvSpPr/>
          <p:nvPr/>
        </p:nvSpPr>
        <p:spPr>
          <a:xfrm>
            <a:off x="8055486" y="4733499"/>
            <a:ext cx="24879" cy="63410"/>
          </a:xfrm>
          <a:custGeom>
            <a:avLst/>
            <a:gdLst>
              <a:gd name="connsiteX0" fmla="*/ -128 w 24879"/>
              <a:gd name="connsiteY0" fmla="*/ 50020 h 63410"/>
              <a:gd name="connsiteX1" fmla="*/ -128 w 24879"/>
              <a:gd name="connsiteY1" fmla="*/ 13312 h 63410"/>
              <a:gd name="connsiteX2" fmla="*/ 11317 w 24879"/>
              <a:gd name="connsiteY2" fmla="*/ -4 h 63410"/>
              <a:gd name="connsiteX3" fmla="*/ 24646 w 24879"/>
              <a:gd name="connsiteY3" fmla="*/ 11449 h 63410"/>
              <a:gd name="connsiteX4" fmla="*/ 24646 w 24879"/>
              <a:gd name="connsiteY4" fmla="*/ 13312 h 63410"/>
              <a:gd name="connsiteX5" fmla="*/ 24646 w 24879"/>
              <a:gd name="connsiteY5" fmla="*/ 50020 h 63410"/>
              <a:gd name="connsiteX6" fmla="*/ 13201 w 24879"/>
              <a:gd name="connsiteY6" fmla="*/ 63335 h 63410"/>
              <a:gd name="connsiteX7" fmla="*/ -128 w 24879"/>
              <a:gd name="connsiteY7" fmla="*/ 51883 h 63410"/>
              <a:gd name="connsiteX8" fmla="*/ -128 w 24879"/>
              <a:gd name="connsiteY8" fmla="*/ 50020 h 6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9" h="63410">
                <a:moveTo>
                  <a:pt x="-128" y="50020"/>
                </a:moveTo>
                <a:lnTo>
                  <a:pt x="-128" y="13312"/>
                </a:lnTo>
                <a:cubicBezTo>
                  <a:pt x="-617" y="6473"/>
                  <a:pt x="4478" y="506"/>
                  <a:pt x="11317" y="-4"/>
                </a:cubicBezTo>
                <a:cubicBezTo>
                  <a:pt x="18156" y="-520"/>
                  <a:pt x="24157" y="4609"/>
                  <a:pt x="24646" y="11449"/>
                </a:cubicBezTo>
                <a:cubicBezTo>
                  <a:pt x="24716" y="12070"/>
                  <a:pt x="24716" y="12691"/>
                  <a:pt x="24646" y="13312"/>
                </a:cubicBezTo>
                <a:lnTo>
                  <a:pt x="24646" y="50020"/>
                </a:lnTo>
                <a:cubicBezTo>
                  <a:pt x="25134" y="56859"/>
                  <a:pt x="20040" y="62826"/>
                  <a:pt x="13201" y="63335"/>
                </a:cubicBezTo>
                <a:cubicBezTo>
                  <a:pt x="6362" y="63851"/>
                  <a:pt x="360" y="58722"/>
                  <a:pt x="-128" y="51883"/>
                </a:cubicBezTo>
                <a:cubicBezTo>
                  <a:pt x="-198" y="51262"/>
                  <a:pt x="-198" y="50641"/>
                  <a:pt x="-128" y="50020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8" name="Forma Livre: Forma 207">
            <a:extLst>
              <a:ext uri="{FF2B5EF4-FFF2-40B4-BE49-F238E27FC236}">
                <a16:creationId xmlns:a16="http://schemas.microsoft.com/office/drawing/2014/main" id="{07E881DA-1C2F-44CD-A8D1-63CB97BE08E1}"/>
              </a:ext>
            </a:extLst>
          </p:cNvPr>
          <p:cNvSpPr/>
          <p:nvPr/>
        </p:nvSpPr>
        <p:spPr>
          <a:xfrm>
            <a:off x="8055486" y="4845340"/>
            <a:ext cx="24859" cy="61622"/>
          </a:xfrm>
          <a:custGeom>
            <a:avLst/>
            <a:gdLst>
              <a:gd name="connsiteX0" fmla="*/ -128 w 24859"/>
              <a:gd name="connsiteY0" fmla="*/ 48511 h 61622"/>
              <a:gd name="connsiteX1" fmla="*/ -128 w 24859"/>
              <a:gd name="connsiteY1" fmla="*/ 11455 h 61622"/>
              <a:gd name="connsiteX2" fmla="*/ 13201 w 24859"/>
              <a:gd name="connsiteY2" fmla="*/ -5 h 61622"/>
              <a:gd name="connsiteX3" fmla="*/ 24646 w 24859"/>
              <a:gd name="connsiteY3" fmla="*/ 11455 h 61622"/>
              <a:gd name="connsiteX4" fmla="*/ 24646 w 24859"/>
              <a:gd name="connsiteY4" fmla="*/ 48232 h 61622"/>
              <a:gd name="connsiteX5" fmla="*/ 13201 w 24859"/>
              <a:gd name="connsiteY5" fmla="*/ 61547 h 61622"/>
              <a:gd name="connsiteX6" fmla="*/ -128 w 24859"/>
              <a:gd name="connsiteY6" fmla="*/ 50095 h 61622"/>
              <a:gd name="connsiteX7" fmla="*/ -128 w 24859"/>
              <a:gd name="connsiteY7" fmla="*/ 48232 h 6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59" h="61622">
                <a:moveTo>
                  <a:pt x="-128" y="48511"/>
                </a:moveTo>
                <a:lnTo>
                  <a:pt x="-128" y="11455"/>
                </a:lnTo>
                <a:cubicBezTo>
                  <a:pt x="360" y="4616"/>
                  <a:pt x="6362" y="-514"/>
                  <a:pt x="13201" y="-5"/>
                </a:cubicBezTo>
                <a:cubicBezTo>
                  <a:pt x="19342" y="456"/>
                  <a:pt x="24157" y="5327"/>
                  <a:pt x="24646" y="11455"/>
                </a:cubicBezTo>
                <a:lnTo>
                  <a:pt x="24646" y="48232"/>
                </a:lnTo>
                <a:cubicBezTo>
                  <a:pt x="25134" y="55071"/>
                  <a:pt x="20040" y="61038"/>
                  <a:pt x="13201" y="61547"/>
                </a:cubicBezTo>
                <a:cubicBezTo>
                  <a:pt x="6362" y="62064"/>
                  <a:pt x="360" y="56935"/>
                  <a:pt x="-128" y="50095"/>
                </a:cubicBezTo>
                <a:cubicBezTo>
                  <a:pt x="-198" y="49474"/>
                  <a:pt x="-198" y="48853"/>
                  <a:pt x="-128" y="48232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9" name="Forma Livre: Forma 208">
            <a:extLst>
              <a:ext uri="{FF2B5EF4-FFF2-40B4-BE49-F238E27FC236}">
                <a16:creationId xmlns:a16="http://schemas.microsoft.com/office/drawing/2014/main" id="{2FA03E17-AD66-4DFD-AFA2-41DA8EFFD58D}"/>
              </a:ext>
            </a:extLst>
          </p:cNvPr>
          <p:cNvSpPr/>
          <p:nvPr/>
        </p:nvSpPr>
        <p:spPr>
          <a:xfrm>
            <a:off x="8055486" y="4955952"/>
            <a:ext cx="24859" cy="61622"/>
          </a:xfrm>
          <a:custGeom>
            <a:avLst/>
            <a:gdLst>
              <a:gd name="connsiteX0" fmla="*/ -128 w 24859"/>
              <a:gd name="connsiteY0" fmla="*/ 48232 h 61622"/>
              <a:gd name="connsiteX1" fmla="*/ -128 w 24859"/>
              <a:gd name="connsiteY1" fmla="*/ 11454 h 61622"/>
              <a:gd name="connsiteX2" fmla="*/ 13201 w 24859"/>
              <a:gd name="connsiteY2" fmla="*/ -5 h 61622"/>
              <a:gd name="connsiteX3" fmla="*/ 24646 w 24859"/>
              <a:gd name="connsiteY3" fmla="*/ 11454 h 61622"/>
              <a:gd name="connsiteX4" fmla="*/ 24646 w 24859"/>
              <a:gd name="connsiteY4" fmla="*/ 48232 h 61622"/>
              <a:gd name="connsiteX5" fmla="*/ 13201 w 24859"/>
              <a:gd name="connsiteY5" fmla="*/ 61547 h 61622"/>
              <a:gd name="connsiteX6" fmla="*/ -128 w 24859"/>
              <a:gd name="connsiteY6" fmla="*/ 50095 h 61622"/>
              <a:gd name="connsiteX7" fmla="*/ -128 w 24859"/>
              <a:gd name="connsiteY7" fmla="*/ 48232 h 6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59" h="61622">
                <a:moveTo>
                  <a:pt x="-128" y="48232"/>
                </a:moveTo>
                <a:lnTo>
                  <a:pt x="-128" y="11454"/>
                </a:lnTo>
                <a:cubicBezTo>
                  <a:pt x="360" y="4615"/>
                  <a:pt x="6362" y="-514"/>
                  <a:pt x="13201" y="-5"/>
                </a:cubicBezTo>
                <a:cubicBezTo>
                  <a:pt x="19342" y="456"/>
                  <a:pt x="24157" y="5327"/>
                  <a:pt x="24646" y="11454"/>
                </a:cubicBezTo>
                <a:lnTo>
                  <a:pt x="24646" y="48232"/>
                </a:lnTo>
                <a:cubicBezTo>
                  <a:pt x="25134" y="55071"/>
                  <a:pt x="20040" y="61038"/>
                  <a:pt x="13201" y="61547"/>
                </a:cubicBezTo>
                <a:cubicBezTo>
                  <a:pt x="6362" y="62064"/>
                  <a:pt x="360" y="56934"/>
                  <a:pt x="-128" y="50095"/>
                </a:cubicBezTo>
                <a:cubicBezTo>
                  <a:pt x="-198" y="49474"/>
                  <a:pt x="-198" y="48853"/>
                  <a:pt x="-128" y="48232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0" name="Forma Livre: Forma 209">
            <a:extLst>
              <a:ext uri="{FF2B5EF4-FFF2-40B4-BE49-F238E27FC236}">
                <a16:creationId xmlns:a16="http://schemas.microsoft.com/office/drawing/2014/main" id="{8F5C46E0-B80F-4287-ADA2-5D58BF999D65}"/>
              </a:ext>
            </a:extLst>
          </p:cNvPr>
          <p:cNvSpPr/>
          <p:nvPr/>
        </p:nvSpPr>
        <p:spPr>
          <a:xfrm>
            <a:off x="5645526" y="2238439"/>
            <a:ext cx="24844" cy="61621"/>
          </a:xfrm>
          <a:custGeom>
            <a:avLst/>
            <a:gdLst>
              <a:gd name="connsiteX0" fmla="*/ -181 w 24844"/>
              <a:gd name="connsiteY0" fmla="*/ 49160 h 61621"/>
              <a:gd name="connsiteX1" fmla="*/ -181 w 24844"/>
              <a:gd name="connsiteY1" fmla="*/ 12383 h 61621"/>
              <a:gd name="connsiteX2" fmla="*/ 12241 w 24844"/>
              <a:gd name="connsiteY2" fmla="*/ -39 h 61621"/>
              <a:gd name="connsiteX3" fmla="*/ 24663 w 24844"/>
              <a:gd name="connsiteY3" fmla="*/ 12383 h 61621"/>
              <a:gd name="connsiteX4" fmla="*/ 24663 w 24844"/>
              <a:gd name="connsiteY4" fmla="*/ 49160 h 61621"/>
              <a:gd name="connsiteX5" fmla="*/ 12241 w 24844"/>
              <a:gd name="connsiteY5" fmla="*/ 61582 h 61621"/>
              <a:gd name="connsiteX6" fmla="*/ -181 w 24844"/>
              <a:gd name="connsiteY6" fmla="*/ 49160 h 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44" h="61621">
                <a:moveTo>
                  <a:pt x="-181" y="49160"/>
                </a:moveTo>
                <a:lnTo>
                  <a:pt x="-181" y="12383"/>
                </a:lnTo>
                <a:cubicBezTo>
                  <a:pt x="-181" y="5523"/>
                  <a:pt x="5381" y="-39"/>
                  <a:pt x="12241" y="-39"/>
                </a:cubicBezTo>
                <a:cubicBezTo>
                  <a:pt x="19101" y="-39"/>
                  <a:pt x="24663" y="5523"/>
                  <a:pt x="24663" y="12383"/>
                </a:cubicBezTo>
                <a:lnTo>
                  <a:pt x="24663" y="49160"/>
                </a:lnTo>
                <a:cubicBezTo>
                  <a:pt x="24663" y="56020"/>
                  <a:pt x="19101" y="61582"/>
                  <a:pt x="12241" y="61582"/>
                </a:cubicBezTo>
                <a:cubicBezTo>
                  <a:pt x="5381" y="61582"/>
                  <a:pt x="-181" y="56020"/>
                  <a:pt x="-181" y="49160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1" name="Forma Livre: Forma 210">
            <a:extLst>
              <a:ext uri="{FF2B5EF4-FFF2-40B4-BE49-F238E27FC236}">
                <a16:creationId xmlns:a16="http://schemas.microsoft.com/office/drawing/2014/main" id="{16D6711F-D121-45FE-8B09-EBC4CE91DCB0}"/>
              </a:ext>
            </a:extLst>
          </p:cNvPr>
          <p:cNvSpPr/>
          <p:nvPr/>
        </p:nvSpPr>
        <p:spPr>
          <a:xfrm>
            <a:off x="5645526" y="2348771"/>
            <a:ext cx="24844" cy="61621"/>
          </a:xfrm>
          <a:custGeom>
            <a:avLst/>
            <a:gdLst>
              <a:gd name="connsiteX0" fmla="*/ -181 w 24844"/>
              <a:gd name="connsiteY0" fmla="*/ 49160 h 61621"/>
              <a:gd name="connsiteX1" fmla="*/ -181 w 24844"/>
              <a:gd name="connsiteY1" fmla="*/ 12383 h 61621"/>
              <a:gd name="connsiteX2" fmla="*/ 12241 w 24844"/>
              <a:gd name="connsiteY2" fmla="*/ -39 h 61621"/>
              <a:gd name="connsiteX3" fmla="*/ 24663 w 24844"/>
              <a:gd name="connsiteY3" fmla="*/ 12383 h 61621"/>
              <a:gd name="connsiteX4" fmla="*/ 24663 w 24844"/>
              <a:gd name="connsiteY4" fmla="*/ 49160 h 61621"/>
              <a:gd name="connsiteX5" fmla="*/ 12241 w 24844"/>
              <a:gd name="connsiteY5" fmla="*/ 61582 h 61621"/>
              <a:gd name="connsiteX6" fmla="*/ -181 w 24844"/>
              <a:gd name="connsiteY6" fmla="*/ 49160 h 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44" h="61621">
                <a:moveTo>
                  <a:pt x="-181" y="49160"/>
                </a:moveTo>
                <a:lnTo>
                  <a:pt x="-181" y="12383"/>
                </a:lnTo>
                <a:cubicBezTo>
                  <a:pt x="-181" y="5523"/>
                  <a:pt x="5381" y="-39"/>
                  <a:pt x="12241" y="-39"/>
                </a:cubicBezTo>
                <a:cubicBezTo>
                  <a:pt x="19101" y="-39"/>
                  <a:pt x="24663" y="5523"/>
                  <a:pt x="24663" y="12383"/>
                </a:cubicBezTo>
                <a:lnTo>
                  <a:pt x="24663" y="49160"/>
                </a:lnTo>
                <a:cubicBezTo>
                  <a:pt x="24663" y="56020"/>
                  <a:pt x="19101" y="61582"/>
                  <a:pt x="12241" y="61582"/>
                </a:cubicBezTo>
                <a:cubicBezTo>
                  <a:pt x="5381" y="61582"/>
                  <a:pt x="-181" y="56020"/>
                  <a:pt x="-181" y="49160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2" name="Forma Livre: Forma 211">
            <a:extLst>
              <a:ext uri="{FF2B5EF4-FFF2-40B4-BE49-F238E27FC236}">
                <a16:creationId xmlns:a16="http://schemas.microsoft.com/office/drawing/2014/main" id="{BB7087B2-81DA-44DC-9E2A-9E9A1FE0844A}"/>
              </a:ext>
            </a:extLst>
          </p:cNvPr>
          <p:cNvSpPr/>
          <p:nvPr/>
        </p:nvSpPr>
        <p:spPr>
          <a:xfrm>
            <a:off x="5645526" y="2459104"/>
            <a:ext cx="24844" cy="61621"/>
          </a:xfrm>
          <a:custGeom>
            <a:avLst/>
            <a:gdLst>
              <a:gd name="connsiteX0" fmla="*/ -181 w 24844"/>
              <a:gd name="connsiteY0" fmla="*/ 49160 h 61621"/>
              <a:gd name="connsiteX1" fmla="*/ -181 w 24844"/>
              <a:gd name="connsiteY1" fmla="*/ 12383 h 61621"/>
              <a:gd name="connsiteX2" fmla="*/ 12241 w 24844"/>
              <a:gd name="connsiteY2" fmla="*/ -39 h 61621"/>
              <a:gd name="connsiteX3" fmla="*/ 24663 w 24844"/>
              <a:gd name="connsiteY3" fmla="*/ 12383 h 61621"/>
              <a:gd name="connsiteX4" fmla="*/ 24663 w 24844"/>
              <a:gd name="connsiteY4" fmla="*/ 49160 h 61621"/>
              <a:gd name="connsiteX5" fmla="*/ 12241 w 24844"/>
              <a:gd name="connsiteY5" fmla="*/ 61582 h 61621"/>
              <a:gd name="connsiteX6" fmla="*/ -181 w 24844"/>
              <a:gd name="connsiteY6" fmla="*/ 49160 h 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44" h="61621">
                <a:moveTo>
                  <a:pt x="-181" y="49160"/>
                </a:moveTo>
                <a:lnTo>
                  <a:pt x="-181" y="12383"/>
                </a:lnTo>
                <a:cubicBezTo>
                  <a:pt x="-181" y="5523"/>
                  <a:pt x="5381" y="-39"/>
                  <a:pt x="12241" y="-39"/>
                </a:cubicBezTo>
                <a:cubicBezTo>
                  <a:pt x="19101" y="-39"/>
                  <a:pt x="24663" y="5523"/>
                  <a:pt x="24663" y="12383"/>
                </a:cubicBezTo>
                <a:lnTo>
                  <a:pt x="24663" y="49160"/>
                </a:lnTo>
                <a:cubicBezTo>
                  <a:pt x="24663" y="56020"/>
                  <a:pt x="19101" y="61582"/>
                  <a:pt x="12241" y="61582"/>
                </a:cubicBezTo>
                <a:cubicBezTo>
                  <a:pt x="5381" y="61582"/>
                  <a:pt x="-181" y="56020"/>
                  <a:pt x="-181" y="49160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3" name="Forma Livre: Forma 212">
            <a:extLst>
              <a:ext uri="{FF2B5EF4-FFF2-40B4-BE49-F238E27FC236}">
                <a16:creationId xmlns:a16="http://schemas.microsoft.com/office/drawing/2014/main" id="{F54C6DA5-1945-458D-9656-5EEF8AAFCFB1}"/>
              </a:ext>
            </a:extLst>
          </p:cNvPr>
          <p:cNvSpPr/>
          <p:nvPr/>
        </p:nvSpPr>
        <p:spPr>
          <a:xfrm>
            <a:off x="5568551" y="4640509"/>
            <a:ext cx="81999" cy="515919"/>
          </a:xfrm>
          <a:custGeom>
            <a:avLst/>
            <a:gdLst>
              <a:gd name="connsiteX0" fmla="*/ -181 w 81999"/>
              <a:gd name="connsiteY0" fmla="*/ 507157 h 515919"/>
              <a:gd name="connsiteX1" fmla="*/ 36527 w 81999"/>
              <a:gd name="connsiteY1" fmla="*/ 463750 h 515919"/>
              <a:gd name="connsiteX2" fmla="*/ 64442 w 81999"/>
              <a:gd name="connsiteY2" fmla="*/ 435835 h 515919"/>
              <a:gd name="connsiteX3" fmla="*/ 36527 w 81999"/>
              <a:gd name="connsiteY3" fmla="*/ 407920 h 515919"/>
              <a:gd name="connsiteX4" fmla="*/ -181 w 81999"/>
              <a:gd name="connsiteY4" fmla="*/ 364513 h 515919"/>
              <a:gd name="connsiteX5" fmla="*/ 36527 w 81999"/>
              <a:gd name="connsiteY5" fmla="*/ 321106 h 515919"/>
              <a:gd name="connsiteX6" fmla="*/ 64442 w 81999"/>
              <a:gd name="connsiteY6" fmla="*/ 293191 h 515919"/>
              <a:gd name="connsiteX7" fmla="*/ 36527 w 81999"/>
              <a:gd name="connsiteY7" fmla="*/ 265276 h 515919"/>
              <a:gd name="connsiteX8" fmla="*/ -181 w 81999"/>
              <a:gd name="connsiteY8" fmla="*/ 221869 h 515919"/>
              <a:gd name="connsiteX9" fmla="*/ 36527 w 81999"/>
              <a:gd name="connsiteY9" fmla="*/ 178462 h 515919"/>
              <a:gd name="connsiteX10" fmla="*/ 64442 w 81999"/>
              <a:gd name="connsiteY10" fmla="*/ 150547 h 515919"/>
              <a:gd name="connsiteX11" fmla="*/ 36527 w 81999"/>
              <a:gd name="connsiteY11" fmla="*/ 122633 h 515919"/>
              <a:gd name="connsiteX12" fmla="*/ -181 w 81999"/>
              <a:gd name="connsiteY12" fmla="*/ 79225 h 515919"/>
              <a:gd name="connsiteX13" fmla="*/ 36527 w 81999"/>
              <a:gd name="connsiteY13" fmla="*/ 35818 h 515919"/>
              <a:gd name="connsiteX14" fmla="*/ 64442 w 81999"/>
              <a:gd name="connsiteY14" fmla="*/ 7903 h 515919"/>
              <a:gd name="connsiteX15" fmla="*/ 73912 w 81999"/>
              <a:gd name="connsiteY15" fmla="*/ -4 h 515919"/>
              <a:gd name="connsiteX16" fmla="*/ 81818 w 81999"/>
              <a:gd name="connsiteY16" fmla="*/ 7903 h 515919"/>
              <a:gd name="connsiteX17" fmla="*/ 45111 w 81999"/>
              <a:gd name="connsiteY17" fmla="*/ 51380 h 515919"/>
              <a:gd name="connsiteX18" fmla="*/ 17196 w 81999"/>
              <a:gd name="connsiteY18" fmla="*/ 79295 h 515919"/>
              <a:gd name="connsiteX19" fmla="*/ 45111 w 81999"/>
              <a:gd name="connsiteY19" fmla="*/ 107209 h 515919"/>
              <a:gd name="connsiteX20" fmla="*/ 81818 w 81999"/>
              <a:gd name="connsiteY20" fmla="*/ 150686 h 515919"/>
              <a:gd name="connsiteX21" fmla="*/ 45111 w 81999"/>
              <a:gd name="connsiteY21" fmla="*/ 194094 h 515919"/>
              <a:gd name="connsiteX22" fmla="*/ 17196 w 81999"/>
              <a:gd name="connsiteY22" fmla="*/ 222009 h 515919"/>
              <a:gd name="connsiteX23" fmla="*/ 45111 w 81999"/>
              <a:gd name="connsiteY23" fmla="*/ 249923 h 515919"/>
              <a:gd name="connsiteX24" fmla="*/ 81818 w 81999"/>
              <a:gd name="connsiteY24" fmla="*/ 293330 h 515919"/>
              <a:gd name="connsiteX25" fmla="*/ 45111 w 81999"/>
              <a:gd name="connsiteY25" fmla="*/ 336738 h 515919"/>
              <a:gd name="connsiteX26" fmla="*/ 17196 w 81999"/>
              <a:gd name="connsiteY26" fmla="*/ 364653 h 515919"/>
              <a:gd name="connsiteX27" fmla="*/ 45111 w 81999"/>
              <a:gd name="connsiteY27" fmla="*/ 392567 h 515919"/>
              <a:gd name="connsiteX28" fmla="*/ 81818 w 81999"/>
              <a:gd name="connsiteY28" fmla="*/ 435904 h 515919"/>
              <a:gd name="connsiteX29" fmla="*/ 45111 w 81999"/>
              <a:gd name="connsiteY29" fmla="*/ 479312 h 515919"/>
              <a:gd name="connsiteX30" fmla="*/ 17196 w 81999"/>
              <a:gd name="connsiteY30" fmla="*/ 507227 h 515919"/>
              <a:gd name="connsiteX31" fmla="*/ 8543 w 81999"/>
              <a:gd name="connsiteY31" fmla="*/ 515880 h 515919"/>
              <a:gd name="connsiteX32" fmla="*/ -111 w 81999"/>
              <a:gd name="connsiteY32" fmla="*/ 507227 h 51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1999" h="515919">
                <a:moveTo>
                  <a:pt x="-181" y="507157"/>
                </a:moveTo>
                <a:cubicBezTo>
                  <a:pt x="-181" y="484197"/>
                  <a:pt x="19289" y="473310"/>
                  <a:pt x="36527" y="463750"/>
                </a:cubicBezTo>
                <a:cubicBezTo>
                  <a:pt x="53764" y="454189"/>
                  <a:pt x="64442" y="447489"/>
                  <a:pt x="64442" y="435835"/>
                </a:cubicBezTo>
                <a:cubicBezTo>
                  <a:pt x="64442" y="424180"/>
                  <a:pt x="53904" y="417272"/>
                  <a:pt x="36527" y="407920"/>
                </a:cubicBezTo>
                <a:cubicBezTo>
                  <a:pt x="19150" y="398569"/>
                  <a:pt x="-181" y="387473"/>
                  <a:pt x="-181" y="364513"/>
                </a:cubicBezTo>
                <a:cubicBezTo>
                  <a:pt x="-181" y="341553"/>
                  <a:pt x="19289" y="330667"/>
                  <a:pt x="36527" y="321106"/>
                </a:cubicBezTo>
                <a:cubicBezTo>
                  <a:pt x="53764" y="311545"/>
                  <a:pt x="64442" y="304845"/>
                  <a:pt x="64442" y="293191"/>
                </a:cubicBezTo>
                <a:cubicBezTo>
                  <a:pt x="64442" y="281536"/>
                  <a:pt x="53904" y="274558"/>
                  <a:pt x="36527" y="265276"/>
                </a:cubicBezTo>
                <a:cubicBezTo>
                  <a:pt x="19150" y="255995"/>
                  <a:pt x="-181" y="244829"/>
                  <a:pt x="-181" y="221869"/>
                </a:cubicBezTo>
                <a:cubicBezTo>
                  <a:pt x="-181" y="198909"/>
                  <a:pt x="19289" y="188023"/>
                  <a:pt x="36527" y="178462"/>
                </a:cubicBezTo>
                <a:cubicBezTo>
                  <a:pt x="53764" y="168901"/>
                  <a:pt x="64442" y="162201"/>
                  <a:pt x="64442" y="150547"/>
                </a:cubicBezTo>
                <a:cubicBezTo>
                  <a:pt x="64442" y="138892"/>
                  <a:pt x="53904" y="131914"/>
                  <a:pt x="36527" y="122633"/>
                </a:cubicBezTo>
                <a:cubicBezTo>
                  <a:pt x="19150" y="113351"/>
                  <a:pt x="-181" y="102254"/>
                  <a:pt x="-181" y="79225"/>
                </a:cubicBezTo>
                <a:cubicBezTo>
                  <a:pt x="-181" y="56195"/>
                  <a:pt x="19289" y="45379"/>
                  <a:pt x="36527" y="35818"/>
                </a:cubicBezTo>
                <a:cubicBezTo>
                  <a:pt x="53764" y="26257"/>
                  <a:pt x="64442" y="19557"/>
                  <a:pt x="64442" y="7903"/>
                </a:cubicBezTo>
                <a:cubicBezTo>
                  <a:pt x="64874" y="3102"/>
                  <a:pt x="69110" y="-436"/>
                  <a:pt x="73912" y="-4"/>
                </a:cubicBezTo>
                <a:cubicBezTo>
                  <a:pt x="78113" y="373"/>
                  <a:pt x="81442" y="3702"/>
                  <a:pt x="81818" y="7903"/>
                </a:cubicBezTo>
                <a:cubicBezTo>
                  <a:pt x="81818" y="30933"/>
                  <a:pt x="62278" y="41819"/>
                  <a:pt x="45111" y="51380"/>
                </a:cubicBezTo>
                <a:cubicBezTo>
                  <a:pt x="27943" y="60941"/>
                  <a:pt x="17196" y="67641"/>
                  <a:pt x="17196" y="79295"/>
                </a:cubicBezTo>
                <a:cubicBezTo>
                  <a:pt x="17196" y="90949"/>
                  <a:pt x="27734" y="97928"/>
                  <a:pt x="45111" y="107209"/>
                </a:cubicBezTo>
                <a:cubicBezTo>
                  <a:pt x="62487" y="116491"/>
                  <a:pt x="81818" y="127657"/>
                  <a:pt x="81818" y="150686"/>
                </a:cubicBezTo>
                <a:cubicBezTo>
                  <a:pt x="81818" y="173716"/>
                  <a:pt x="62278" y="184533"/>
                  <a:pt x="45111" y="194094"/>
                </a:cubicBezTo>
                <a:cubicBezTo>
                  <a:pt x="27943" y="203655"/>
                  <a:pt x="17196" y="210354"/>
                  <a:pt x="17196" y="222009"/>
                </a:cubicBezTo>
                <a:cubicBezTo>
                  <a:pt x="17196" y="233663"/>
                  <a:pt x="27734" y="240642"/>
                  <a:pt x="45111" y="249923"/>
                </a:cubicBezTo>
                <a:cubicBezTo>
                  <a:pt x="62487" y="259205"/>
                  <a:pt x="81818" y="270301"/>
                  <a:pt x="81818" y="293330"/>
                </a:cubicBezTo>
                <a:cubicBezTo>
                  <a:pt x="81818" y="316360"/>
                  <a:pt x="62278" y="327177"/>
                  <a:pt x="45111" y="336738"/>
                </a:cubicBezTo>
                <a:cubicBezTo>
                  <a:pt x="27943" y="346299"/>
                  <a:pt x="17196" y="352998"/>
                  <a:pt x="17196" y="364653"/>
                </a:cubicBezTo>
                <a:cubicBezTo>
                  <a:pt x="17196" y="376307"/>
                  <a:pt x="27734" y="383216"/>
                  <a:pt x="45111" y="392567"/>
                </a:cubicBezTo>
                <a:cubicBezTo>
                  <a:pt x="62487" y="401918"/>
                  <a:pt x="81818" y="412945"/>
                  <a:pt x="81818" y="435904"/>
                </a:cubicBezTo>
                <a:cubicBezTo>
                  <a:pt x="81818" y="458865"/>
                  <a:pt x="62278" y="469751"/>
                  <a:pt x="45111" y="479312"/>
                </a:cubicBezTo>
                <a:cubicBezTo>
                  <a:pt x="27943" y="488873"/>
                  <a:pt x="17196" y="495642"/>
                  <a:pt x="17196" y="507227"/>
                </a:cubicBezTo>
                <a:cubicBezTo>
                  <a:pt x="17196" y="512007"/>
                  <a:pt x="13323" y="515880"/>
                  <a:pt x="8543" y="515880"/>
                </a:cubicBezTo>
                <a:cubicBezTo>
                  <a:pt x="3762" y="515880"/>
                  <a:pt x="-111" y="512007"/>
                  <a:pt x="-111" y="507227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4" name="Forma Livre: Forma 213">
            <a:extLst>
              <a:ext uri="{FF2B5EF4-FFF2-40B4-BE49-F238E27FC236}">
                <a16:creationId xmlns:a16="http://schemas.microsoft.com/office/drawing/2014/main" id="{69BD7796-13E8-49FE-9550-BB37A95B57E0}"/>
              </a:ext>
            </a:extLst>
          </p:cNvPr>
          <p:cNvSpPr/>
          <p:nvPr/>
        </p:nvSpPr>
        <p:spPr>
          <a:xfrm>
            <a:off x="4703686" y="1981135"/>
            <a:ext cx="82069" cy="516198"/>
          </a:xfrm>
          <a:custGeom>
            <a:avLst/>
            <a:gdLst>
              <a:gd name="connsiteX0" fmla="*/ -181 w 82069"/>
              <a:gd name="connsiteY0" fmla="*/ 507938 h 516198"/>
              <a:gd name="connsiteX1" fmla="*/ 36597 w 82069"/>
              <a:gd name="connsiteY1" fmla="*/ 464530 h 516198"/>
              <a:gd name="connsiteX2" fmla="*/ 64512 w 82069"/>
              <a:gd name="connsiteY2" fmla="*/ 436616 h 516198"/>
              <a:gd name="connsiteX3" fmla="*/ 36597 w 82069"/>
              <a:gd name="connsiteY3" fmla="*/ 408701 h 516198"/>
              <a:gd name="connsiteX4" fmla="*/ -181 w 82069"/>
              <a:gd name="connsiteY4" fmla="*/ 365294 h 516198"/>
              <a:gd name="connsiteX5" fmla="*/ 36597 w 82069"/>
              <a:gd name="connsiteY5" fmla="*/ 321886 h 516198"/>
              <a:gd name="connsiteX6" fmla="*/ 64512 w 82069"/>
              <a:gd name="connsiteY6" fmla="*/ 293972 h 516198"/>
              <a:gd name="connsiteX7" fmla="*/ 36597 w 82069"/>
              <a:gd name="connsiteY7" fmla="*/ 266057 h 516198"/>
              <a:gd name="connsiteX8" fmla="*/ -181 w 82069"/>
              <a:gd name="connsiteY8" fmla="*/ 222650 h 516198"/>
              <a:gd name="connsiteX9" fmla="*/ 36597 w 82069"/>
              <a:gd name="connsiteY9" fmla="*/ 179243 h 516198"/>
              <a:gd name="connsiteX10" fmla="*/ 64512 w 82069"/>
              <a:gd name="connsiteY10" fmla="*/ 151328 h 516198"/>
              <a:gd name="connsiteX11" fmla="*/ 36597 w 82069"/>
              <a:gd name="connsiteY11" fmla="*/ 123413 h 516198"/>
              <a:gd name="connsiteX12" fmla="*/ -111 w 82069"/>
              <a:gd name="connsiteY12" fmla="*/ 79936 h 516198"/>
              <a:gd name="connsiteX13" fmla="*/ 36666 w 82069"/>
              <a:gd name="connsiteY13" fmla="*/ 36529 h 516198"/>
              <a:gd name="connsiteX14" fmla="*/ 64581 w 82069"/>
              <a:gd name="connsiteY14" fmla="*/ 8614 h 516198"/>
              <a:gd name="connsiteX15" fmla="*/ 73235 w 82069"/>
              <a:gd name="connsiteY15" fmla="*/ -39 h 516198"/>
              <a:gd name="connsiteX16" fmla="*/ 81888 w 82069"/>
              <a:gd name="connsiteY16" fmla="*/ 8614 h 516198"/>
              <a:gd name="connsiteX17" fmla="*/ 45180 w 82069"/>
              <a:gd name="connsiteY17" fmla="*/ 52022 h 516198"/>
              <a:gd name="connsiteX18" fmla="*/ 17266 w 82069"/>
              <a:gd name="connsiteY18" fmla="*/ 79936 h 516198"/>
              <a:gd name="connsiteX19" fmla="*/ 45180 w 82069"/>
              <a:gd name="connsiteY19" fmla="*/ 108200 h 516198"/>
              <a:gd name="connsiteX20" fmla="*/ 81888 w 82069"/>
              <a:gd name="connsiteY20" fmla="*/ 151607 h 516198"/>
              <a:gd name="connsiteX21" fmla="*/ 45180 w 82069"/>
              <a:gd name="connsiteY21" fmla="*/ 195014 h 516198"/>
              <a:gd name="connsiteX22" fmla="*/ 17266 w 82069"/>
              <a:gd name="connsiteY22" fmla="*/ 222929 h 516198"/>
              <a:gd name="connsiteX23" fmla="*/ 45180 w 82069"/>
              <a:gd name="connsiteY23" fmla="*/ 250844 h 516198"/>
              <a:gd name="connsiteX24" fmla="*/ 81888 w 82069"/>
              <a:gd name="connsiteY24" fmla="*/ 294251 h 516198"/>
              <a:gd name="connsiteX25" fmla="*/ 45180 w 82069"/>
              <a:gd name="connsiteY25" fmla="*/ 337658 h 516198"/>
              <a:gd name="connsiteX26" fmla="*/ 17266 w 82069"/>
              <a:gd name="connsiteY26" fmla="*/ 365573 h 516198"/>
              <a:gd name="connsiteX27" fmla="*/ 45180 w 82069"/>
              <a:gd name="connsiteY27" fmla="*/ 393488 h 516198"/>
              <a:gd name="connsiteX28" fmla="*/ 81888 w 82069"/>
              <a:gd name="connsiteY28" fmla="*/ 436895 h 516198"/>
              <a:gd name="connsiteX29" fmla="*/ 45180 w 82069"/>
              <a:gd name="connsiteY29" fmla="*/ 480302 h 516198"/>
              <a:gd name="connsiteX30" fmla="*/ 17266 w 82069"/>
              <a:gd name="connsiteY30" fmla="*/ 508217 h 516198"/>
              <a:gd name="connsiteX31" fmla="*/ 7796 w 82069"/>
              <a:gd name="connsiteY31" fmla="*/ 516124 h 516198"/>
              <a:gd name="connsiteX32" fmla="*/ -111 w 82069"/>
              <a:gd name="connsiteY32" fmla="*/ 508217 h 51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069" h="516198">
                <a:moveTo>
                  <a:pt x="-181" y="507938"/>
                </a:moveTo>
                <a:cubicBezTo>
                  <a:pt x="-181" y="484908"/>
                  <a:pt x="19359" y="474091"/>
                  <a:pt x="36597" y="464530"/>
                </a:cubicBezTo>
                <a:cubicBezTo>
                  <a:pt x="53834" y="454970"/>
                  <a:pt x="64512" y="448270"/>
                  <a:pt x="64512" y="436616"/>
                </a:cubicBezTo>
                <a:cubicBezTo>
                  <a:pt x="64512" y="424961"/>
                  <a:pt x="53974" y="417983"/>
                  <a:pt x="36597" y="408701"/>
                </a:cubicBezTo>
                <a:cubicBezTo>
                  <a:pt x="19220" y="399420"/>
                  <a:pt x="-181" y="388323"/>
                  <a:pt x="-181" y="365294"/>
                </a:cubicBezTo>
                <a:cubicBezTo>
                  <a:pt x="-181" y="342264"/>
                  <a:pt x="19359" y="331447"/>
                  <a:pt x="36597" y="321886"/>
                </a:cubicBezTo>
                <a:cubicBezTo>
                  <a:pt x="53834" y="312326"/>
                  <a:pt x="64512" y="305626"/>
                  <a:pt x="64512" y="293972"/>
                </a:cubicBezTo>
                <a:cubicBezTo>
                  <a:pt x="64512" y="282318"/>
                  <a:pt x="53974" y="275339"/>
                  <a:pt x="36597" y="266057"/>
                </a:cubicBezTo>
                <a:cubicBezTo>
                  <a:pt x="19220" y="256776"/>
                  <a:pt x="-181" y="245680"/>
                  <a:pt x="-181" y="222650"/>
                </a:cubicBezTo>
                <a:cubicBezTo>
                  <a:pt x="-181" y="199620"/>
                  <a:pt x="19359" y="188803"/>
                  <a:pt x="36597" y="179243"/>
                </a:cubicBezTo>
                <a:cubicBezTo>
                  <a:pt x="53834" y="169682"/>
                  <a:pt x="64512" y="162982"/>
                  <a:pt x="64512" y="151328"/>
                </a:cubicBezTo>
                <a:cubicBezTo>
                  <a:pt x="64512" y="139674"/>
                  <a:pt x="53974" y="132695"/>
                  <a:pt x="36597" y="123413"/>
                </a:cubicBezTo>
                <a:cubicBezTo>
                  <a:pt x="19220" y="114132"/>
                  <a:pt x="-111" y="102966"/>
                  <a:pt x="-111" y="79936"/>
                </a:cubicBezTo>
                <a:cubicBezTo>
                  <a:pt x="-111" y="56907"/>
                  <a:pt x="19429" y="46090"/>
                  <a:pt x="36666" y="36529"/>
                </a:cubicBezTo>
                <a:cubicBezTo>
                  <a:pt x="53904" y="26968"/>
                  <a:pt x="64581" y="20269"/>
                  <a:pt x="64581" y="8614"/>
                </a:cubicBezTo>
                <a:cubicBezTo>
                  <a:pt x="64581" y="3834"/>
                  <a:pt x="68454" y="-39"/>
                  <a:pt x="73235" y="-39"/>
                </a:cubicBezTo>
                <a:cubicBezTo>
                  <a:pt x="78015" y="-39"/>
                  <a:pt x="81888" y="3834"/>
                  <a:pt x="81888" y="8614"/>
                </a:cubicBezTo>
                <a:cubicBezTo>
                  <a:pt x="81888" y="31644"/>
                  <a:pt x="62418" y="42461"/>
                  <a:pt x="45180" y="52022"/>
                </a:cubicBezTo>
                <a:cubicBezTo>
                  <a:pt x="27943" y="61582"/>
                  <a:pt x="17266" y="68282"/>
                  <a:pt x="17266" y="79936"/>
                </a:cubicBezTo>
                <a:cubicBezTo>
                  <a:pt x="17266" y="91591"/>
                  <a:pt x="27804" y="98569"/>
                  <a:pt x="45180" y="108200"/>
                </a:cubicBezTo>
                <a:cubicBezTo>
                  <a:pt x="62557" y="117830"/>
                  <a:pt x="81888" y="128577"/>
                  <a:pt x="81888" y="151607"/>
                </a:cubicBezTo>
                <a:cubicBezTo>
                  <a:pt x="81888" y="174637"/>
                  <a:pt x="62418" y="185454"/>
                  <a:pt x="45180" y="195014"/>
                </a:cubicBezTo>
                <a:cubicBezTo>
                  <a:pt x="27943" y="204575"/>
                  <a:pt x="17266" y="211275"/>
                  <a:pt x="17266" y="222929"/>
                </a:cubicBezTo>
                <a:cubicBezTo>
                  <a:pt x="17266" y="234583"/>
                  <a:pt x="27804" y="241562"/>
                  <a:pt x="45180" y="250844"/>
                </a:cubicBezTo>
                <a:cubicBezTo>
                  <a:pt x="62557" y="260125"/>
                  <a:pt x="81888" y="271221"/>
                  <a:pt x="81888" y="294251"/>
                </a:cubicBezTo>
                <a:cubicBezTo>
                  <a:pt x="81888" y="317281"/>
                  <a:pt x="62418" y="328098"/>
                  <a:pt x="45180" y="337658"/>
                </a:cubicBezTo>
                <a:cubicBezTo>
                  <a:pt x="27943" y="347219"/>
                  <a:pt x="17266" y="353919"/>
                  <a:pt x="17266" y="365573"/>
                </a:cubicBezTo>
                <a:cubicBezTo>
                  <a:pt x="17266" y="377227"/>
                  <a:pt x="27804" y="384206"/>
                  <a:pt x="45180" y="393488"/>
                </a:cubicBezTo>
                <a:cubicBezTo>
                  <a:pt x="62557" y="402769"/>
                  <a:pt x="81888" y="413865"/>
                  <a:pt x="81888" y="436895"/>
                </a:cubicBezTo>
                <a:cubicBezTo>
                  <a:pt x="81888" y="459924"/>
                  <a:pt x="62418" y="470742"/>
                  <a:pt x="45180" y="480302"/>
                </a:cubicBezTo>
                <a:cubicBezTo>
                  <a:pt x="27943" y="489863"/>
                  <a:pt x="17266" y="496562"/>
                  <a:pt x="17266" y="508217"/>
                </a:cubicBezTo>
                <a:cubicBezTo>
                  <a:pt x="16833" y="513018"/>
                  <a:pt x="12597" y="516556"/>
                  <a:pt x="7796" y="516124"/>
                </a:cubicBezTo>
                <a:cubicBezTo>
                  <a:pt x="3595" y="515747"/>
                  <a:pt x="266" y="512418"/>
                  <a:pt x="-111" y="508217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5" name="Forma Livre: Forma 214">
            <a:extLst>
              <a:ext uri="{FF2B5EF4-FFF2-40B4-BE49-F238E27FC236}">
                <a16:creationId xmlns:a16="http://schemas.microsoft.com/office/drawing/2014/main" id="{FC24033A-4D89-48AE-8A42-FE977E5B8C9F}"/>
              </a:ext>
            </a:extLst>
          </p:cNvPr>
          <p:cNvSpPr/>
          <p:nvPr/>
        </p:nvSpPr>
        <p:spPr>
          <a:xfrm>
            <a:off x="9127321" y="2138923"/>
            <a:ext cx="517431" cy="82035"/>
          </a:xfrm>
          <a:custGeom>
            <a:avLst/>
            <a:gdLst>
              <a:gd name="connsiteX0" fmla="*/ 8404 w 517431"/>
              <a:gd name="connsiteY0" fmla="*/ -39 h 82035"/>
              <a:gd name="connsiteX1" fmla="*/ 51811 w 517431"/>
              <a:gd name="connsiteY1" fmla="*/ 36668 h 82035"/>
              <a:gd name="connsiteX2" fmla="*/ 79725 w 517431"/>
              <a:gd name="connsiteY2" fmla="*/ 64583 h 82035"/>
              <a:gd name="connsiteX3" fmla="*/ 107640 w 517431"/>
              <a:gd name="connsiteY3" fmla="*/ 36668 h 82035"/>
              <a:gd name="connsiteX4" fmla="*/ 151047 w 517431"/>
              <a:gd name="connsiteY4" fmla="*/ -39 h 82035"/>
              <a:gd name="connsiteX5" fmla="*/ 194454 w 517431"/>
              <a:gd name="connsiteY5" fmla="*/ 36668 h 82035"/>
              <a:gd name="connsiteX6" fmla="*/ 222369 w 517431"/>
              <a:gd name="connsiteY6" fmla="*/ 64583 h 82035"/>
              <a:gd name="connsiteX7" fmla="*/ 250284 w 517431"/>
              <a:gd name="connsiteY7" fmla="*/ 36668 h 82035"/>
              <a:gd name="connsiteX8" fmla="*/ 293692 w 517431"/>
              <a:gd name="connsiteY8" fmla="*/ -39 h 82035"/>
              <a:gd name="connsiteX9" fmla="*/ 337099 w 517431"/>
              <a:gd name="connsiteY9" fmla="*/ 36668 h 82035"/>
              <a:gd name="connsiteX10" fmla="*/ 365013 w 517431"/>
              <a:gd name="connsiteY10" fmla="*/ 64583 h 82035"/>
              <a:gd name="connsiteX11" fmla="*/ 392928 w 517431"/>
              <a:gd name="connsiteY11" fmla="*/ 36668 h 82035"/>
              <a:gd name="connsiteX12" fmla="*/ 436405 w 517431"/>
              <a:gd name="connsiteY12" fmla="*/ -39 h 82035"/>
              <a:gd name="connsiteX13" fmla="*/ 479812 w 517431"/>
              <a:gd name="connsiteY13" fmla="*/ 36668 h 82035"/>
              <a:gd name="connsiteX14" fmla="*/ 507727 w 517431"/>
              <a:gd name="connsiteY14" fmla="*/ 64583 h 82035"/>
              <a:gd name="connsiteX15" fmla="*/ 517218 w 517431"/>
              <a:gd name="connsiteY15" fmla="*/ 72490 h 82035"/>
              <a:gd name="connsiteX16" fmla="*/ 509262 w 517431"/>
              <a:gd name="connsiteY16" fmla="*/ 81960 h 82035"/>
              <a:gd name="connsiteX17" fmla="*/ 507727 w 517431"/>
              <a:gd name="connsiteY17" fmla="*/ 81960 h 82035"/>
              <a:gd name="connsiteX18" fmla="*/ 464320 w 517431"/>
              <a:gd name="connsiteY18" fmla="*/ 45252 h 82035"/>
              <a:gd name="connsiteX19" fmla="*/ 436405 w 517431"/>
              <a:gd name="connsiteY19" fmla="*/ 17337 h 82035"/>
              <a:gd name="connsiteX20" fmla="*/ 408490 w 517431"/>
              <a:gd name="connsiteY20" fmla="*/ 45252 h 82035"/>
              <a:gd name="connsiteX21" fmla="*/ 365083 w 517431"/>
              <a:gd name="connsiteY21" fmla="*/ 81960 h 82035"/>
              <a:gd name="connsiteX22" fmla="*/ 321675 w 517431"/>
              <a:gd name="connsiteY22" fmla="*/ 45252 h 82035"/>
              <a:gd name="connsiteX23" fmla="*/ 293761 w 517431"/>
              <a:gd name="connsiteY23" fmla="*/ 17337 h 82035"/>
              <a:gd name="connsiteX24" fmla="*/ 265846 w 517431"/>
              <a:gd name="connsiteY24" fmla="*/ 45252 h 82035"/>
              <a:gd name="connsiteX25" fmla="*/ 222439 w 517431"/>
              <a:gd name="connsiteY25" fmla="*/ 81960 h 82035"/>
              <a:gd name="connsiteX26" fmla="*/ 179032 w 517431"/>
              <a:gd name="connsiteY26" fmla="*/ 45252 h 82035"/>
              <a:gd name="connsiteX27" fmla="*/ 151117 w 517431"/>
              <a:gd name="connsiteY27" fmla="*/ 17337 h 82035"/>
              <a:gd name="connsiteX28" fmla="*/ 123202 w 517431"/>
              <a:gd name="connsiteY28" fmla="*/ 45252 h 82035"/>
              <a:gd name="connsiteX29" fmla="*/ 79795 w 517431"/>
              <a:gd name="connsiteY29" fmla="*/ 81960 h 82035"/>
              <a:gd name="connsiteX30" fmla="*/ 36387 w 517431"/>
              <a:gd name="connsiteY30" fmla="*/ 45252 h 82035"/>
              <a:gd name="connsiteX31" fmla="*/ 8473 w 517431"/>
              <a:gd name="connsiteY31" fmla="*/ 17337 h 82035"/>
              <a:gd name="connsiteX32" fmla="*/ -181 w 517431"/>
              <a:gd name="connsiteY32" fmla="*/ 8684 h 82035"/>
              <a:gd name="connsiteX33" fmla="*/ 8473 w 517431"/>
              <a:gd name="connsiteY33" fmla="*/ 30 h 8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7431" h="82035">
                <a:moveTo>
                  <a:pt x="8404" y="-39"/>
                </a:moveTo>
                <a:cubicBezTo>
                  <a:pt x="31433" y="-39"/>
                  <a:pt x="42250" y="19431"/>
                  <a:pt x="51811" y="36668"/>
                </a:cubicBezTo>
                <a:cubicBezTo>
                  <a:pt x="61371" y="53906"/>
                  <a:pt x="68071" y="64583"/>
                  <a:pt x="79725" y="64583"/>
                </a:cubicBezTo>
                <a:cubicBezTo>
                  <a:pt x="91379" y="64583"/>
                  <a:pt x="98358" y="54045"/>
                  <a:pt x="107640" y="36668"/>
                </a:cubicBezTo>
                <a:cubicBezTo>
                  <a:pt x="116921" y="19291"/>
                  <a:pt x="128017" y="-39"/>
                  <a:pt x="151047" y="-39"/>
                </a:cubicBezTo>
                <a:cubicBezTo>
                  <a:pt x="174077" y="-39"/>
                  <a:pt x="184894" y="19431"/>
                  <a:pt x="194454" y="36668"/>
                </a:cubicBezTo>
                <a:cubicBezTo>
                  <a:pt x="204015" y="53906"/>
                  <a:pt x="210715" y="64583"/>
                  <a:pt x="222369" y="64583"/>
                </a:cubicBezTo>
                <a:cubicBezTo>
                  <a:pt x="234024" y="64583"/>
                  <a:pt x="241002" y="54045"/>
                  <a:pt x="250284" y="36668"/>
                </a:cubicBezTo>
                <a:cubicBezTo>
                  <a:pt x="259566" y="19291"/>
                  <a:pt x="270662" y="-39"/>
                  <a:pt x="293692" y="-39"/>
                </a:cubicBezTo>
                <a:cubicBezTo>
                  <a:pt x="316721" y="-39"/>
                  <a:pt x="327538" y="19431"/>
                  <a:pt x="337099" y="36668"/>
                </a:cubicBezTo>
                <a:cubicBezTo>
                  <a:pt x="346659" y="53906"/>
                  <a:pt x="353359" y="64583"/>
                  <a:pt x="365013" y="64583"/>
                </a:cubicBezTo>
                <a:cubicBezTo>
                  <a:pt x="376667" y="64583"/>
                  <a:pt x="383646" y="54045"/>
                  <a:pt x="392928" y="36668"/>
                </a:cubicBezTo>
                <a:cubicBezTo>
                  <a:pt x="402209" y="19291"/>
                  <a:pt x="413375" y="-39"/>
                  <a:pt x="436405" y="-39"/>
                </a:cubicBezTo>
                <a:cubicBezTo>
                  <a:pt x="459435" y="-39"/>
                  <a:pt x="470251" y="19431"/>
                  <a:pt x="479812" y="36668"/>
                </a:cubicBezTo>
                <a:cubicBezTo>
                  <a:pt x="489373" y="53906"/>
                  <a:pt x="496073" y="64583"/>
                  <a:pt x="507727" y="64583"/>
                </a:cubicBezTo>
                <a:cubicBezTo>
                  <a:pt x="512542" y="64150"/>
                  <a:pt x="516799" y="67695"/>
                  <a:pt x="517218" y="72490"/>
                </a:cubicBezTo>
                <a:cubicBezTo>
                  <a:pt x="517637" y="77291"/>
                  <a:pt x="514077" y="81527"/>
                  <a:pt x="509262" y="81960"/>
                </a:cubicBezTo>
                <a:cubicBezTo>
                  <a:pt x="508774" y="82009"/>
                  <a:pt x="508216" y="82009"/>
                  <a:pt x="507727" y="81960"/>
                </a:cubicBezTo>
                <a:cubicBezTo>
                  <a:pt x="484698" y="81960"/>
                  <a:pt x="473880" y="62420"/>
                  <a:pt x="464320" y="45252"/>
                </a:cubicBezTo>
                <a:cubicBezTo>
                  <a:pt x="454759" y="28085"/>
                  <a:pt x="448060" y="17337"/>
                  <a:pt x="436405" y="17337"/>
                </a:cubicBezTo>
                <a:cubicBezTo>
                  <a:pt x="424750" y="17337"/>
                  <a:pt x="417772" y="27875"/>
                  <a:pt x="408490" y="45252"/>
                </a:cubicBezTo>
                <a:cubicBezTo>
                  <a:pt x="399209" y="62629"/>
                  <a:pt x="388112" y="81960"/>
                  <a:pt x="365083" y="81960"/>
                </a:cubicBezTo>
                <a:cubicBezTo>
                  <a:pt x="342053" y="81960"/>
                  <a:pt x="331236" y="62420"/>
                  <a:pt x="321675" y="45252"/>
                </a:cubicBezTo>
                <a:cubicBezTo>
                  <a:pt x="312114" y="28085"/>
                  <a:pt x="305415" y="17337"/>
                  <a:pt x="293761" y="17337"/>
                </a:cubicBezTo>
                <a:cubicBezTo>
                  <a:pt x="282107" y="17337"/>
                  <a:pt x="275128" y="27875"/>
                  <a:pt x="265846" y="45252"/>
                </a:cubicBezTo>
                <a:cubicBezTo>
                  <a:pt x="256565" y="62629"/>
                  <a:pt x="245469" y="81960"/>
                  <a:pt x="222439" y="81960"/>
                </a:cubicBezTo>
                <a:cubicBezTo>
                  <a:pt x="199410" y="81960"/>
                  <a:pt x="188592" y="62420"/>
                  <a:pt x="179032" y="45252"/>
                </a:cubicBezTo>
                <a:cubicBezTo>
                  <a:pt x="169471" y="28085"/>
                  <a:pt x="162772" y="17337"/>
                  <a:pt x="151117" y="17337"/>
                </a:cubicBezTo>
                <a:cubicBezTo>
                  <a:pt x="139462" y="17337"/>
                  <a:pt x="132484" y="27875"/>
                  <a:pt x="123202" y="45252"/>
                </a:cubicBezTo>
                <a:cubicBezTo>
                  <a:pt x="113921" y="62629"/>
                  <a:pt x="102824" y="81960"/>
                  <a:pt x="79795" y="81960"/>
                </a:cubicBezTo>
                <a:cubicBezTo>
                  <a:pt x="56765" y="81960"/>
                  <a:pt x="45949" y="62420"/>
                  <a:pt x="36387" y="45252"/>
                </a:cubicBezTo>
                <a:cubicBezTo>
                  <a:pt x="26827" y="28085"/>
                  <a:pt x="20127" y="17337"/>
                  <a:pt x="8473" y="17337"/>
                </a:cubicBezTo>
                <a:cubicBezTo>
                  <a:pt x="3728" y="17337"/>
                  <a:pt x="-181" y="13464"/>
                  <a:pt x="-181" y="8684"/>
                </a:cubicBezTo>
                <a:cubicBezTo>
                  <a:pt x="-181" y="3904"/>
                  <a:pt x="3728" y="30"/>
                  <a:pt x="8473" y="30"/>
                </a:cubicBezTo>
                <a:close/>
              </a:path>
            </a:pathLst>
          </a:custGeom>
          <a:solidFill>
            <a:srgbClr val="74AF28"/>
          </a:solidFill>
          <a:ln w="697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6" name="Forma Livre: Forma 215">
            <a:extLst>
              <a:ext uri="{FF2B5EF4-FFF2-40B4-BE49-F238E27FC236}">
                <a16:creationId xmlns:a16="http://schemas.microsoft.com/office/drawing/2014/main" id="{5C5DDF46-8302-427A-817A-8296B7E899BD}"/>
              </a:ext>
            </a:extLst>
          </p:cNvPr>
          <p:cNvSpPr/>
          <p:nvPr/>
        </p:nvSpPr>
        <p:spPr>
          <a:xfrm rot="2700000">
            <a:off x="2973273" y="2577114"/>
            <a:ext cx="149552" cy="149552"/>
          </a:xfrm>
          <a:custGeom>
            <a:avLst/>
            <a:gdLst>
              <a:gd name="connsiteX0" fmla="*/ -181 w 149552"/>
              <a:gd name="connsiteY0" fmla="*/ -39 h 149552"/>
              <a:gd name="connsiteX1" fmla="*/ 149372 w 149552"/>
              <a:gd name="connsiteY1" fmla="*/ -39 h 149552"/>
              <a:gd name="connsiteX2" fmla="*/ 149372 w 149552"/>
              <a:gd name="connsiteY2" fmla="*/ 149513 h 149552"/>
              <a:gd name="connsiteX3" fmla="*/ -181 w 149552"/>
              <a:gd name="connsiteY3" fmla="*/ 149513 h 14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52" h="149552">
                <a:moveTo>
                  <a:pt x="-181" y="-39"/>
                </a:moveTo>
                <a:lnTo>
                  <a:pt x="149372" y="-39"/>
                </a:lnTo>
                <a:lnTo>
                  <a:pt x="149372" y="149513"/>
                </a:lnTo>
                <a:lnTo>
                  <a:pt x="-181" y="149513"/>
                </a:lnTo>
                <a:close/>
              </a:path>
            </a:pathLst>
          </a:custGeom>
          <a:noFill/>
          <a:ln w="20935" cap="flat">
            <a:solidFill>
              <a:srgbClr val="74AF2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7" name="Forma Livre: Forma 216">
            <a:extLst>
              <a:ext uri="{FF2B5EF4-FFF2-40B4-BE49-F238E27FC236}">
                <a16:creationId xmlns:a16="http://schemas.microsoft.com/office/drawing/2014/main" id="{91CBA94D-1329-490D-9FC2-12407289D9BE}"/>
              </a:ext>
            </a:extLst>
          </p:cNvPr>
          <p:cNvSpPr/>
          <p:nvPr/>
        </p:nvSpPr>
        <p:spPr>
          <a:xfrm rot="2700000">
            <a:off x="9567843" y="3641738"/>
            <a:ext cx="149552" cy="149552"/>
          </a:xfrm>
          <a:custGeom>
            <a:avLst/>
            <a:gdLst>
              <a:gd name="connsiteX0" fmla="*/ -181 w 149552"/>
              <a:gd name="connsiteY0" fmla="*/ -39 h 149552"/>
              <a:gd name="connsiteX1" fmla="*/ 149372 w 149552"/>
              <a:gd name="connsiteY1" fmla="*/ -39 h 149552"/>
              <a:gd name="connsiteX2" fmla="*/ 149372 w 149552"/>
              <a:gd name="connsiteY2" fmla="*/ 149514 h 149552"/>
              <a:gd name="connsiteX3" fmla="*/ -181 w 149552"/>
              <a:gd name="connsiteY3" fmla="*/ 149514 h 14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52" h="149552">
                <a:moveTo>
                  <a:pt x="-181" y="-39"/>
                </a:moveTo>
                <a:lnTo>
                  <a:pt x="149372" y="-39"/>
                </a:lnTo>
                <a:lnTo>
                  <a:pt x="149372" y="149514"/>
                </a:lnTo>
                <a:lnTo>
                  <a:pt x="-181" y="149514"/>
                </a:lnTo>
                <a:close/>
              </a:path>
            </a:pathLst>
          </a:custGeom>
          <a:noFill/>
          <a:ln w="20935" cap="flat">
            <a:solidFill>
              <a:srgbClr val="74AF2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8" name="Forma Livre: Forma 217">
            <a:extLst>
              <a:ext uri="{FF2B5EF4-FFF2-40B4-BE49-F238E27FC236}">
                <a16:creationId xmlns:a16="http://schemas.microsoft.com/office/drawing/2014/main" id="{569E93B5-B98F-478F-B487-BDA42C0CDB89}"/>
              </a:ext>
            </a:extLst>
          </p:cNvPr>
          <p:cNvSpPr/>
          <p:nvPr/>
        </p:nvSpPr>
        <p:spPr>
          <a:xfrm>
            <a:off x="3664632" y="4790886"/>
            <a:ext cx="159392" cy="159392"/>
          </a:xfrm>
          <a:custGeom>
            <a:avLst/>
            <a:gdLst>
              <a:gd name="connsiteX0" fmla="*/ 159393 w 159392"/>
              <a:gd name="connsiteY0" fmla="*/ 79696 h 159392"/>
              <a:gd name="connsiteX1" fmla="*/ 79696 w 159392"/>
              <a:gd name="connsiteY1" fmla="*/ 159393 h 159392"/>
              <a:gd name="connsiteX2" fmla="*/ 0 w 159392"/>
              <a:gd name="connsiteY2" fmla="*/ 79696 h 159392"/>
              <a:gd name="connsiteX3" fmla="*/ 79696 w 159392"/>
              <a:gd name="connsiteY3" fmla="*/ 0 h 159392"/>
              <a:gd name="connsiteX4" fmla="*/ 159393 w 159392"/>
              <a:gd name="connsiteY4" fmla="*/ 79696 h 15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92" h="159392">
                <a:moveTo>
                  <a:pt x="159393" y="79696"/>
                </a:moveTo>
                <a:cubicBezTo>
                  <a:pt x="159393" y="123711"/>
                  <a:pt x="123711" y="159393"/>
                  <a:pt x="79696" y="159393"/>
                </a:cubicBezTo>
                <a:cubicBezTo>
                  <a:pt x="35681" y="159393"/>
                  <a:pt x="0" y="123711"/>
                  <a:pt x="0" y="79696"/>
                </a:cubicBezTo>
                <a:cubicBezTo>
                  <a:pt x="0" y="35681"/>
                  <a:pt x="35681" y="0"/>
                  <a:pt x="79696" y="0"/>
                </a:cubicBezTo>
                <a:cubicBezTo>
                  <a:pt x="123711" y="0"/>
                  <a:pt x="159393" y="35681"/>
                  <a:pt x="159393" y="79696"/>
                </a:cubicBezTo>
                <a:close/>
              </a:path>
            </a:pathLst>
          </a:custGeom>
          <a:noFill/>
          <a:ln w="20935" cap="flat">
            <a:solidFill>
              <a:srgbClr val="74AF28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219" name="Agrupar 218">
            <a:extLst>
              <a:ext uri="{FF2B5EF4-FFF2-40B4-BE49-F238E27FC236}">
                <a16:creationId xmlns:a16="http://schemas.microsoft.com/office/drawing/2014/main" id="{FA7DFC8C-6F50-440F-B377-811825D2A4B5}"/>
              </a:ext>
            </a:extLst>
          </p:cNvPr>
          <p:cNvGrpSpPr/>
          <p:nvPr/>
        </p:nvGrpSpPr>
        <p:grpSpPr>
          <a:xfrm>
            <a:off x="1039537" y="2684026"/>
            <a:ext cx="557037" cy="450683"/>
            <a:chOff x="1039537" y="2684026"/>
            <a:chExt cx="557037" cy="450683"/>
          </a:xfrm>
        </p:grpSpPr>
        <p:sp>
          <p:nvSpPr>
            <p:cNvPr id="220" name="Forma Livre: Forma 219">
              <a:extLst>
                <a:ext uri="{FF2B5EF4-FFF2-40B4-BE49-F238E27FC236}">
                  <a16:creationId xmlns:a16="http://schemas.microsoft.com/office/drawing/2014/main" id="{F24E8FCC-CCF3-44C2-AF17-A97234E27FD2}"/>
                </a:ext>
              </a:extLst>
            </p:cNvPr>
            <p:cNvSpPr/>
            <p:nvPr/>
          </p:nvSpPr>
          <p:spPr>
            <a:xfrm>
              <a:off x="1049517" y="2684026"/>
              <a:ext cx="149692" cy="133641"/>
            </a:xfrm>
            <a:custGeom>
              <a:avLst/>
              <a:gdLst>
                <a:gd name="connsiteX0" fmla="*/ 138178 w 149692"/>
                <a:gd name="connsiteY0" fmla="*/ 0 h 133641"/>
                <a:gd name="connsiteX1" fmla="*/ 149692 w 149692"/>
                <a:gd name="connsiteY1" fmla="*/ 0 h 133641"/>
                <a:gd name="connsiteX2" fmla="*/ 149692 w 149692"/>
                <a:gd name="connsiteY2" fmla="*/ 133641 h 133641"/>
                <a:gd name="connsiteX3" fmla="*/ 138178 w 149692"/>
                <a:gd name="connsiteY3" fmla="*/ 133641 h 133641"/>
                <a:gd name="connsiteX4" fmla="*/ 11515 w 149692"/>
                <a:gd name="connsiteY4" fmla="*/ 133641 h 133641"/>
                <a:gd name="connsiteX5" fmla="*/ 0 w 149692"/>
                <a:gd name="connsiteY5" fmla="*/ 133641 h 133641"/>
                <a:gd name="connsiteX6" fmla="*/ 0 w 149692"/>
                <a:gd name="connsiteY6" fmla="*/ 0 h 133641"/>
                <a:gd name="connsiteX7" fmla="*/ 11515 w 149692"/>
                <a:gd name="connsiteY7" fmla="*/ 0 h 1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692" h="133641">
                  <a:moveTo>
                    <a:pt x="138178" y="0"/>
                  </a:moveTo>
                  <a:cubicBezTo>
                    <a:pt x="144537" y="0"/>
                    <a:pt x="149692" y="0"/>
                    <a:pt x="149692" y="0"/>
                  </a:cubicBezTo>
                  <a:lnTo>
                    <a:pt x="149692" y="133641"/>
                  </a:lnTo>
                  <a:cubicBezTo>
                    <a:pt x="149692" y="133641"/>
                    <a:pt x="144537" y="133641"/>
                    <a:pt x="138178" y="133641"/>
                  </a:cubicBezTo>
                  <a:lnTo>
                    <a:pt x="11515" y="133641"/>
                  </a:lnTo>
                  <a:cubicBezTo>
                    <a:pt x="5155" y="133641"/>
                    <a:pt x="0" y="133641"/>
                    <a:pt x="0" y="133641"/>
                  </a:cubicBezTo>
                  <a:lnTo>
                    <a:pt x="0" y="0"/>
                  </a:lnTo>
                  <a:cubicBezTo>
                    <a:pt x="0" y="0"/>
                    <a:pt x="5155" y="0"/>
                    <a:pt x="11515" y="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1" name="Forma Livre: Forma 220">
              <a:extLst>
                <a:ext uri="{FF2B5EF4-FFF2-40B4-BE49-F238E27FC236}">
                  <a16:creationId xmlns:a16="http://schemas.microsoft.com/office/drawing/2014/main" id="{44E33D7A-783A-4509-B04F-16E89D6D74BB}"/>
                </a:ext>
              </a:extLst>
            </p:cNvPr>
            <p:cNvSpPr/>
            <p:nvPr/>
          </p:nvSpPr>
          <p:spPr>
            <a:xfrm>
              <a:off x="1101019" y="2699868"/>
              <a:ext cx="43197" cy="36637"/>
            </a:xfrm>
            <a:custGeom>
              <a:avLst/>
              <a:gdLst>
                <a:gd name="connsiteX0" fmla="*/ 0 w 43197"/>
                <a:gd name="connsiteY0" fmla="*/ 0 h 36637"/>
                <a:gd name="connsiteX1" fmla="*/ 43198 w 43197"/>
                <a:gd name="connsiteY1" fmla="*/ 0 h 36637"/>
                <a:gd name="connsiteX2" fmla="*/ 43198 w 43197"/>
                <a:gd name="connsiteY2" fmla="*/ 36638 h 36637"/>
                <a:gd name="connsiteX3" fmla="*/ 0 w 43197"/>
                <a:gd name="connsiteY3" fmla="*/ 36638 h 3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97" h="36637">
                  <a:moveTo>
                    <a:pt x="0" y="0"/>
                  </a:moveTo>
                  <a:lnTo>
                    <a:pt x="43198" y="0"/>
                  </a:lnTo>
                  <a:lnTo>
                    <a:pt x="43198" y="36638"/>
                  </a:lnTo>
                  <a:lnTo>
                    <a:pt x="0" y="36638"/>
                  </a:ln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2" name="Forma Livre: Forma 221">
              <a:extLst>
                <a:ext uri="{FF2B5EF4-FFF2-40B4-BE49-F238E27FC236}">
                  <a16:creationId xmlns:a16="http://schemas.microsoft.com/office/drawing/2014/main" id="{29090745-CC6B-49F0-A3DF-51C3D5302917}"/>
                </a:ext>
              </a:extLst>
            </p:cNvPr>
            <p:cNvSpPr/>
            <p:nvPr/>
          </p:nvSpPr>
          <p:spPr>
            <a:xfrm>
              <a:off x="1095716" y="2883267"/>
              <a:ext cx="317529" cy="156112"/>
            </a:xfrm>
            <a:custGeom>
              <a:avLst/>
              <a:gdLst>
                <a:gd name="connsiteX0" fmla="*/ -181 w 317529"/>
                <a:gd name="connsiteY0" fmla="*/ -39 h 156112"/>
                <a:gd name="connsiteX1" fmla="*/ 222369 w 317529"/>
                <a:gd name="connsiteY1" fmla="*/ -39 h 156112"/>
                <a:gd name="connsiteX2" fmla="*/ 191593 w 317529"/>
                <a:gd name="connsiteY2" fmla="*/ 90683 h 156112"/>
                <a:gd name="connsiteX3" fmla="*/ 201188 w 317529"/>
                <a:gd name="connsiteY3" fmla="*/ 110049 h 156112"/>
                <a:gd name="connsiteX4" fmla="*/ 206109 w 317529"/>
                <a:gd name="connsiteY4" fmla="*/ 110851 h 156112"/>
                <a:gd name="connsiteX5" fmla="*/ 317348 w 317529"/>
                <a:gd name="connsiteY5" fmla="*/ 110851 h 156112"/>
                <a:gd name="connsiteX6" fmla="*/ 308067 w 317529"/>
                <a:gd name="connsiteY6" fmla="*/ 135137 h 156112"/>
                <a:gd name="connsiteX7" fmla="*/ 306392 w 317529"/>
                <a:gd name="connsiteY7" fmla="*/ 156073 h 156112"/>
                <a:gd name="connsiteX8" fmla="*/ 166819 w 317529"/>
                <a:gd name="connsiteY8" fmla="*/ 156073 h 156112"/>
                <a:gd name="connsiteX9" fmla="*/ 60324 w 317529"/>
                <a:gd name="connsiteY9" fmla="*/ 39530 h 156112"/>
                <a:gd name="connsiteX10" fmla="*/ 30386 w 317529"/>
                <a:gd name="connsiteY10" fmla="*/ 43787 h 15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529" h="156112">
                  <a:moveTo>
                    <a:pt x="-181" y="-39"/>
                  </a:moveTo>
                  <a:lnTo>
                    <a:pt x="222369" y="-39"/>
                  </a:lnTo>
                  <a:lnTo>
                    <a:pt x="191593" y="90683"/>
                  </a:lnTo>
                  <a:cubicBezTo>
                    <a:pt x="188892" y="98681"/>
                    <a:pt x="193191" y="107355"/>
                    <a:pt x="201188" y="110049"/>
                  </a:cubicBezTo>
                  <a:cubicBezTo>
                    <a:pt x="202773" y="110586"/>
                    <a:pt x="204434" y="110859"/>
                    <a:pt x="206109" y="110851"/>
                  </a:cubicBezTo>
                  <a:lnTo>
                    <a:pt x="317348" y="110851"/>
                  </a:lnTo>
                  <a:cubicBezTo>
                    <a:pt x="317348" y="110851"/>
                    <a:pt x="309602" y="117063"/>
                    <a:pt x="308067" y="135137"/>
                  </a:cubicBezTo>
                  <a:cubicBezTo>
                    <a:pt x="306531" y="153212"/>
                    <a:pt x="306392" y="156073"/>
                    <a:pt x="306392" y="156073"/>
                  </a:cubicBezTo>
                  <a:lnTo>
                    <a:pt x="166819" y="156073"/>
                  </a:lnTo>
                  <a:cubicBezTo>
                    <a:pt x="166819" y="156073"/>
                    <a:pt x="198432" y="12801"/>
                    <a:pt x="60324" y="39530"/>
                  </a:cubicBezTo>
                  <a:cubicBezTo>
                    <a:pt x="52927" y="40995"/>
                    <a:pt x="30386" y="43787"/>
                    <a:pt x="30386" y="43787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3" name="Forma Livre: Forma 222">
              <a:extLst>
                <a:ext uri="{FF2B5EF4-FFF2-40B4-BE49-F238E27FC236}">
                  <a16:creationId xmlns:a16="http://schemas.microsoft.com/office/drawing/2014/main" id="{875DCA50-29FB-47B6-AF32-5F531594A83F}"/>
                </a:ext>
              </a:extLst>
            </p:cNvPr>
            <p:cNvSpPr/>
            <p:nvPr/>
          </p:nvSpPr>
          <p:spPr>
            <a:xfrm>
              <a:off x="1419665" y="2695122"/>
              <a:ext cx="73275" cy="73275"/>
            </a:xfrm>
            <a:custGeom>
              <a:avLst/>
              <a:gdLst>
                <a:gd name="connsiteX0" fmla="*/ 36638 w 73275"/>
                <a:gd name="connsiteY0" fmla="*/ 0 h 73275"/>
                <a:gd name="connsiteX1" fmla="*/ 73276 w 73275"/>
                <a:gd name="connsiteY1" fmla="*/ 0 h 73275"/>
                <a:gd name="connsiteX2" fmla="*/ 73276 w 73275"/>
                <a:gd name="connsiteY2" fmla="*/ 0 h 73275"/>
                <a:gd name="connsiteX3" fmla="*/ 73276 w 73275"/>
                <a:gd name="connsiteY3" fmla="*/ 73276 h 73275"/>
                <a:gd name="connsiteX4" fmla="*/ 73276 w 73275"/>
                <a:gd name="connsiteY4" fmla="*/ 73276 h 73275"/>
                <a:gd name="connsiteX5" fmla="*/ 36638 w 73275"/>
                <a:gd name="connsiteY5" fmla="*/ 73276 h 73275"/>
                <a:gd name="connsiteX6" fmla="*/ 0 w 73275"/>
                <a:gd name="connsiteY6" fmla="*/ 36638 h 73275"/>
                <a:gd name="connsiteX7" fmla="*/ 0 w 73275"/>
                <a:gd name="connsiteY7" fmla="*/ 36638 h 73275"/>
                <a:gd name="connsiteX8" fmla="*/ 36638 w 73275"/>
                <a:gd name="connsiteY8" fmla="*/ 0 h 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5" h="73275">
                  <a:moveTo>
                    <a:pt x="36638" y="0"/>
                  </a:moveTo>
                  <a:lnTo>
                    <a:pt x="73276" y="0"/>
                  </a:lnTo>
                  <a:lnTo>
                    <a:pt x="73276" y="0"/>
                  </a:lnTo>
                  <a:lnTo>
                    <a:pt x="73276" y="73276"/>
                  </a:lnTo>
                  <a:lnTo>
                    <a:pt x="73276" y="73276"/>
                  </a:lnTo>
                  <a:lnTo>
                    <a:pt x="36638" y="73276"/>
                  </a:lnTo>
                  <a:cubicBezTo>
                    <a:pt x="16403" y="73276"/>
                    <a:pt x="0" y="56876"/>
                    <a:pt x="0" y="36638"/>
                  </a:cubicBezTo>
                  <a:lnTo>
                    <a:pt x="0" y="36638"/>
                  </a:lnTo>
                  <a:cubicBezTo>
                    <a:pt x="0" y="16400"/>
                    <a:pt x="16403" y="0"/>
                    <a:pt x="36638" y="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4" name="Forma Livre: Forma 223">
              <a:extLst>
                <a:ext uri="{FF2B5EF4-FFF2-40B4-BE49-F238E27FC236}">
                  <a16:creationId xmlns:a16="http://schemas.microsoft.com/office/drawing/2014/main" id="{F9DB5962-E955-4C58-9675-38A54AD8E1A3}"/>
                </a:ext>
              </a:extLst>
            </p:cNvPr>
            <p:cNvSpPr/>
            <p:nvPr/>
          </p:nvSpPr>
          <p:spPr>
            <a:xfrm>
              <a:off x="1400544" y="2933793"/>
              <a:ext cx="196030" cy="102275"/>
            </a:xfrm>
            <a:custGeom>
              <a:avLst/>
              <a:gdLst>
                <a:gd name="connsiteX0" fmla="*/ -181 w 196030"/>
                <a:gd name="connsiteY0" fmla="*/ 99477 h 102275"/>
                <a:gd name="connsiteX1" fmla="*/ 99056 w 196030"/>
                <a:gd name="connsiteY1" fmla="*/ -39 h 102275"/>
                <a:gd name="connsiteX2" fmla="*/ 195850 w 196030"/>
                <a:gd name="connsiteY2" fmla="*/ 76237 h 102275"/>
                <a:gd name="connsiteX3" fmla="*/ 105127 w 196030"/>
                <a:gd name="connsiteY3" fmla="*/ 77563 h 102275"/>
                <a:gd name="connsiteX4" fmla="*/ -181 w 196030"/>
                <a:gd name="connsiteY4" fmla="*/ 99477 h 10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30" h="102275">
                  <a:moveTo>
                    <a:pt x="-181" y="99477"/>
                  </a:moveTo>
                  <a:cubicBezTo>
                    <a:pt x="-257" y="44589"/>
                    <a:pt x="44169" y="37"/>
                    <a:pt x="99056" y="-39"/>
                  </a:cubicBezTo>
                  <a:cubicBezTo>
                    <a:pt x="145094" y="-109"/>
                    <a:pt x="185152" y="31462"/>
                    <a:pt x="195850" y="76237"/>
                  </a:cubicBezTo>
                  <a:cubicBezTo>
                    <a:pt x="195850" y="76237"/>
                    <a:pt x="159840" y="41344"/>
                    <a:pt x="105127" y="77563"/>
                  </a:cubicBezTo>
                  <a:cubicBezTo>
                    <a:pt x="74533" y="99044"/>
                    <a:pt x="36443" y="106971"/>
                    <a:pt x="-181" y="99477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5" name="Forma Livre: Forma 224">
              <a:extLst>
                <a:ext uri="{FF2B5EF4-FFF2-40B4-BE49-F238E27FC236}">
                  <a16:creationId xmlns:a16="http://schemas.microsoft.com/office/drawing/2014/main" id="{A8DE551A-EC2E-4338-A77E-6D708D7F729F}"/>
                </a:ext>
              </a:extLst>
            </p:cNvPr>
            <p:cNvSpPr/>
            <p:nvPr/>
          </p:nvSpPr>
          <p:spPr>
            <a:xfrm>
              <a:off x="1049796" y="2912578"/>
              <a:ext cx="212709" cy="118637"/>
            </a:xfrm>
            <a:custGeom>
              <a:avLst/>
              <a:gdLst>
                <a:gd name="connsiteX0" fmla="*/ 118777 w 212709"/>
                <a:gd name="connsiteY0" fmla="*/ 0 h 118637"/>
                <a:gd name="connsiteX1" fmla="*/ 140201 w 212709"/>
                <a:gd name="connsiteY1" fmla="*/ 0 h 118637"/>
                <a:gd name="connsiteX2" fmla="*/ 212710 w 212709"/>
                <a:gd name="connsiteY2" fmla="*/ 72508 h 118637"/>
                <a:gd name="connsiteX3" fmla="*/ 212710 w 212709"/>
                <a:gd name="connsiteY3" fmla="*/ 118637 h 118637"/>
                <a:gd name="connsiteX4" fmla="*/ 212710 w 212709"/>
                <a:gd name="connsiteY4" fmla="*/ 118637 h 118637"/>
                <a:gd name="connsiteX5" fmla="*/ 0 w 212709"/>
                <a:gd name="connsiteY5" fmla="*/ 118637 h 118637"/>
                <a:gd name="connsiteX6" fmla="*/ 0 w 212709"/>
                <a:gd name="connsiteY6" fmla="*/ 118637 h 118637"/>
                <a:gd name="connsiteX7" fmla="*/ 0 w 212709"/>
                <a:gd name="connsiteY7" fmla="*/ 118637 h 118637"/>
                <a:gd name="connsiteX8" fmla="*/ 118637 w 212709"/>
                <a:gd name="connsiteY8" fmla="*/ 0 h 118637"/>
                <a:gd name="connsiteX9" fmla="*/ 118777 w 212709"/>
                <a:gd name="connsiteY9" fmla="*/ 0 h 11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709" h="118637">
                  <a:moveTo>
                    <a:pt x="118777" y="0"/>
                  </a:moveTo>
                  <a:lnTo>
                    <a:pt x="140201" y="0"/>
                  </a:lnTo>
                  <a:cubicBezTo>
                    <a:pt x="180246" y="0"/>
                    <a:pt x="212710" y="32465"/>
                    <a:pt x="212710" y="72508"/>
                  </a:cubicBezTo>
                  <a:lnTo>
                    <a:pt x="212710" y="118637"/>
                  </a:lnTo>
                  <a:lnTo>
                    <a:pt x="212710" y="118637"/>
                  </a:lnTo>
                  <a:lnTo>
                    <a:pt x="0" y="118637"/>
                  </a:lnTo>
                  <a:lnTo>
                    <a:pt x="0" y="118637"/>
                  </a:lnTo>
                  <a:lnTo>
                    <a:pt x="0" y="118637"/>
                  </a:lnTo>
                  <a:cubicBezTo>
                    <a:pt x="0" y="53115"/>
                    <a:pt x="53115" y="0"/>
                    <a:pt x="118637" y="0"/>
                  </a:cubicBezTo>
                  <a:cubicBezTo>
                    <a:pt x="118684" y="0"/>
                    <a:pt x="118730" y="0"/>
                    <a:pt x="118777" y="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6" name="Forma Livre: Forma 225">
              <a:extLst>
                <a:ext uri="{FF2B5EF4-FFF2-40B4-BE49-F238E27FC236}">
                  <a16:creationId xmlns:a16="http://schemas.microsoft.com/office/drawing/2014/main" id="{EE4D4970-3F68-4B52-9CB4-C8801CA5EEF6}"/>
                </a:ext>
              </a:extLst>
            </p:cNvPr>
            <p:cNvSpPr/>
            <p:nvPr/>
          </p:nvSpPr>
          <p:spPr>
            <a:xfrm>
              <a:off x="1049447" y="2822204"/>
              <a:ext cx="286474" cy="55829"/>
            </a:xfrm>
            <a:custGeom>
              <a:avLst/>
              <a:gdLst>
                <a:gd name="connsiteX0" fmla="*/ 27915 w 286474"/>
                <a:gd name="connsiteY0" fmla="*/ 628 h 55829"/>
                <a:gd name="connsiteX1" fmla="*/ 231273 w 286474"/>
                <a:gd name="connsiteY1" fmla="*/ 628 h 55829"/>
                <a:gd name="connsiteX2" fmla="*/ 286474 w 286474"/>
                <a:gd name="connsiteY2" fmla="*/ 55829 h 55829"/>
                <a:gd name="connsiteX3" fmla="*/ 286474 w 286474"/>
                <a:gd name="connsiteY3" fmla="*/ 55829 h 55829"/>
                <a:gd name="connsiteX4" fmla="*/ 286474 w 286474"/>
                <a:gd name="connsiteY4" fmla="*/ 55829 h 55829"/>
                <a:gd name="connsiteX5" fmla="*/ 27915 w 286474"/>
                <a:gd name="connsiteY5" fmla="*/ 55829 h 55829"/>
                <a:gd name="connsiteX6" fmla="*/ 0 w 286474"/>
                <a:gd name="connsiteY6" fmla="*/ 27915 h 55829"/>
                <a:gd name="connsiteX7" fmla="*/ 0 w 286474"/>
                <a:gd name="connsiteY7" fmla="*/ 27915 h 55829"/>
                <a:gd name="connsiteX8" fmla="*/ 27915 w 286474"/>
                <a:gd name="connsiteY8" fmla="*/ 0 h 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74" h="55829">
                  <a:moveTo>
                    <a:pt x="27915" y="628"/>
                  </a:moveTo>
                  <a:lnTo>
                    <a:pt x="231273" y="628"/>
                  </a:lnTo>
                  <a:cubicBezTo>
                    <a:pt x="261760" y="628"/>
                    <a:pt x="286474" y="25340"/>
                    <a:pt x="286474" y="55829"/>
                  </a:cubicBezTo>
                  <a:lnTo>
                    <a:pt x="286474" y="55829"/>
                  </a:lnTo>
                  <a:lnTo>
                    <a:pt x="286474" y="55829"/>
                  </a:lnTo>
                  <a:lnTo>
                    <a:pt x="27915" y="55829"/>
                  </a:lnTo>
                  <a:cubicBezTo>
                    <a:pt x="12498" y="55829"/>
                    <a:pt x="0" y="43331"/>
                    <a:pt x="0" y="27915"/>
                  </a:cubicBezTo>
                  <a:lnTo>
                    <a:pt x="0" y="27915"/>
                  </a:lnTo>
                  <a:cubicBezTo>
                    <a:pt x="0" y="12499"/>
                    <a:pt x="12498" y="0"/>
                    <a:pt x="27915" y="0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7" name="Forma Livre: Forma 226">
              <a:extLst>
                <a:ext uri="{FF2B5EF4-FFF2-40B4-BE49-F238E27FC236}">
                  <a16:creationId xmlns:a16="http://schemas.microsoft.com/office/drawing/2014/main" id="{377F4F7A-FECF-4E0F-AFA1-FC6776DADDF3}"/>
                </a:ext>
              </a:extLst>
            </p:cNvPr>
            <p:cNvSpPr/>
            <p:nvPr/>
          </p:nvSpPr>
          <p:spPr>
            <a:xfrm>
              <a:off x="1404731" y="2775238"/>
              <a:ext cx="88210" cy="221433"/>
            </a:xfrm>
            <a:custGeom>
              <a:avLst/>
              <a:gdLst>
                <a:gd name="connsiteX0" fmla="*/ -181 w 88210"/>
                <a:gd name="connsiteY0" fmla="*/ 221394 h 221433"/>
                <a:gd name="connsiteX1" fmla="*/ -181 w 88210"/>
                <a:gd name="connsiteY1" fmla="*/ -39 h 221433"/>
                <a:gd name="connsiteX2" fmla="*/ -181 w 88210"/>
                <a:gd name="connsiteY2" fmla="*/ -39 h 221433"/>
                <a:gd name="connsiteX3" fmla="*/ 88029 w 88210"/>
                <a:gd name="connsiteY3" fmla="*/ 88171 h 221433"/>
                <a:gd name="connsiteX4" fmla="*/ 88029 w 88210"/>
                <a:gd name="connsiteY4" fmla="*/ 88241 h 221433"/>
                <a:gd name="connsiteX5" fmla="*/ 88029 w 88210"/>
                <a:gd name="connsiteY5" fmla="*/ 160191 h 221433"/>
                <a:gd name="connsiteX6" fmla="*/ 43924 w 88210"/>
                <a:gd name="connsiteY6" fmla="*/ 177986 h 221433"/>
                <a:gd name="connsiteX7" fmla="*/ -181 w 88210"/>
                <a:gd name="connsiteY7" fmla="*/ 221394 h 22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10" h="221433">
                  <a:moveTo>
                    <a:pt x="-181" y="221394"/>
                  </a:moveTo>
                  <a:lnTo>
                    <a:pt x="-181" y="-39"/>
                  </a:lnTo>
                  <a:lnTo>
                    <a:pt x="-181" y="-39"/>
                  </a:lnTo>
                  <a:cubicBezTo>
                    <a:pt x="48537" y="-39"/>
                    <a:pt x="88029" y="39453"/>
                    <a:pt x="88029" y="88171"/>
                  </a:cubicBezTo>
                  <a:cubicBezTo>
                    <a:pt x="88029" y="88192"/>
                    <a:pt x="88029" y="88220"/>
                    <a:pt x="88029" y="88241"/>
                  </a:cubicBezTo>
                  <a:lnTo>
                    <a:pt x="88029" y="160191"/>
                  </a:lnTo>
                  <a:cubicBezTo>
                    <a:pt x="72223" y="162885"/>
                    <a:pt x="57177" y="168956"/>
                    <a:pt x="43924" y="177986"/>
                  </a:cubicBezTo>
                  <a:cubicBezTo>
                    <a:pt x="26785" y="189752"/>
                    <a:pt x="11857" y="204442"/>
                    <a:pt x="-181" y="221394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8" name="Forma Livre: Forma 227">
              <a:extLst>
                <a:ext uri="{FF2B5EF4-FFF2-40B4-BE49-F238E27FC236}">
                  <a16:creationId xmlns:a16="http://schemas.microsoft.com/office/drawing/2014/main" id="{57EE15A1-7289-4777-ABA8-F88B7682CE01}"/>
                </a:ext>
              </a:extLst>
            </p:cNvPr>
            <p:cNvSpPr/>
            <p:nvPr/>
          </p:nvSpPr>
          <p:spPr>
            <a:xfrm>
              <a:off x="1277335" y="2695960"/>
              <a:ext cx="130466" cy="298198"/>
            </a:xfrm>
            <a:custGeom>
              <a:avLst/>
              <a:gdLst>
                <a:gd name="connsiteX0" fmla="*/ 77387 w 130466"/>
                <a:gd name="connsiteY0" fmla="*/ -39 h 298198"/>
                <a:gd name="connsiteX1" fmla="*/ 130285 w 130466"/>
                <a:gd name="connsiteY1" fmla="*/ 52859 h 298198"/>
                <a:gd name="connsiteX2" fmla="*/ 130285 w 130466"/>
                <a:gd name="connsiteY2" fmla="*/ 298159 h 298198"/>
                <a:gd name="connsiteX3" fmla="*/ 16184 w 130466"/>
                <a:gd name="connsiteY3" fmla="*/ 298159 h 298198"/>
                <a:gd name="connsiteX4" fmla="*/ -181 w 130466"/>
                <a:gd name="connsiteY4" fmla="*/ 281864 h 298198"/>
                <a:gd name="connsiteX5" fmla="*/ 482 w 130466"/>
                <a:gd name="connsiteY5" fmla="*/ 277223 h 298198"/>
                <a:gd name="connsiteX6" fmla="*/ 30630 w 130466"/>
                <a:gd name="connsiteY6" fmla="*/ 187128 h 29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466" h="298198">
                  <a:moveTo>
                    <a:pt x="77387" y="-39"/>
                  </a:moveTo>
                  <a:cubicBezTo>
                    <a:pt x="106600" y="-39"/>
                    <a:pt x="130285" y="23646"/>
                    <a:pt x="130285" y="52859"/>
                  </a:cubicBezTo>
                  <a:lnTo>
                    <a:pt x="130285" y="298159"/>
                  </a:lnTo>
                  <a:lnTo>
                    <a:pt x="16184" y="298159"/>
                  </a:lnTo>
                  <a:cubicBezTo>
                    <a:pt x="7168" y="298180"/>
                    <a:pt x="-160" y="290880"/>
                    <a:pt x="-181" y="281864"/>
                  </a:cubicBezTo>
                  <a:cubicBezTo>
                    <a:pt x="-181" y="280294"/>
                    <a:pt x="42" y="278730"/>
                    <a:pt x="482" y="277223"/>
                  </a:cubicBezTo>
                  <a:lnTo>
                    <a:pt x="30630" y="187128"/>
                  </a:lnTo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9" name="Forma Livre: Forma 228">
              <a:extLst>
                <a:ext uri="{FF2B5EF4-FFF2-40B4-BE49-F238E27FC236}">
                  <a16:creationId xmlns:a16="http://schemas.microsoft.com/office/drawing/2014/main" id="{0A714867-7629-4585-9DB7-91D0A9AD3D0F}"/>
                </a:ext>
              </a:extLst>
            </p:cNvPr>
            <p:cNvSpPr/>
            <p:nvPr/>
          </p:nvSpPr>
          <p:spPr>
            <a:xfrm>
              <a:off x="1039537" y="2827996"/>
              <a:ext cx="286683" cy="55201"/>
            </a:xfrm>
            <a:custGeom>
              <a:avLst/>
              <a:gdLst>
                <a:gd name="connsiteX0" fmla="*/ 27915 w 286683"/>
                <a:gd name="connsiteY0" fmla="*/ 0 h 55201"/>
                <a:gd name="connsiteX1" fmla="*/ 231482 w 286683"/>
                <a:gd name="connsiteY1" fmla="*/ 0 h 55201"/>
                <a:gd name="connsiteX2" fmla="*/ 286684 w 286683"/>
                <a:gd name="connsiteY2" fmla="*/ 55201 h 55201"/>
                <a:gd name="connsiteX3" fmla="*/ 286684 w 286683"/>
                <a:gd name="connsiteY3" fmla="*/ 55201 h 55201"/>
                <a:gd name="connsiteX4" fmla="*/ 286684 w 286683"/>
                <a:gd name="connsiteY4" fmla="*/ 55201 h 55201"/>
                <a:gd name="connsiteX5" fmla="*/ 27915 w 286683"/>
                <a:gd name="connsiteY5" fmla="*/ 55201 h 55201"/>
                <a:gd name="connsiteX6" fmla="*/ 0 w 286683"/>
                <a:gd name="connsiteY6" fmla="*/ 27287 h 55201"/>
                <a:gd name="connsiteX7" fmla="*/ 0 w 286683"/>
                <a:gd name="connsiteY7" fmla="*/ 27287 h 55201"/>
                <a:gd name="connsiteX8" fmla="*/ 27915 w 286683"/>
                <a:gd name="connsiteY8" fmla="*/ 0 h 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683" h="55201">
                  <a:moveTo>
                    <a:pt x="27915" y="0"/>
                  </a:moveTo>
                  <a:lnTo>
                    <a:pt x="231482" y="0"/>
                  </a:lnTo>
                  <a:cubicBezTo>
                    <a:pt x="261969" y="0"/>
                    <a:pt x="286684" y="24711"/>
                    <a:pt x="286684" y="55201"/>
                  </a:cubicBezTo>
                  <a:lnTo>
                    <a:pt x="286684" y="55201"/>
                  </a:lnTo>
                  <a:lnTo>
                    <a:pt x="286684" y="55201"/>
                  </a:lnTo>
                  <a:lnTo>
                    <a:pt x="27915" y="55201"/>
                  </a:lnTo>
                  <a:cubicBezTo>
                    <a:pt x="12498" y="55201"/>
                    <a:pt x="0" y="42702"/>
                    <a:pt x="0" y="27287"/>
                  </a:cubicBezTo>
                  <a:lnTo>
                    <a:pt x="0" y="27287"/>
                  </a:lnTo>
                  <a:cubicBezTo>
                    <a:pt x="341" y="12115"/>
                    <a:pt x="12740" y="-7"/>
                    <a:pt x="27915" y="0"/>
                  </a:cubicBezTo>
                  <a:close/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0" name="Forma Livre: Forma 229">
              <a:extLst>
                <a:ext uri="{FF2B5EF4-FFF2-40B4-BE49-F238E27FC236}">
                  <a16:creationId xmlns:a16="http://schemas.microsoft.com/office/drawing/2014/main" id="{58F0BA54-FCD0-4C8C-800F-C4A04078FE7A}"/>
                </a:ext>
              </a:extLst>
            </p:cNvPr>
            <p:cNvSpPr/>
            <p:nvPr/>
          </p:nvSpPr>
          <p:spPr>
            <a:xfrm>
              <a:off x="1412198" y="2703218"/>
              <a:ext cx="73275" cy="73275"/>
            </a:xfrm>
            <a:custGeom>
              <a:avLst/>
              <a:gdLst>
                <a:gd name="connsiteX0" fmla="*/ 36638 w 73275"/>
                <a:gd name="connsiteY0" fmla="*/ 0 h 73275"/>
                <a:gd name="connsiteX1" fmla="*/ 73276 w 73275"/>
                <a:gd name="connsiteY1" fmla="*/ 0 h 73275"/>
                <a:gd name="connsiteX2" fmla="*/ 73276 w 73275"/>
                <a:gd name="connsiteY2" fmla="*/ 0 h 73275"/>
                <a:gd name="connsiteX3" fmla="*/ 73276 w 73275"/>
                <a:gd name="connsiteY3" fmla="*/ 73276 h 73275"/>
                <a:gd name="connsiteX4" fmla="*/ 73276 w 73275"/>
                <a:gd name="connsiteY4" fmla="*/ 73276 h 73275"/>
                <a:gd name="connsiteX5" fmla="*/ 36638 w 73275"/>
                <a:gd name="connsiteY5" fmla="*/ 73276 h 73275"/>
                <a:gd name="connsiteX6" fmla="*/ 0 w 73275"/>
                <a:gd name="connsiteY6" fmla="*/ 36638 h 73275"/>
                <a:gd name="connsiteX7" fmla="*/ 0 w 73275"/>
                <a:gd name="connsiteY7" fmla="*/ 36638 h 73275"/>
                <a:gd name="connsiteX8" fmla="*/ 36638 w 73275"/>
                <a:gd name="connsiteY8" fmla="*/ 0 h 7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5" h="73275">
                  <a:moveTo>
                    <a:pt x="36638" y="0"/>
                  </a:moveTo>
                  <a:lnTo>
                    <a:pt x="73276" y="0"/>
                  </a:lnTo>
                  <a:lnTo>
                    <a:pt x="73276" y="0"/>
                  </a:lnTo>
                  <a:lnTo>
                    <a:pt x="73276" y="73276"/>
                  </a:lnTo>
                  <a:lnTo>
                    <a:pt x="73276" y="73276"/>
                  </a:lnTo>
                  <a:lnTo>
                    <a:pt x="36638" y="73276"/>
                  </a:lnTo>
                  <a:cubicBezTo>
                    <a:pt x="16403" y="73276"/>
                    <a:pt x="0" y="56876"/>
                    <a:pt x="0" y="36638"/>
                  </a:cubicBezTo>
                  <a:lnTo>
                    <a:pt x="0" y="36638"/>
                  </a:lnTo>
                  <a:cubicBezTo>
                    <a:pt x="0" y="16400"/>
                    <a:pt x="16403" y="0"/>
                    <a:pt x="36638" y="0"/>
                  </a:cubicBezTo>
                  <a:close/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1" name="Forma Livre: Forma 230">
              <a:extLst>
                <a:ext uri="{FF2B5EF4-FFF2-40B4-BE49-F238E27FC236}">
                  <a16:creationId xmlns:a16="http://schemas.microsoft.com/office/drawing/2014/main" id="{6C153206-8973-4EAB-8C4A-0C2133CB4E1E}"/>
                </a:ext>
              </a:extLst>
            </p:cNvPr>
            <p:cNvSpPr/>
            <p:nvPr/>
          </p:nvSpPr>
          <p:spPr>
            <a:xfrm>
              <a:off x="1407522" y="2785566"/>
              <a:ext cx="79417" cy="154577"/>
            </a:xfrm>
            <a:custGeom>
              <a:avLst/>
              <a:gdLst>
                <a:gd name="connsiteX0" fmla="*/ 79236 w 79417"/>
                <a:gd name="connsiteY0" fmla="*/ 154538 h 154577"/>
                <a:gd name="connsiteX1" fmla="*/ 79236 w 79417"/>
                <a:gd name="connsiteY1" fmla="*/ 79099 h 154577"/>
                <a:gd name="connsiteX2" fmla="*/ 98 w 79417"/>
                <a:gd name="connsiteY2" fmla="*/ -39 h 154577"/>
                <a:gd name="connsiteX3" fmla="*/ -181 w 79417"/>
                <a:gd name="connsiteY3" fmla="*/ -39 h 154577"/>
                <a:gd name="connsiteX4" fmla="*/ -181 w 79417"/>
                <a:gd name="connsiteY4" fmla="*/ -39 h 15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17" h="154577">
                  <a:moveTo>
                    <a:pt x="79236" y="154538"/>
                  </a:moveTo>
                  <a:lnTo>
                    <a:pt x="79236" y="79099"/>
                  </a:lnTo>
                  <a:cubicBezTo>
                    <a:pt x="79236" y="35391"/>
                    <a:pt x="43806" y="-39"/>
                    <a:pt x="98" y="-39"/>
                  </a:cubicBezTo>
                  <a:cubicBezTo>
                    <a:pt x="8" y="-39"/>
                    <a:pt x="-90" y="-39"/>
                    <a:pt x="-181" y="-39"/>
                  </a:cubicBezTo>
                  <a:lnTo>
                    <a:pt x="-181" y="-39"/>
                  </a:lnTo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2" name="Forma Livre: Forma 231">
              <a:extLst>
                <a:ext uri="{FF2B5EF4-FFF2-40B4-BE49-F238E27FC236}">
                  <a16:creationId xmlns:a16="http://schemas.microsoft.com/office/drawing/2014/main" id="{D1D86C13-D0C5-4517-B79A-D9544BD0F9C4}"/>
                </a:ext>
              </a:extLst>
            </p:cNvPr>
            <p:cNvSpPr/>
            <p:nvPr/>
          </p:nvSpPr>
          <p:spPr>
            <a:xfrm>
              <a:off x="1399627" y="2938759"/>
              <a:ext cx="196319" cy="103562"/>
            </a:xfrm>
            <a:custGeom>
              <a:avLst/>
              <a:gdLst>
                <a:gd name="connsiteX0" fmla="*/ -171 w 196319"/>
                <a:gd name="connsiteY0" fmla="*/ 100721 h 103562"/>
                <a:gd name="connsiteX1" fmla="*/ 97810 w 196319"/>
                <a:gd name="connsiteY1" fmla="*/ -30 h 103562"/>
                <a:gd name="connsiteX2" fmla="*/ 196139 w 196319"/>
                <a:gd name="connsiteY2" fmla="*/ 77482 h 103562"/>
                <a:gd name="connsiteX3" fmla="*/ 105416 w 196319"/>
                <a:gd name="connsiteY3" fmla="*/ 78808 h 103562"/>
                <a:gd name="connsiteX4" fmla="*/ -171 w 196319"/>
                <a:gd name="connsiteY4" fmla="*/ 100721 h 10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19" h="103562">
                  <a:moveTo>
                    <a:pt x="-171" y="100721"/>
                  </a:moveTo>
                  <a:cubicBezTo>
                    <a:pt x="-938" y="45841"/>
                    <a:pt x="42929" y="738"/>
                    <a:pt x="97810" y="-30"/>
                  </a:cubicBezTo>
                  <a:cubicBezTo>
                    <a:pt x="144790" y="-686"/>
                    <a:pt x="185804" y="31653"/>
                    <a:pt x="196139" y="77482"/>
                  </a:cubicBezTo>
                  <a:cubicBezTo>
                    <a:pt x="196139" y="77482"/>
                    <a:pt x="160199" y="42589"/>
                    <a:pt x="105416" y="78808"/>
                  </a:cubicBezTo>
                  <a:cubicBezTo>
                    <a:pt x="74752" y="100365"/>
                    <a:pt x="36544" y="108293"/>
                    <a:pt x="-171" y="100721"/>
                  </a:cubicBezTo>
                  <a:close/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3" name="Forma Livre: Forma 232">
              <a:extLst>
                <a:ext uri="{FF2B5EF4-FFF2-40B4-BE49-F238E27FC236}">
                  <a16:creationId xmlns:a16="http://schemas.microsoft.com/office/drawing/2014/main" id="{47F1B20F-C7D4-49BA-9127-5946069E4C7F}"/>
                </a:ext>
              </a:extLst>
            </p:cNvPr>
            <p:cNvSpPr/>
            <p:nvPr/>
          </p:nvSpPr>
          <p:spPr>
            <a:xfrm>
              <a:off x="1039817" y="2919556"/>
              <a:ext cx="212988" cy="118637"/>
            </a:xfrm>
            <a:custGeom>
              <a:avLst/>
              <a:gdLst>
                <a:gd name="connsiteX0" fmla="*/ 118777 w 212988"/>
                <a:gd name="connsiteY0" fmla="*/ 0 h 118637"/>
                <a:gd name="connsiteX1" fmla="*/ 140550 w 212988"/>
                <a:gd name="connsiteY1" fmla="*/ 0 h 118637"/>
                <a:gd name="connsiteX2" fmla="*/ 212989 w 212988"/>
                <a:gd name="connsiteY2" fmla="*/ 72439 h 118637"/>
                <a:gd name="connsiteX3" fmla="*/ 212989 w 212988"/>
                <a:gd name="connsiteY3" fmla="*/ 118637 h 118637"/>
                <a:gd name="connsiteX4" fmla="*/ 212989 w 212988"/>
                <a:gd name="connsiteY4" fmla="*/ 118637 h 118637"/>
                <a:gd name="connsiteX5" fmla="*/ 0 w 212988"/>
                <a:gd name="connsiteY5" fmla="*/ 118637 h 118637"/>
                <a:gd name="connsiteX6" fmla="*/ 0 w 212988"/>
                <a:gd name="connsiteY6" fmla="*/ 118637 h 118637"/>
                <a:gd name="connsiteX7" fmla="*/ 0 w 212988"/>
                <a:gd name="connsiteY7" fmla="*/ 118637 h 118637"/>
                <a:gd name="connsiteX8" fmla="*/ 118637 w 212988"/>
                <a:gd name="connsiteY8" fmla="*/ 0 h 118637"/>
                <a:gd name="connsiteX9" fmla="*/ 118777 w 212988"/>
                <a:gd name="connsiteY9" fmla="*/ 0 h 11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988" h="118637">
                  <a:moveTo>
                    <a:pt x="118777" y="0"/>
                  </a:moveTo>
                  <a:lnTo>
                    <a:pt x="140550" y="0"/>
                  </a:lnTo>
                  <a:cubicBezTo>
                    <a:pt x="180541" y="42"/>
                    <a:pt x="212950" y="32451"/>
                    <a:pt x="212989" y="72439"/>
                  </a:cubicBezTo>
                  <a:lnTo>
                    <a:pt x="212989" y="118637"/>
                  </a:lnTo>
                  <a:lnTo>
                    <a:pt x="212989" y="118637"/>
                  </a:lnTo>
                  <a:lnTo>
                    <a:pt x="0" y="118637"/>
                  </a:lnTo>
                  <a:lnTo>
                    <a:pt x="0" y="118637"/>
                  </a:lnTo>
                  <a:lnTo>
                    <a:pt x="0" y="118637"/>
                  </a:lnTo>
                  <a:cubicBezTo>
                    <a:pt x="0" y="53115"/>
                    <a:pt x="53115" y="0"/>
                    <a:pt x="118637" y="0"/>
                  </a:cubicBezTo>
                  <a:cubicBezTo>
                    <a:pt x="118684" y="0"/>
                    <a:pt x="118730" y="0"/>
                    <a:pt x="118777" y="0"/>
                  </a:cubicBezTo>
                  <a:close/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4" name="Forma Livre: Forma 233">
              <a:extLst>
                <a:ext uri="{FF2B5EF4-FFF2-40B4-BE49-F238E27FC236}">
                  <a16:creationId xmlns:a16="http://schemas.microsoft.com/office/drawing/2014/main" id="{560D5D52-B78B-49F2-AA31-3A0F47DF57AD}"/>
                </a:ext>
              </a:extLst>
            </p:cNvPr>
            <p:cNvSpPr/>
            <p:nvPr/>
          </p:nvSpPr>
          <p:spPr>
            <a:xfrm>
              <a:off x="1057088" y="3051593"/>
              <a:ext cx="161488" cy="83116"/>
            </a:xfrm>
            <a:custGeom>
              <a:avLst/>
              <a:gdLst>
                <a:gd name="connsiteX0" fmla="*/ -145 w 161488"/>
                <a:gd name="connsiteY0" fmla="*/ -39 h 83116"/>
                <a:gd name="connsiteX1" fmla="*/ 78190 w 161488"/>
                <a:gd name="connsiteY1" fmla="*/ 83042 h 83116"/>
                <a:gd name="connsiteX2" fmla="*/ 161271 w 161488"/>
                <a:gd name="connsiteY2" fmla="*/ 4706 h 83116"/>
                <a:gd name="connsiteX3" fmla="*/ 161271 w 161488"/>
                <a:gd name="connsiteY3" fmla="*/ -39 h 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88" h="83116">
                  <a:moveTo>
                    <a:pt x="-145" y="-39"/>
                  </a:moveTo>
                  <a:cubicBezTo>
                    <a:pt x="-1457" y="44533"/>
                    <a:pt x="33618" y="81729"/>
                    <a:pt x="78190" y="83042"/>
                  </a:cubicBezTo>
                  <a:cubicBezTo>
                    <a:pt x="122763" y="84354"/>
                    <a:pt x="159959" y="49279"/>
                    <a:pt x="161271" y="4706"/>
                  </a:cubicBezTo>
                  <a:cubicBezTo>
                    <a:pt x="161320" y="3129"/>
                    <a:pt x="161320" y="1545"/>
                    <a:pt x="161271" y="-39"/>
                  </a:cubicBezTo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5" name="Forma Livre: Forma 234">
              <a:extLst>
                <a:ext uri="{FF2B5EF4-FFF2-40B4-BE49-F238E27FC236}">
                  <a16:creationId xmlns:a16="http://schemas.microsoft.com/office/drawing/2014/main" id="{D1E99B83-8D91-4E83-A084-0BF53D9142B3}"/>
                </a:ext>
              </a:extLst>
            </p:cNvPr>
            <p:cNvSpPr/>
            <p:nvPr/>
          </p:nvSpPr>
          <p:spPr>
            <a:xfrm>
              <a:off x="1148684" y="3046498"/>
              <a:ext cx="34335" cy="43826"/>
            </a:xfrm>
            <a:custGeom>
              <a:avLst/>
              <a:gdLst>
                <a:gd name="connsiteX0" fmla="*/ -181 w 34335"/>
                <a:gd name="connsiteY0" fmla="*/ 43787 h 43826"/>
                <a:gd name="connsiteX1" fmla="*/ 34154 w 34335"/>
                <a:gd name="connsiteY1" fmla="*/ -39 h 4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35" h="43826">
                  <a:moveTo>
                    <a:pt x="-181" y="43787"/>
                  </a:moveTo>
                  <a:cubicBezTo>
                    <a:pt x="19994" y="38832"/>
                    <a:pt x="34175" y="20736"/>
                    <a:pt x="34154" y="-39"/>
                  </a:cubicBezTo>
                </a:path>
              </a:pathLst>
            </a:custGeom>
            <a:noFill/>
            <a:ln w="558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6" name="Forma Livre: Forma 235">
              <a:extLst>
                <a:ext uri="{FF2B5EF4-FFF2-40B4-BE49-F238E27FC236}">
                  <a16:creationId xmlns:a16="http://schemas.microsoft.com/office/drawing/2014/main" id="{F82B2D37-85D0-4BA3-A003-44A8C447A40E}"/>
                </a:ext>
              </a:extLst>
            </p:cNvPr>
            <p:cNvSpPr/>
            <p:nvPr/>
          </p:nvSpPr>
          <p:spPr>
            <a:xfrm>
              <a:off x="1092645" y="3046498"/>
              <a:ext cx="31683" cy="43128"/>
            </a:xfrm>
            <a:custGeom>
              <a:avLst/>
              <a:gdLst>
                <a:gd name="connsiteX0" fmla="*/ -181 w 31683"/>
                <a:gd name="connsiteY0" fmla="*/ -39 h 43128"/>
                <a:gd name="connsiteX1" fmla="*/ 31502 w 31683"/>
                <a:gd name="connsiteY1" fmla="*/ 43089 h 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83" h="43128">
                  <a:moveTo>
                    <a:pt x="-181" y="-39"/>
                  </a:moveTo>
                  <a:cubicBezTo>
                    <a:pt x="-153" y="19703"/>
                    <a:pt x="12667" y="37157"/>
                    <a:pt x="31502" y="43089"/>
                  </a:cubicBezTo>
                </a:path>
              </a:pathLst>
            </a:custGeom>
            <a:noFill/>
            <a:ln w="558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7" name="Forma Livre: Forma 236">
              <a:extLst>
                <a:ext uri="{FF2B5EF4-FFF2-40B4-BE49-F238E27FC236}">
                  <a16:creationId xmlns:a16="http://schemas.microsoft.com/office/drawing/2014/main" id="{E50F782F-2095-4196-BF84-067C4BBADEB4}"/>
                </a:ext>
              </a:extLst>
            </p:cNvPr>
            <p:cNvSpPr/>
            <p:nvPr/>
          </p:nvSpPr>
          <p:spPr>
            <a:xfrm>
              <a:off x="1533138" y="3013350"/>
              <a:ext cx="13095" cy="51363"/>
            </a:xfrm>
            <a:custGeom>
              <a:avLst/>
              <a:gdLst>
                <a:gd name="connsiteX0" fmla="*/ -181 w 13095"/>
                <a:gd name="connsiteY0" fmla="*/ 51324 h 51363"/>
                <a:gd name="connsiteX1" fmla="*/ 8473 w 13095"/>
                <a:gd name="connsiteY1" fmla="*/ -39 h 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95" h="51363">
                  <a:moveTo>
                    <a:pt x="-181" y="51324"/>
                  </a:moveTo>
                  <a:cubicBezTo>
                    <a:pt x="13267" y="37750"/>
                    <a:pt x="16729" y="17191"/>
                    <a:pt x="8473" y="-39"/>
                  </a:cubicBezTo>
                </a:path>
              </a:pathLst>
            </a:custGeom>
            <a:noFill/>
            <a:ln w="558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8" name="Forma Livre: Forma 237">
              <a:extLst>
                <a:ext uri="{FF2B5EF4-FFF2-40B4-BE49-F238E27FC236}">
                  <a16:creationId xmlns:a16="http://schemas.microsoft.com/office/drawing/2014/main" id="{BE283B17-41F2-4B3E-8FE4-7977284E2D07}"/>
                </a:ext>
              </a:extLst>
            </p:cNvPr>
            <p:cNvSpPr/>
            <p:nvPr/>
          </p:nvSpPr>
          <p:spPr>
            <a:xfrm>
              <a:off x="1460002" y="3052570"/>
              <a:ext cx="37615" cy="25472"/>
            </a:xfrm>
            <a:custGeom>
              <a:avLst/>
              <a:gdLst>
                <a:gd name="connsiteX0" fmla="*/ -181 w 37615"/>
                <a:gd name="connsiteY0" fmla="*/ -39 h 25472"/>
                <a:gd name="connsiteX1" fmla="*/ 37434 w 37615"/>
                <a:gd name="connsiteY1" fmla="*/ 25433 h 2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15" h="25472">
                  <a:moveTo>
                    <a:pt x="-181" y="-39"/>
                  </a:moveTo>
                  <a:cubicBezTo>
                    <a:pt x="6840" y="14623"/>
                    <a:pt x="21216" y="24358"/>
                    <a:pt x="37434" y="25433"/>
                  </a:cubicBezTo>
                </a:path>
              </a:pathLst>
            </a:custGeom>
            <a:noFill/>
            <a:ln w="5583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9" name="Forma Livre: Forma 238">
              <a:extLst>
                <a:ext uri="{FF2B5EF4-FFF2-40B4-BE49-F238E27FC236}">
                  <a16:creationId xmlns:a16="http://schemas.microsoft.com/office/drawing/2014/main" id="{428E7572-41C6-4167-909E-995C3AF779DC}"/>
                </a:ext>
              </a:extLst>
            </p:cNvPr>
            <p:cNvSpPr/>
            <p:nvPr/>
          </p:nvSpPr>
          <p:spPr>
            <a:xfrm>
              <a:off x="1422806" y="3030517"/>
              <a:ext cx="160111" cy="93770"/>
            </a:xfrm>
            <a:custGeom>
              <a:avLst/>
              <a:gdLst>
                <a:gd name="connsiteX0" fmla="*/ -181 w 160111"/>
                <a:gd name="connsiteY0" fmla="*/ 27875 h 93770"/>
                <a:gd name="connsiteX1" fmla="*/ 94080 w 160111"/>
                <a:gd name="connsiteY1" fmla="*/ 92330 h 93770"/>
                <a:gd name="connsiteX2" fmla="*/ 158863 w 160111"/>
                <a:gd name="connsiteY2" fmla="*/ -39 h 9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111" h="93770">
                  <a:moveTo>
                    <a:pt x="-181" y="27875"/>
                  </a:moveTo>
                  <a:cubicBezTo>
                    <a:pt x="8047" y="71701"/>
                    <a:pt x="50247" y="100558"/>
                    <a:pt x="94080" y="92330"/>
                  </a:cubicBezTo>
                  <a:cubicBezTo>
                    <a:pt x="137173" y="84235"/>
                    <a:pt x="165932" y="43235"/>
                    <a:pt x="158863" y="-39"/>
                  </a:cubicBezTo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0" name="Forma Livre: Forma 239">
              <a:extLst>
                <a:ext uri="{FF2B5EF4-FFF2-40B4-BE49-F238E27FC236}">
                  <a16:creationId xmlns:a16="http://schemas.microsoft.com/office/drawing/2014/main" id="{A9A0AE77-2848-426E-9D95-0BFCB5D85D71}"/>
                </a:ext>
              </a:extLst>
            </p:cNvPr>
            <p:cNvSpPr/>
            <p:nvPr/>
          </p:nvSpPr>
          <p:spPr>
            <a:xfrm>
              <a:off x="1252805" y="3038264"/>
              <a:ext cx="144946" cy="6978"/>
            </a:xfrm>
            <a:custGeom>
              <a:avLst/>
              <a:gdLst>
                <a:gd name="connsiteX0" fmla="*/ 0 w 144946"/>
                <a:gd name="connsiteY0" fmla="*/ 0 h 6978"/>
                <a:gd name="connsiteX1" fmla="*/ 144947 w 144946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946" h="6978">
                  <a:moveTo>
                    <a:pt x="0" y="0"/>
                  </a:moveTo>
                  <a:lnTo>
                    <a:pt x="144947" y="0"/>
                  </a:lnTo>
                </a:path>
              </a:pathLst>
            </a:custGeom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1" name="Forma Livre: Forma 240">
              <a:extLst>
                <a:ext uri="{FF2B5EF4-FFF2-40B4-BE49-F238E27FC236}">
                  <a16:creationId xmlns:a16="http://schemas.microsoft.com/office/drawing/2014/main" id="{E402C3CA-FD41-47D3-B032-AD7D47710CDB}"/>
                </a:ext>
              </a:extLst>
            </p:cNvPr>
            <p:cNvSpPr/>
            <p:nvPr/>
          </p:nvSpPr>
          <p:spPr>
            <a:xfrm>
              <a:off x="1039817" y="2692680"/>
              <a:ext cx="153181" cy="124987"/>
            </a:xfrm>
            <a:custGeom>
              <a:avLst/>
              <a:gdLst>
                <a:gd name="connsiteX0" fmla="*/ 0 w 153181"/>
                <a:gd name="connsiteY0" fmla="*/ 0 h 124987"/>
                <a:gd name="connsiteX1" fmla="*/ 153182 w 153181"/>
                <a:gd name="connsiteY1" fmla="*/ 0 h 124987"/>
                <a:gd name="connsiteX2" fmla="*/ 153182 w 153181"/>
                <a:gd name="connsiteY2" fmla="*/ 124988 h 124987"/>
                <a:gd name="connsiteX3" fmla="*/ 0 w 153181"/>
                <a:gd name="connsiteY3" fmla="*/ 124988 h 12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181" h="124987">
                  <a:moveTo>
                    <a:pt x="0" y="0"/>
                  </a:moveTo>
                  <a:lnTo>
                    <a:pt x="153182" y="0"/>
                  </a:lnTo>
                  <a:lnTo>
                    <a:pt x="153182" y="124988"/>
                  </a:lnTo>
                  <a:lnTo>
                    <a:pt x="0" y="124988"/>
                  </a:lnTo>
                  <a:close/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2" name="Forma Livre: Forma 241">
              <a:extLst>
                <a:ext uri="{FF2B5EF4-FFF2-40B4-BE49-F238E27FC236}">
                  <a16:creationId xmlns:a16="http://schemas.microsoft.com/office/drawing/2014/main" id="{9B49223B-5127-452F-829E-DBE1F3B236BE}"/>
                </a:ext>
              </a:extLst>
            </p:cNvPr>
            <p:cNvSpPr/>
            <p:nvPr/>
          </p:nvSpPr>
          <p:spPr>
            <a:xfrm>
              <a:off x="1096065" y="2697705"/>
              <a:ext cx="45919" cy="36847"/>
            </a:xfrm>
            <a:custGeom>
              <a:avLst/>
              <a:gdLst>
                <a:gd name="connsiteX0" fmla="*/ 45920 w 45919"/>
                <a:gd name="connsiteY0" fmla="*/ 0 h 36847"/>
                <a:gd name="connsiteX1" fmla="*/ 45920 w 45919"/>
                <a:gd name="connsiteY1" fmla="*/ 36847 h 36847"/>
                <a:gd name="connsiteX2" fmla="*/ 0 w 45919"/>
                <a:gd name="connsiteY2" fmla="*/ 36847 h 36847"/>
                <a:gd name="connsiteX3" fmla="*/ 0 w 45919"/>
                <a:gd name="connsiteY3" fmla="*/ 0 h 3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9" h="36847">
                  <a:moveTo>
                    <a:pt x="45920" y="0"/>
                  </a:moveTo>
                  <a:lnTo>
                    <a:pt x="45920" y="36847"/>
                  </a:lnTo>
                  <a:lnTo>
                    <a:pt x="0" y="36847"/>
                  </a:lnTo>
                  <a:lnTo>
                    <a:pt x="0" y="0"/>
                  </a:lnTo>
                </a:path>
              </a:pathLst>
            </a:custGeom>
            <a:noFill/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3" name="Forma Livre: Forma 242">
              <a:extLst>
                <a:ext uri="{FF2B5EF4-FFF2-40B4-BE49-F238E27FC236}">
                  <a16:creationId xmlns:a16="http://schemas.microsoft.com/office/drawing/2014/main" id="{86DF5A03-704F-4FA9-8B9C-C52D1A7EBA2F}"/>
                </a:ext>
              </a:extLst>
            </p:cNvPr>
            <p:cNvSpPr/>
            <p:nvPr/>
          </p:nvSpPr>
          <p:spPr>
            <a:xfrm>
              <a:off x="1085597" y="2883267"/>
              <a:ext cx="30845" cy="43965"/>
            </a:xfrm>
            <a:custGeom>
              <a:avLst/>
              <a:gdLst>
                <a:gd name="connsiteX0" fmla="*/ 0 w 30845"/>
                <a:gd name="connsiteY0" fmla="*/ 0 h 43965"/>
                <a:gd name="connsiteX1" fmla="*/ 30846 w 30845"/>
                <a:gd name="connsiteY1" fmla="*/ 43966 h 4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45" h="43965">
                  <a:moveTo>
                    <a:pt x="0" y="0"/>
                  </a:moveTo>
                  <a:lnTo>
                    <a:pt x="30846" y="43966"/>
                  </a:lnTo>
                </a:path>
              </a:pathLst>
            </a:custGeom>
            <a:ln w="8374" cap="rnd">
              <a:solidFill>
                <a:srgbClr val="003A2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44" name="Agrupar 243">
            <a:extLst>
              <a:ext uri="{FF2B5EF4-FFF2-40B4-BE49-F238E27FC236}">
                <a16:creationId xmlns:a16="http://schemas.microsoft.com/office/drawing/2014/main" id="{BBBE3EB8-FF0E-48EE-8AE1-3A63548C7DA0}"/>
              </a:ext>
            </a:extLst>
          </p:cNvPr>
          <p:cNvGrpSpPr/>
          <p:nvPr/>
        </p:nvGrpSpPr>
        <p:grpSpPr>
          <a:xfrm>
            <a:off x="1833608" y="1466459"/>
            <a:ext cx="791164" cy="587952"/>
            <a:chOff x="1833608" y="1466459"/>
            <a:chExt cx="791164" cy="587952"/>
          </a:xfrm>
        </p:grpSpPr>
        <p:sp>
          <p:nvSpPr>
            <p:cNvPr id="245" name="Forma Livre: Forma 244">
              <a:extLst>
                <a:ext uri="{FF2B5EF4-FFF2-40B4-BE49-F238E27FC236}">
                  <a16:creationId xmlns:a16="http://schemas.microsoft.com/office/drawing/2014/main" id="{98A5C84B-8425-420A-8635-1624E90DD419}"/>
                </a:ext>
              </a:extLst>
            </p:cNvPr>
            <p:cNvSpPr/>
            <p:nvPr/>
          </p:nvSpPr>
          <p:spPr>
            <a:xfrm>
              <a:off x="1872650" y="1740720"/>
              <a:ext cx="735132" cy="249068"/>
            </a:xfrm>
            <a:custGeom>
              <a:avLst/>
              <a:gdLst>
                <a:gd name="connsiteX0" fmla="*/ 734114 w 735132"/>
                <a:gd name="connsiteY0" fmla="*/ 589 h 249068"/>
                <a:gd name="connsiteX1" fmla="*/ 734952 w 735132"/>
                <a:gd name="connsiteY1" fmla="*/ 220347 h 249068"/>
                <a:gd name="connsiteX2" fmla="*/ 706549 w 735132"/>
                <a:gd name="connsiteY2" fmla="*/ 249029 h 249068"/>
                <a:gd name="connsiteX3" fmla="*/ 706339 w 735132"/>
                <a:gd name="connsiteY3" fmla="*/ 249029 h 249068"/>
                <a:gd name="connsiteX4" fmla="*/ 28362 w 735132"/>
                <a:gd name="connsiteY4" fmla="*/ 249029 h 249068"/>
                <a:gd name="connsiteX5" fmla="*/ -181 w 735132"/>
                <a:gd name="connsiteY5" fmla="*/ 220486 h 249068"/>
                <a:gd name="connsiteX6" fmla="*/ -181 w 735132"/>
                <a:gd name="connsiteY6" fmla="*/ 220347 h 249068"/>
                <a:gd name="connsiteX7" fmla="*/ 657 w 735132"/>
                <a:gd name="connsiteY7" fmla="*/ -39 h 249068"/>
                <a:gd name="connsiteX8" fmla="*/ 367386 w 735132"/>
                <a:gd name="connsiteY8" fmla="*/ 19291 h 249068"/>
                <a:gd name="connsiteX9" fmla="*/ 734114 w 735132"/>
                <a:gd name="connsiteY9" fmla="*/ 589 h 24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132" h="249068">
                  <a:moveTo>
                    <a:pt x="734114" y="589"/>
                  </a:moveTo>
                  <a:lnTo>
                    <a:pt x="734952" y="220347"/>
                  </a:lnTo>
                  <a:cubicBezTo>
                    <a:pt x="735029" y="236112"/>
                    <a:pt x="722313" y="248952"/>
                    <a:pt x="706549" y="249029"/>
                  </a:cubicBezTo>
                  <a:cubicBezTo>
                    <a:pt x="706479" y="249029"/>
                    <a:pt x="706409" y="249029"/>
                    <a:pt x="706339" y="249029"/>
                  </a:cubicBezTo>
                  <a:lnTo>
                    <a:pt x="28362" y="249029"/>
                  </a:lnTo>
                  <a:cubicBezTo>
                    <a:pt x="12597" y="249029"/>
                    <a:pt x="-181" y="236251"/>
                    <a:pt x="-181" y="220486"/>
                  </a:cubicBezTo>
                  <a:cubicBezTo>
                    <a:pt x="-181" y="220438"/>
                    <a:pt x="-181" y="220396"/>
                    <a:pt x="-181" y="220347"/>
                  </a:cubicBezTo>
                  <a:lnTo>
                    <a:pt x="657" y="-39"/>
                  </a:lnTo>
                  <a:cubicBezTo>
                    <a:pt x="657" y="-39"/>
                    <a:pt x="229976" y="19291"/>
                    <a:pt x="367386" y="19291"/>
                  </a:cubicBezTo>
                  <a:cubicBezTo>
                    <a:pt x="464389" y="19291"/>
                    <a:pt x="734114" y="589"/>
                    <a:pt x="734114" y="589"/>
                  </a:cubicBezTo>
                  <a:close/>
                </a:path>
              </a:pathLst>
            </a:custGeom>
            <a:solidFill>
              <a:srgbClr val="6CB33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6" name="Forma Livre: Forma 245">
              <a:extLst>
                <a:ext uri="{FF2B5EF4-FFF2-40B4-BE49-F238E27FC236}">
                  <a16:creationId xmlns:a16="http://schemas.microsoft.com/office/drawing/2014/main" id="{7CDBD690-C96C-40FB-A7DE-C8B5487DD7CB}"/>
                </a:ext>
              </a:extLst>
            </p:cNvPr>
            <p:cNvSpPr/>
            <p:nvPr/>
          </p:nvSpPr>
          <p:spPr>
            <a:xfrm>
              <a:off x="1873464" y="1466459"/>
              <a:ext cx="733502" cy="281240"/>
            </a:xfrm>
            <a:custGeom>
              <a:avLst/>
              <a:gdLst>
                <a:gd name="connsiteX0" fmla="*/ 732951 w 733502"/>
                <a:gd name="connsiteY0" fmla="*/ 259986 h 281240"/>
                <a:gd name="connsiteX1" fmla="*/ 731123 w 733502"/>
                <a:gd name="connsiteY1" fmla="*/ 265094 h 281240"/>
                <a:gd name="connsiteX2" fmla="*/ 730020 w 733502"/>
                <a:gd name="connsiteY2" fmla="*/ 265429 h 281240"/>
                <a:gd name="connsiteX3" fmla="*/ 366572 w 733502"/>
                <a:gd name="connsiteY3" fmla="*/ 281201 h 281240"/>
                <a:gd name="connsiteX4" fmla="*/ 3123 w 733502"/>
                <a:gd name="connsiteY4" fmla="*/ 265359 h 281240"/>
                <a:gd name="connsiteX5" fmla="*/ -143 w 733502"/>
                <a:gd name="connsiteY5" fmla="*/ 261019 h 281240"/>
                <a:gd name="connsiteX6" fmla="*/ 192 w 733502"/>
                <a:gd name="connsiteY6" fmla="*/ 259916 h 281240"/>
                <a:gd name="connsiteX7" fmla="*/ 113106 w 733502"/>
                <a:gd name="connsiteY7" fmla="*/ 45392 h 281240"/>
                <a:gd name="connsiteX8" fmla="*/ 184987 w 733502"/>
                <a:gd name="connsiteY8" fmla="*/ -39 h 281240"/>
                <a:gd name="connsiteX9" fmla="*/ 547389 w 733502"/>
                <a:gd name="connsiteY9" fmla="*/ -39 h 281240"/>
                <a:gd name="connsiteX10" fmla="*/ 619199 w 733502"/>
                <a:gd name="connsiteY10" fmla="*/ 45322 h 28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502" h="281240">
                  <a:moveTo>
                    <a:pt x="732951" y="259986"/>
                  </a:moveTo>
                  <a:cubicBezTo>
                    <a:pt x="733859" y="261905"/>
                    <a:pt x="733042" y="264187"/>
                    <a:pt x="731123" y="265094"/>
                  </a:cubicBezTo>
                  <a:cubicBezTo>
                    <a:pt x="730774" y="265262"/>
                    <a:pt x="730404" y="265373"/>
                    <a:pt x="730020" y="265429"/>
                  </a:cubicBezTo>
                  <a:cubicBezTo>
                    <a:pt x="701617" y="269756"/>
                    <a:pt x="524918" y="281201"/>
                    <a:pt x="366572" y="281201"/>
                  </a:cubicBezTo>
                  <a:cubicBezTo>
                    <a:pt x="193850" y="281201"/>
                    <a:pt x="33550" y="269477"/>
                    <a:pt x="3123" y="265359"/>
                  </a:cubicBezTo>
                  <a:cubicBezTo>
                    <a:pt x="1022" y="265059"/>
                    <a:pt x="-436" y="263119"/>
                    <a:pt x="-143" y="261019"/>
                  </a:cubicBezTo>
                  <a:cubicBezTo>
                    <a:pt x="-88" y="260635"/>
                    <a:pt x="24" y="260265"/>
                    <a:pt x="192" y="259916"/>
                  </a:cubicBezTo>
                  <a:lnTo>
                    <a:pt x="113106" y="45392"/>
                  </a:lnTo>
                  <a:cubicBezTo>
                    <a:pt x="126268" y="17631"/>
                    <a:pt x="154260" y="-60"/>
                    <a:pt x="184987" y="-39"/>
                  </a:cubicBezTo>
                  <a:lnTo>
                    <a:pt x="547389" y="-39"/>
                  </a:lnTo>
                  <a:cubicBezTo>
                    <a:pt x="578081" y="-67"/>
                    <a:pt x="606037" y="17596"/>
                    <a:pt x="619199" y="45322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7" name="Forma Livre: Forma 246">
              <a:extLst>
                <a:ext uri="{FF2B5EF4-FFF2-40B4-BE49-F238E27FC236}">
                  <a16:creationId xmlns:a16="http://schemas.microsoft.com/office/drawing/2014/main" id="{5369A6F5-453F-4CFC-9C76-FE50ED6A3688}"/>
                </a:ext>
              </a:extLst>
            </p:cNvPr>
            <p:cNvSpPr/>
            <p:nvPr/>
          </p:nvSpPr>
          <p:spPr>
            <a:xfrm>
              <a:off x="1933155" y="1810646"/>
              <a:ext cx="68670" cy="68670"/>
            </a:xfrm>
            <a:custGeom>
              <a:avLst/>
              <a:gdLst>
                <a:gd name="connsiteX0" fmla="*/ 68670 w 68670"/>
                <a:gd name="connsiteY0" fmla="*/ 34335 h 68670"/>
                <a:gd name="connsiteX1" fmla="*/ 34335 w 68670"/>
                <a:gd name="connsiteY1" fmla="*/ 68670 h 68670"/>
                <a:gd name="connsiteX2" fmla="*/ 0 w 68670"/>
                <a:gd name="connsiteY2" fmla="*/ 34335 h 68670"/>
                <a:gd name="connsiteX3" fmla="*/ 34335 w 68670"/>
                <a:gd name="connsiteY3" fmla="*/ 0 h 68670"/>
                <a:gd name="connsiteX4" fmla="*/ 68670 w 68670"/>
                <a:gd name="connsiteY4" fmla="*/ 34335 h 6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0" h="68670">
                  <a:moveTo>
                    <a:pt x="68670" y="34335"/>
                  </a:moveTo>
                  <a:cubicBezTo>
                    <a:pt x="68670" y="53298"/>
                    <a:pt x="53298" y="68670"/>
                    <a:pt x="34335" y="68670"/>
                  </a:cubicBezTo>
                  <a:cubicBezTo>
                    <a:pt x="15372" y="68670"/>
                    <a:pt x="0" y="53298"/>
                    <a:pt x="0" y="34335"/>
                  </a:cubicBezTo>
                  <a:cubicBezTo>
                    <a:pt x="0" y="15372"/>
                    <a:pt x="15372" y="0"/>
                    <a:pt x="34335" y="0"/>
                  </a:cubicBezTo>
                  <a:cubicBezTo>
                    <a:pt x="53298" y="0"/>
                    <a:pt x="68670" y="15372"/>
                    <a:pt x="68670" y="34335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8" name="Forma Livre: Forma 247">
              <a:extLst>
                <a:ext uri="{FF2B5EF4-FFF2-40B4-BE49-F238E27FC236}">
                  <a16:creationId xmlns:a16="http://schemas.microsoft.com/office/drawing/2014/main" id="{6FC2EF99-AF87-4B75-B379-E04A0F0B624D}"/>
                </a:ext>
              </a:extLst>
            </p:cNvPr>
            <p:cNvSpPr/>
            <p:nvPr/>
          </p:nvSpPr>
          <p:spPr>
            <a:xfrm>
              <a:off x="2465837" y="1810646"/>
              <a:ext cx="68670" cy="68670"/>
            </a:xfrm>
            <a:custGeom>
              <a:avLst/>
              <a:gdLst>
                <a:gd name="connsiteX0" fmla="*/ 68670 w 68670"/>
                <a:gd name="connsiteY0" fmla="*/ 34335 h 68670"/>
                <a:gd name="connsiteX1" fmla="*/ 34335 w 68670"/>
                <a:gd name="connsiteY1" fmla="*/ 68670 h 68670"/>
                <a:gd name="connsiteX2" fmla="*/ 0 w 68670"/>
                <a:gd name="connsiteY2" fmla="*/ 34335 h 68670"/>
                <a:gd name="connsiteX3" fmla="*/ 34335 w 68670"/>
                <a:gd name="connsiteY3" fmla="*/ 0 h 68670"/>
                <a:gd name="connsiteX4" fmla="*/ 68670 w 68670"/>
                <a:gd name="connsiteY4" fmla="*/ 34335 h 6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0" h="68670">
                  <a:moveTo>
                    <a:pt x="68670" y="34335"/>
                  </a:moveTo>
                  <a:cubicBezTo>
                    <a:pt x="68670" y="53298"/>
                    <a:pt x="53298" y="68670"/>
                    <a:pt x="34335" y="68670"/>
                  </a:cubicBezTo>
                  <a:cubicBezTo>
                    <a:pt x="15372" y="68670"/>
                    <a:pt x="0" y="53298"/>
                    <a:pt x="0" y="34335"/>
                  </a:cubicBezTo>
                  <a:cubicBezTo>
                    <a:pt x="0" y="15372"/>
                    <a:pt x="15372" y="0"/>
                    <a:pt x="34335" y="0"/>
                  </a:cubicBezTo>
                  <a:cubicBezTo>
                    <a:pt x="53298" y="0"/>
                    <a:pt x="68670" y="15372"/>
                    <a:pt x="68670" y="34335"/>
                  </a:cubicBezTo>
                  <a:close/>
                </a:path>
              </a:pathLst>
            </a:custGeom>
            <a:solidFill>
              <a:srgbClr val="FFFFFF"/>
            </a:solidFill>
            <a:ln w="6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9" name="Forma Livre: Forma 248">
              <a:extLst>
                <a:ext uri="{FF2B5EF4-FFF2-40B4-BE49-F238E27FC236}">
                  <a16:creationId xmlns:a16="http://schemas.microsoft.com/office/drawing/2014/main" id="{B3F1F9A9-D1B9-4FC4-A048-5E1F4253F513}"/>
                </a:ext>
              </a:extLst>
            </p:cNvPr>
            <p:cNvSpPr/>
            <p:nvPr/>
          </p:nvSpPr>
          <p:spPr>
            <a:xfrm>
              <a:off x="1863071" y="1466459"/>
              <a:ext cx="733502" cy="281240"/>
            </a:xfrm>
            <a:custGeom>
              <a:avLst/>
              <a:gdLst>
                <a:gd name="connsiteX0" fmla="*/ 732946 w 733502"/>
                <a:gd name="connsiteY0" fmla="*/ 259986 h 281240"/>
                <a:gd name="connsiteX1" fmla="*/ 731132 w 733502"/>
                <a:gd name="connsiteY1" fmla="*/ 265101 h 281240"/>
                <a:gd name="connsiteX2" fmla="*/ 730085 w 733502"/>
                <a:gd name="connsiteY2" fmla="*/ 265429 h 281240"/>
                <a:gd name="connsiteX3" fmla="*/ 366566 w 733502"/>
                <a:gd name="connsiteY3" fmla="*/ 281201 h 281240"/>
                <a:gd name="connsiteX4" fmla="*/ 3117 w 733502"/>
                <a:gd name="connsiteY4" fmla="*/ 265359 h 281240"/>
                <a:gd name="connsiteX5" fmla="*/ -142 w 733502"/>
                <a:gd name="connsiteY5" fmla="*/ 261019 h 281240"/>
                <a:gd name="connsiteX6" fmla="*/ 186 w 733502"/>
                <a:gd name="connsiteY6" fmla="*/ 259916 h 281240"/>
                <a:gd name="connsiteX7" fmla="*/ 113380 w 733502"/>
                <a:gd name="connsiteY7" fmla="*/ 45392 h 281240"/>
                <a:gd name="connsiteX8" fmla="*/ 185261 w 733502"/>
                <a:gd name="connsiteY8" fmla="*/ -39 h 281240"/>
                <a:gd name="connsiteX9" fmla="*/ 547663 w 733502"/>
                <a:gd name="connsiteY9" fmla="*/ -39 h 281240"/>
                <a:gd name="connsiteX10" fmla="*/ 619543 w 733502"/>
                <a:gd name="connsiteY10" fmla="*/ 45322 h 28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3502" h="281240">
                  <a:moveTo>
                    <a:pt x="732946" y="259986"/>
                  </a:moveTo>
                  <a:cubicBezTo>
                    <a:pt x="733860" y="261898"/>
                    <a:pt x="733051" y="264187"/>
                    <a:pt x="731132" y="265101"/>
                  </a:cubicBezTo>
                  <a:cubicBezTo>
                    <a:pt x="730804" y="265262"/>
                    <a:pt x="730448" y="265373"/>
                    <a:pt x="730085" y="265429"/>
                  </a:cubicBezTo>
                  <a:cubicBezTo>
                    <a:pt x="701612" y="269756"/>
                    <a:pt x="524912" y="281201"/>
                    <a:pt x="366566" y="281201"/>
                  </a:cubicBezTo>
                  <a:cubicBezTo>
                    <a:pt x="193844" y="281201"/>
                    <a:pt x="33614" y="269477"/>
                    <a:pt x="3117" y="265359"/>
                  </a:cubicBezTo>
                  <a:cubicBezTo>
                    <a:pt x="1017" y="265059"/>
                    <a:pt x="-442" y="263119"/>
                    <a:pt x="-142" y="261019"/>
                  </a:cubicBezTo>
                  <a:cubicBezTo>
                    <a:pt x="-93" y="260635"/>
                    <a:pt x="19" y="260265"/>
                    <a:pt x="186" y="259916"/>
                  </a:cubicBezTo>
                  <a:lnTo>
                    <a:pt x="113380" y="45392"/>
                  </a:lnTo>
                  <a:cubicBezTo>
                    <a:pt x="126556" y="17638"/>
                    <a:pt x="154540" y="-46"/>
                    <a:pt x="185261" y="-39"/>
                  </a:cubicBezTo>
                  <a:lnTo>
                    <a:pt x="547663" y="-39"/>
                  </a:lnTo>
                  <a:cubicBezTo>
                    <a:pt x="578362" y="-39"/>
                    <a:pt x="606332" y="17610"/>
                    <a:pt x="619543" y="45322"/>
                  </a:cubicBezTo>
                  <a:close/>
                </a:path>
              </a:pathLst>
            </a:custGeom>
            <a:noFill/>
            <a:ln w="1025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0" name="Forma Livre: Forma 249">
              <a:extLst>
                <a:ext uri="{FF2B5EF4-FFF2-40B4-BE49-F238E27FC236}">
                  <a16:creationId xmlns:a16="http://schemas.microsoft.com/office/drawing/2014/main" id="{F6608000-BACE-4038-B243-07636E78850E}"/>
                </a:ext>
              </a:extLst>
            </p:cNvPr>
            <p:cNvSpPr/>
            <p:nvPr/>
          </p:nvSpPr>
          <p:spPr>
            <a:xfrm>
              <a:off x="1862252" y="1728089"/>
              <a:ext cx="735132" cy="249068"/>
            </a:xfrm>
            <a:custGeom>
              <a:avLst/>
              <a:gdLst>
                <a:gd name="connsiteX0" fmla="*/ 734114 w 735132"/>
                <a:gd name="connsiteY0" fmla="*/ 589 h 249068"/>
                <a:gd name="connsiteX1" fmla="*/ 734952 w 735132"/>
                <a:gd name="connsiteY1" fmla="*/ 220347 h 249068"/>
                <a:gd name="connsiteX2" fmla="*/ 706549 w 735132"/>
                <a:gd name="connsiteY2" fmla="*/ 249029 h 249068"/>
                <a:gd name="connsiteX3" fmla="*/ 706409 w 735132"/>
                <a:gd name="connsiteY3" fmla="*/ 249029 h 249068"/>
                <a:gd name="connsiteX4" fmla="*/ 28432 w 735132"/>
                <a:gd name="connsiteY4" fmla="*/ 249029 h 249068"/>
                <a:gd name="connsiteX5" fmla="*/ -181 w 735132"/>
                <a:gd name="connsiteY5" fmla="*/ 220556 h 249068"/>
                <a:gd name="connsiteX6" fmla="*/ -181 w 735132"/>
                <a:gd name="connsiteY6" fmla="*/ 220347 h 249068"/>
                <a:gd name="connsiteX7" fmla="*/ 657 w 735132"/>
                <a:gd name="connsiteY7" fmla="*/ -39 h 24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132" h="249068">
                  <a:moveTo>
                    <a:pt x="734114" y="589"/>
                  </a:moveTo>
                  <a:lnTo>
                    <a:pt x="734952" y="220347"/>
                  </a:lnTo>
                  <a:cubicBezTo>
                    <a:pt x="735028" y="236112"/>
                    <a:pt x="722313" y="248952"/>
                    <a:pt x="706549" y="249029"/>
                  </a:cubicBezTo>
                  <a:cubicBezTo>
                    <a:pt x="706500" y="249029"/>
                    <a:pt x="706458" y="249029"/>
                    <a:pt x="706409" y="249029"/>
                  </a:cubicBezTo>
                  <a:lnTo>
                    <a:pt x="28432" y="249029"/>
                  </a:lnTo>
                  <a:cubicBezTo>
                    <a:pt x="12667" y="249071"/>
                    <a:pt x="-139" y="236321"/>
                    <a:pt x="-181" y="220556"/>
                  </a:cubicBezTo>
                  <a:cubicBezTo>
                    <a:pt x="-181" y="220486"/>
                    <a:pt x="-181" y="220417"/>
                    <a:pt x="-181" y="220347"/>
                  </a:cubicBezTo>
                  <a:lnTo>
                    <a:pt x="657" y="-39"/>
                  </a:lnTo>
                </a:path>
              </a:pathLst>
            </a:custGeom>
            <a:noFill/>
            <a:ln w="1025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1" name="Forma Livre: Forma 250">
              <a:extLst>
                <a:ext uri="{FF2B5EF4-FFF2-40B4-BE49-F238E27FC236}">
                  <a16:creationId xmlns:a16="http://schemas.microsoft.com/office/drawing/2014/main" id="{AD1051A3-1664-4953-B93C-4A269DD3896A}"/>
                </a:ext>
              </a:extLst>
            </p:cNvPr>
            <p:cNvSpPr/>
            <p:nvPr/>
          </p:nvSpPr>
          <p:spPr>
            <a:xfrm>
              <a:off x="1886050" y="1980298"/>
              <a:ext cx="110053" cy="74113"/>
            </a:xfrm>
            <a:custGeom>
              <a:avLst/>
              <a:gdLst>
                <a:gd name="connsiteX0" fmla="*/ 109873 w 110053"/>
                <a:gd name="connsiteY0" fmla="*/ -39 h 74113"/>
                <a:gd name="connsiteX1" fmla="*/ 109873 w 110053"/>
                <a:gd name="connsiteY1" fmla="*/ 46578 h 74113"/>
                <a:gd name="connsiteX2" fmla="*/ 77143 w 110053"/>
                <a:gd name="connsiteY2" fmla="*/ 74074 h 74113"/>
                <a:gd name="connsiteX3" fmla="*/ 32479 w 110053"/>
                <a:gd name="connsiteY3" fmla="*/ 74074 h 74113"/>
                <a:gd name="connsiteX4" fmla="*/ -181 w 110053"/>
                <a:gd name="connsiteY4" fmla="*/ 46578 h 74113"/>
                <a:gd name="connsiteX5" fmla="*/ -181 w 110053"/>
                <a:gd name="connsiteY5" fmla="*/ -39 h 7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53" h="74113">
                  <a:moveTo>
                    <a:pt x="109873" y="-39"/>
                  </a:moveTo>
                  <a:lnTo>
                    <a:pt x="109873" y="46578"/>
                  </a:lnTo>
                  <a:cubicBezTo>
                    <a:pt x="109873" y="61722"/>
                    <a:pt x="95217" y="74074"/>
                    <a:pt x="77143" y="74074"/>
                  </a:cubicBezTo>
                  <a:lnTo>
                    <a:pt x="32479" y="74074"/>
                  </a:lnTo>
                  <a:cubicBezTo>
                    <a:pt x="14405" y="74074"/>
                    <a:pt x="-181" y="61722"/>
                    <a:pt x="-181" y="46578"/>
                  </a:cubicBezTo>
                  <a:lnTo>
                    <a:pt x="-181" y="-39"/>
                  </a:lnTo>
                </a:path>
              </a:pathLst>
            </a:custGeom>
            <a:noFill/>
            <a:ln w="11165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2" name="Forma Livre: Forma 251">
              <a:extLst>
                <a:ext uri="{FF2B5EF4-FFF2-40B4-BE49-F238E27FC236}">
                  <a16:creationId xmlns:a16="http://schemas.microsoft.com/office/drawing/2014/main" id="{231C2B73-FC3C-4E5E-8D3F-2F0F5F73B0D9}"/>
                </a:ext>
              </a:extLst>
            </p:cNvPr>
            <p:cNvSpPr/>
            <p:nvPr/>
          </p:nvSpPr>
          <p:spPr>
            <a:xfrm>
              <a:off x="2461231" y="1980298"/>
              <a:ext cx="110053" cy="74113"/>
            </a:xfrm>
            <a:custGeom>
              <a:avLst/>
              <a:gdLst>
                <a:gd name="connsiteX0" fmla="*/ 109873 w 110053"/>
                <a:gd name="connsiteY0" fmla="*/ -39 h 74113"/>
                <a:gd name="connsiteX1" fmla="*/ 109873 w 110053"/>
                <a:gd name="connsiteY1" fmla="*/ 46578 h 74113"/>
                <a:gd name="connsiteX2" fmla="*/ 77143 w 110053"/>
                <a:gd name="connsiteY2" fmla="*/ 74074 h 74113"/>
                <a:gd name="connsiteX3" fmla="*/ 32479 w 110053"/>
                <a:gd name="connsiteY3" fmla="*/ 74074 h 74113"/>
                <a:gd name="connsiteX4" fmla="*/ -181 w 110053"/>
                <a:gd name="connsiteY4" fmla="*/ 46578 h 74113"/>
                <a:gd name="connsiteX5" fmla="*/ -181 w 110053"/>
                <a:gd name="connsiteY5" fmla="*/ -39 h 7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53" h="74113">
                  <a:moveTo>
                    <a:pt x="109873" y="-39"/>
                  </a:moveTo>
                  <a:lnTo>
                    <a:pt x="109873" y="46578"/>
                  </a:lnTo>
                  <a:cubicBezTo>
                    <a:pt x="109873" y="61722"/>
                    <a:pt x="95218" y="74074"/>
                    <a:pt x="77143" y="74074"/>
                  </a:cubicBezTo>
                  <a:lnTo>
                    <a:pt x="32479" y="74074"/>
                  </a:lnTo>
                  <a:cubicBezTo>
                    <a:pt x="14405" y="74074"/>
                    <a:pt x="-181" y="61722"/>
                    <a:pt x="-181" y="46578"/>
                  </a:cubicBezTo>
                  <a:lnTo>
                    <a:pt x="-181" y="-39"/>
                  </a:lnTo>
                </a:path>
              </a:pathLst>
            </a:custGeom>
            <a:noFill/>
            <a:ln w="11165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3" name="Forma Livre: Forma 252">
              <a:extLst>
                <a:ext uri="{FF2B5EF4-FFF2-40B4-BE49-F238E27FC236}">
                  <a16:creationId xmlns:a16="http://schemas.microsoft.com/office/drawing/2014/main" id="{8DD8670D-48B0-41E9-8BA9-27932E402927}"/>
                </a:ext>
              </a:extLst>
            </p:cNvPr>
            <p:cNvSpPr/>
            <p:nvPr/>
          </p:nvSpPr>
          <p:spPr>
            <a:xfrm>
              <a:off x="1927433" y="1818253"/>
              <a:ext cx="68670" cy="68670"/>
            </a:xfrm>
            <a:custGeom>
              <a:avLst/>
              <a:gdLst>
                <a:gd name="connsiteX0" fmla="*/ 68670 w 68670"/>
                <a:gd name="connsiteY0" fmla="*/ 34335 h 68670"/>
                <a:gd name="connsiteX1" fmla="*/ 34335 w 68670"/>
                <a:gd name="connsiteY1" fmla="*/ 68670 h 68670"/>
                <a:gd name="connsiteX2" fmla="*/ 0 w 68670"/>
                <a:gd name="connsiteY2" fmla="*/ 34335 h 68670"/>
                <a:gd name="connsiteX3" fmla="*/ 34335 w 68670"/>
                <a:gd name="connsiteY3" fmla="*/ 0 h 68670"/>
                <a:gd name="connsiteX4" fmla="*/ 68670 w 68670"/>
                <a:gd name="connsiteY4" fmla="*/ 34335 h 6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0" h="68670">
                  <a:moveTo>
                    <a:pt x="68670" y="34335"/>
                  </a:moveTo>
                  <a:cubicBezTo>
                    <a:pt x="68670" y="53298"/>
                    <a:pt x="53298" y="68670"/>
                    <a:pt x="34335" y="68670"/>
                  </a:cubicBezTo>
                  <a:cubicBezTo>
                    <a:pt x="15372" y="68670"/>
                    <a:pt x="0" y="53298"/>
                    <a:pt x="0" y="34335"/>
                  </a:cubicBezTo>
                  <a:cubicBezTo>
                    <a:pt x="0" y="15372"/>
                    <a:pt x="15372" y="0"/>
                    <a:pt x="34335" y="0"/>
                  </a:cubicBezTo>
                  <a:cubicBezTo>
                    <a:pt x="53298" y="0"/>
                    <a:pt x="68670" y="15372"/>
                    <a:pt x="68670" y="34335"/>
                  </a:cubicBezTo>
                  <a:close/>
                </a:path>
              </a:pathLst>
            </a:custGeom>
            <a:noFill/>
            <a:ln w="1025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4" name="Forma Livre: Forma 253">
              <a:extLst>
                <a:ext uri="{FF2B5EF4-FFF2-40B4-BE49-F238E27FC236}">
                  <a16:creationId xmlns:a16="http://schemas.microsoft.com/office/drawing/2014/main" id="{ABDB2E47-4A68-42CA-8831-35B49E8311B5}"/>
                </a:ext>
              </a:extLst>
            </p:cNvPr>
            <p:cNvSpPr/>
            <p:nvPr/>
          </p:nvSpPr>
          <p:spPr>
            <a:xfrm>
              <a:off x="2461231" y="1818253"/>
              <a:ext cx="68670" cy="68670"/>
            </a:xfrm>
            <a:custGeom>
              <a:avLst/>
              <a:gdLst>
                <a:gd name="connsiteX0" fmla="*/ 68670 w 68670"/>
                <a:gd name="connsiteY0" fmla="*/ 34335 h 68670"/>
                <a:gd name="connsiteX1" fmla="*/ 34335 w 68670"/>
                <a:gd name="connsiteY1" fmla="*/ 68670 h 68670"/>
                <a:gd name="connsiteX2" fmla="*/ 0 w 68670"/>
                <a:gd name="connsiteY2" fmla="*/ 34335 h 68670"/>
                <a:gd name="connsiteX3" fmla="*/ 34335 w 68670"/>
                <a:gd name="connsiteY3" fmla="*/ 0 h 68670"/>
                <a:gd name="connsiteX4" fmla="*/ 68670 w 68670"/>
                <a:gd name="connsiteY4" fmla="*/ 34335 h 6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70" h="68670">
                  <a:moveTo>
                    <a:pt x="68670" y="34335"/>
                  </a:moveTo>
                  <a:cubicBezTo>
                    <a:pt x="68670" y="53298"/>
                    <a:pt x="53298" y="68670"/>
                    <a:pt x="34335" y="68670"/>
                  </a:cubicBezTo>
                  <a:cubicBezTo>
                    <a:pt x="15372" y="68670"/>
                    <a:pt x="0" y="53298"/>
                    <a:pt x="0" y="34335"/>
                  </a:cubicBezTo>
                  <a:cubicBezTo>
                    <a:pt x="0" y="15372"/>
                    <a:pt x="15372" y="0"/>
                    <a:pt x="34335" y="0"/>
                  </a:cubicBezTo>
                  <a:cubicBezTo>
                    <a:pt x="53298" y="0"/>
                    <a:pt x="68670" y="15372"/>
                    <a:pt x="68670" y="34335"/>
                  </a:cubicBezTo>
                  <a:close/>
                </a:path>
              </a:pathLst>
            </a:custGeom>
            <a:noFill/>
            <a:ln w="1025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5" name="Forma Livre: Forma 254">
              <a:extLst>
                <a:ext uri="{FF2B5EF4-FFF2-40B4-BE49-F238E27FC236}">
                  <a16:creationId xmlns:a16="http://schemas.microsoft.com/office/drawing/2014/main" id="{906E1D20-C52C-4340-85B9-438FD393FB70}"/>
                </a:ext>
              </a:extLst>
            </p:cNvPr>
            <p:cNvSpPr/>
            <p:nvPr/>
          </p:nvSpPr>
          <p:spPr>
            <a:xfrm>
              <a:off x="2545045" y="1630038"/>
              <a:ext cx="79727" cy="52062"/>
            </a:xfrm>
            <a:custGeom>
              <a:avLst/>
              <a:gdLst>
                <a:gd name="connsiteX0" fmla="*/ -181 w 79727"/>
                <a:gd name="connsiteY0" fmla="*/ -39 h 52062"/>
                <a:gd name="connsiteX1" fmla="*/ 54043 w 79727"/>
                <a:gd name="connsiteY1" fmla="*/ -39 h 52062"/>
                <a:gd name="connsiteX2" fmla="*/ 66745 w 79727"/>
                <a:gd name="connsiteY2" fmla="*/ 8056 h 52062"/>
                <a:gd name="connsiteX3" fmla="*/ 78120 w 79727"/>
                <a:gd name="connsiteY3" fmla="*/ 31923 h 52062"/>
                <a:gd name="connsiteX4" fmla="*/ 71727 w 79727"/>
                <a:gd name="connsiteY4" fmla="*/ 50598 h 52062"/>
                <a:gd name="connsiteX5" fmla="*/ 65349 w 79727"/>
                <a:gd name="connsiteY5" fmla="*/ 52021 h 52062"/>
                <a:gd name="connsiteX6" fmla="*/ 25570 w 79727"/>
                <a:gd name="connsiteY6" fmla="*/ 52021 h 5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727" h="52062">
                  <a:moveTo>
                    <a:pt x="-181" y="-39"/>
                  </a:moveTo>
                  <a:lnTo>
                    <a:pt x="54043" y="-39"/>
                  </a:lnTo>
                  <a:cubicBezTo>
                    <a:pt x="59494" y="-53"/>
                    <a:pt x="64456" y="3108"/>
                    <a:pt x="66745" y="8056"/>
                  </a:cubicBezTo>
                  <a:lnTo>
                    <a:pt x="78120" y="31923"/>
                  </a:lnTo>
                  <a:cubicBezTo>
                    <a:pt x="81511" y="38846"/>
                    <a:pt x="78650" y="47206"/>
                    <a:pt x="71727" y="50598"/>
                  </a:cubicBezTo>
                  <a:cubicBezTo>
                    <a:pt x="69745" y="51575"/>
                    <a:pt x="67561" y="52056"/>
                    <a:pt x="65349" y="52021"/>
                  </a:cubicBezTo>
                  <a:lnTo>
                    <a:pt x="25570" y="52021"/>
                  </a:lnTo>
                </a:path>
              </a:pathLst>
            </a:custGeom>
            <a:noFill/>
            <a:ln w="1025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6" name="Forma Livre: Forma 255">
              <a:extLst>
                <a:ext uri="{FF2B5EF4-FFF2-40B4-BE49-F238E27FC236}">
                  <a16:creationId xmlns:a16="http://schemas.microsoft.com/office/drawing/2014/main" id="{E64DB00D-E9B1-4DBC-BBEC-DE719A4BE5C6}"/>
                </a:ext>
              </a:extLst>
            </p:cNvPr>
            <p:cNvSpPr/>
            <p:nvPr/>
          </p:nvSpPr>
          <p:spPr>
            <a:xfrm>
              <a:off x="1833608" y="1630038"/>
              <a:ext cx="79657" cy="52061"/>
            </a:xfrm>
            <a:custGeom>
              <a:avLst/>
              <a:gdLst>
                <a:gd name="connsiteX0" fmla="*/ 79477 w 79657"/>
                <a:gd name="connsiteY0" fmla="*/ -39 h 52061"/>
                <a:gd name="connsiteX1" fmla="*/ 25253 w 79657"/>
                <a:gd name="connsiteY1" fmla="*/ -39 h 52061"/>
                <a:gd name="connsiteX2" fmla="*/ 12552 w 79657"/>
                <a:gd name="connsiteY2" fmla="*/ 8056 h 52061"/>
                <a:gd name="connsiteX3" fmla="*/ 1246 w 79657"/>
                <a:gd name="connsiteY3" fmla="*/ 31923 h 52061"/>
                <a:gd name="connsiteX4" fmla="*/ 7639 w 79657"/>
                <a:gd name="connsiteY4" fmla="*/ 50598 h 52061"/>
                <a:gd name="connsiteX5" fmla="*/ 13947 w 79657"/>
                <a:gd name="connsiteY5" fmla="*/ 52021 h 52061"/>
                <a:gd name="connsiteX6" fmla="*/ 53726 w 79657"/>
                <a:gd name="connsiteY6" fmla="*/ 52021 h 5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57" h="52061">
                  <a:moveTo>
                    <a:pt x="79477" y="-39"/>
                  </a:moveTo>
                  <a:lnTo>
                    <a:pt x="25253" y="-39"/>
                  </a:lnTo>
                  <a:cubicBezTo>
                    <a:pt x="19802" y="-53"/>
                    <a:pt x="14841" y="3108"/>
                    <a:pt x="12552" y="8056"/>
                  </a:cubicBezTo>
                  <a:lnTo>
                    <a:pt x="1246" y="31923"/>
                  </a:lnTo>
                  <a:cubicBezTo>
                    <a:pt x="-2146" y="38846"/>
                    <a:pt x="716" y="47206"/>
                    <a:pt x="7639" y="50598"/>
                  </a:cubicBezTo>
                  <a:cubicBezTo>
                    <a:pt x="9600" y="51561"/>
                    <a:pt x="11763" y="52050"/>
                    <a:pt x="13947" y="52021"/>
                  </a:cubicBezTo>
                  <a:lnTo>
                    <a:pt x="53726" y="52021"/>
                  </a:lnTo>
                </a:path>
              </a:pathLst>
            </a:custGeom>
            <a:noFill/>
            <a:ln w="10258" cap="flat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7" name="Forma Livre: Forma 256">
              <a:extLst>
                <a:ext uri="{FF2B5EF4-FFF2-40B4-BE49-F238E27FC236}">
                  <a16:creationId xmlns:a16="http://schemas.microsoft.com/office/drawing/2014/main" id="{F499A8C1-BABE-4C91-9524-5B5CC6421BB8}"/>
                </a:ext>
              </a:extLst>
            </p:cNvPr>
            <p:cNvSpPr/>
            <p:nvPr/>
          </p:nvSpPr>
          <p:spPr>
            <a:xfrm>
              <a:off x="2059120" y="1844981"/>
              <a:ext cx="339093" cy="6978"/>
            </a:xfrm>
            <a:custGeom>
              <a:avLst/>
              <a:gdLst>
                <a:gd name="connsiteX0" fmla="*/ 0 w 339093"/>
                <a:gd name="connsiteY0" fmla="*/ 0 h 6978"/>
                <a:gd name="connsiteX1" fmla="*/ 339093 w 339093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093" h="6978">
                  <a:moveTo>
                    <a:pt x="0" y="0"/>
                  </a:moveTo>
                  <a:lnTo>
                    <a:pt x="339093" y="0"/>
                  </a:lnTo>
                </a:path>
              </a:pathLst>
            </a:custGeom>
            <a:ln w="1025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8" name="Forma Livre: Forma 257">
              <a:extLst>
                <a:ext uri="{FF2B5EF4-FFF2-40B4-BE49-F238E27FC236}">
                  <a16:creationId xmlns:a16="http://schemas.microsoft.com/office/drawing/2014/main" id="{D5276FF5-076E-4242-B3DF-4AE0C29FC267}"/>
                </a:ext>
              </a:extLst>
            </p:cNvPr>
            <p:cNvSpPr/>
            <p:nvPr/>
          </p:nvSpPr>
          <p:spPr>
            <a:xfrm>
              <a:off x="2059120" y="1876316"/>
              <a:ext cx="339093" cy="6978"/>
            </a:xfrm>
            <a:custGeom>
              <a:avLst/>
              <a:gdLst>
                <a:gd name="connsiteX0" fmla="*/ 0 w 339093"/>
                <a:gd name="connsiteY0" fmla="*/ 0 h 6978"/>
                <a:gd name="connsiteX1" fmla="*/ 339093 w 339093"/>
                <a:gd name="connsiteY1" fmla="*/ 0 h 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093" h="6978">
                  <a:moveTo>
                    <a:pt x="0" y="0"/>
                  </a:moveTo>
                  <a:lnTo>
                    <a:pt x="339093" y="0"/>
                  </a:lnTo>
                </a:path>
              </a:pathLst>
            </a:custGeom>
            <a:ln w="10258" cap="rnd">
              <a:solidFill>
                <a:srgbClr val="003A2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384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70000" y="1765564"/>
            <a:ext cx="11052000" cy="414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just">
              <a:spcBef>
                <a:spcPts val="600"/>
              </a:spcBef>
            </a:pPr>
            <a:r>
              <a:rPr lang="pt-BR" sz="28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 + RCF-V + ASSISTÊNCIA 24 HORAS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Risco Coberto: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ou furto total do veículo segurado, não localizado até a data de pagamento da indenização.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pt-BR" sz="20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Será considerado para fins de Indenização Integral, os prejuízos, resultantes de um mesmo	sinistro, que atingirem ou ultrapassarem 75% do valor de referencia da Tabela Fipe.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RCF-V | Risco de Responsabilidade Civil Facultativa por: 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Danos Materiais (Contratação com Danos Corporais) – Limites: 0 a 100 Mil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Danos Corporais (Só poderá ser contratada em conjunto com Danos Materiais) – Limites: 0 a 150 Mil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Danos Morais (Só poderá ser contratada em conjunto com Danos Corporais) – Limites: 0 a 20 Mil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70312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Cobertura Suhai Seguradora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ED6C51C-6281-C878-C928-268D881789C9}"/>
              </a:ext>
            </a:extLst>
          </p:cNvPr>
          <p:cNvSpPr/>
          <p:nvPr/>
        </p:nvSpPr>
        <p:spPr>
          <a:xfrm>
            <a:off x="570000" y="1178350"/>
            <a:ext cx="180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PLANO 3</a:t>
            </a:r>
          </a:p>
        </p:txBody>
      </p:sp>
    </p:spTree>
    <p:extLst>
      <p:ext uri="{BB962C8B-B14F-4D97-AF65-F5344CB8AC3E}">
        <p14:creationId xmlns:p14="http://schemas.microsoft.com/office/powerpoint/2010/main" val="9981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70000" y="1765564"/>
            <a:ext cx="11052000" cy="414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just">
              <a:spcBef>
                <a:spcPts val="600"/>
              </a:spcBef>
            </a:pPr>
            <a:r>
              <a:rPr lang="pt-BR" sz="28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 + PERDA TOTAL + RCF-V + ASSISTÊNCIA 24 HORAS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Risco Coberto: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ou furto total do veículo segurado, não localizado até a data de pagamento da indenização.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Perda total do veículo por: Colisão, Incêndio, Alagamento e Inundação e outros danos.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Será considerado para fins de Indenização Integral, os prejuízos, resultantes de um mesmo sinistro, que atingirem ou ultrapassarem 75% do valor de referencia da Tabela Fipe.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RCF-V | Risco de Responsabilidade Civil Facultativa por: 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Danos Materiais (Contratação com Danos Corporais) – Limites: 0 a 100 Mil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Danos Corporais (Só poderá ser contratada em conjunto com Danos Materiais) – Limites: 0 a 150 Mil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Danos Morais (Só poderá ser contratada em conjunto com Danos Corporais) – Limites: 0 a 20 Mil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1729085-EB1C-9358-B4C6-2B64FF095183}"/>
              </a:ext>
            </a:extLst>
          </p:cNvPr>
          <p:cNvSpPr/>
          <p:nvPr/>
        </p:nvSpPr>
        <p:spPr>
          <a:xfrm>
            <a:off x="570000" y="1178350"/>
            <a:ext cx="180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PLANO 4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70312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Cobertura Suhai Seguradora</a:t>
            </a:r>
          </a:p>
        </p:txBody>
      </p:sp>
    </p:spTree>
    <p:extLst>
      <p:ext uri="{BB962C8B-B14F-4D97-AF65-F5344CB8AC3E}">
        <p14:creationId xmlns:p14="http://schemas.microsoft.com/office/powerpoint/2010/main" val="33882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302C02-6418-1773-2B80-394787BB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" y="1"/>
            <a:ext cx="9818346" cy="3277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117800-234F-50F9-19A8-60482652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0" y="3429000"/>
            <a:ext cx="9691631" cy="32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0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62A71AD-B0CE-A623-0425-059E6F72F670}"/>
              </a:ext>
            </a:extLst>
          </p:cNvPr>
          <p:cNvSpPr/>
          <p:nvPr/>
        </p:nvSpPr>
        <p:spPr>
          <a:xfrm>
            <a:off x="570000" y="1178350"/>
            <a:ext cx="2664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O QUE COBRE!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2"/>
            <a:ext cx="5400000" cy="416503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 + Perda Total;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RCF-V </a:t>
            </a:r>
            <a:r>
              <a:rPr lang="pt-BR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(Quando contratada)</a:t>
            </a: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Cobertura Nacional;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Aceitação para todos os veículos e utilização;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Cobertura Total do Casco – Sinistro acima de 75% de avarias;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Aceitação flexível.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70312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Especificações das Coberturas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A75DD5E-B5D5-FCD9-74DE-4D68A3E4A928}"/>
              </a:ext>
            </a:extLst>
          </p:cNvPr>
          <p:cNvSpPr/>
          <p:nvPr/>
        </p:nvSpPr>
        <p:spPr>
          <a:xfrm>
            <a:off x="6239998" y="1760425"/>
            <a:ext cx="5400001" cy="416503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Em todos os planos...</a:t>
            </a:r>
          </a:p>
          <a:p>
            <a:pPr marL="355600" indent="-355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não cobre acessórios: </a:t>
            </a:r>
            <a:b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Exemplo: Capacete, Jaquetas, Botas, Kit Gás, Blindagem, Acessórios, etc.;</a:t>
            </a:r>
          </a:p>
          <a:p>
            <a:pPr marL="355600" indent="-355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não cobre - Carta Verde (Mercosul);</a:t>
            </a:r>
          </a:p>
          <a:p>
            <a:pPr marL="355600" indent="-355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não cobre pequenas Colisões, ou sinistros abaixo de 75% de avarias.</a:t>
            </a:r>
          </a:p>
          <a:p>
            <a:pPr marL="355600" indent="-355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Para maiores informações consultem sempre as </a:t>
            </a: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  <a:hlinkClick r:id="rId2"/>
              </a:rPr>
              <a:t>Condições Gerais do Seguro.</a:t>
            </a:r>
            <a:endParaRPr lang="pt-BR" sz="2000" b="1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AA8A008-5387-32DF-208D-C303F0C9CB0A}"/>
              </a:ext>
            </a:extLst>
          </p:cNvPr>
          <p:cNvSpPr/>
          <p:nvPr/>
        </p:nvSpPr>
        <p:spPr>
          <a:xfrm>
            <a:off x="6239998" y="1175781"/>
            <a:ext cx="2664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O QUE NÃO COBRE!</a:t>
            </a:r>
          </a:p>
        </p:txBody>
      </p:sp>
    </p:spTree>
    <p:extLst>
      <p:ext uri="{BB962C8B-B14F-4D97-AF65-F5344CB8AC3E}">
        <p14:creationId xmlns:p14="http://schemas.microsoft.com/office/powerpoint/2010/main" val="9129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t"/>
          <a:lstStyle/>
          <a:p>
            <a:pPr marL="901700" algn="just">
              <a:spcBef>
                <a:spcPts val="8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EVENTOS COBERTOS:</a:t>
            </a:r>
          </a:p>
          <a:p>
            <a:pPr marL="1435100" indent="-533400" algn="just">
              <a:lnSpc>
                <a:spcPct val="150000"/>
              </a:lnSpc>
              <a:spcBef>
                <a:spcPts val="800"/>
              </a:spcBef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SERVIÇO DE TÁXI;</a:t>
            </a:r>
          </a:p>
          <a:p>
            <a:pPr marL="901700" algn="just">
              <a:lnSpc>
                <a:spcPct val="150000"/>
              </a:lnSpc>
              <a:spcBef>
                <a:spcPts val="800"/>
              </a:spcBef>
            </a:pPr>
            <a:endParaRPr lang="pt-BR" sz="200" b="1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1435100" indent="-533400" algn="just">
              <a:lnSpc>
                <a:spcPct val="150000"/>
              </a:lnSpc>
              <a:spcBef>
                <a:spcPts val="800"/>
              </a:spcBef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TRANSPORTE ALTERNATIVO;</a:t>
            </a:r>
          </a:p>
          <a:p>
            <a:pPr marL="901700" algn="just">
              <a:lnSpc>
                <a:spcPct val="150000"/>
              </a:lnSpc>
              <a:spcBef>
                <a:spcPts val="800"/>
              </a:spcBef>
            </a:pPr>
            <a:endParaRPr lang="pt-BR" sz="200" b="1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1435100" indent="-533400" algn="just">
              <a:lnSpc>
                <a:spcPct val="150000"/>
              </a:lnSpc>
              <a:spcBef>
                <a:spcPts val="800"/>
              </a:spcBef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REBOQUE (GUINCHO) – 200 KM;</a:t>
            </a:r>
          </a:p>
          <a:p>
            <a:pPr marL="901700" algn="just">
              <a:lnSpc>
                <a:spcPct val="150000"/>
              </a:lnSpc>
              <a:spcBef>
                <a:spcPts val="800"/>
              </a:spcBef>
            </a:pPr>
            <a:endParaRPr lang="pt-BR" sz="200" b="1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1435100" indent="-533400" algn="just">
              <a:lnSpc>
                <a:spcPct val="150000"/>
              </a:lnSpc>
              <a:spcBef>
                <a:spcPts val="800"/>
              </a:spcBef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TROCA DE PNEUS;</a:t>
            </a:r>
          </a:p>
          <a:p>
            <a:pPr marL="901700" algn="just">
              <a:lnSpc>
                <a:spcPct val="150000"/>
              </a:lnSpc>
              <a:spcBef>
                <a:spcPts val="800"/>
              </a:spcBef>
            </a:pPr>
            <a:endParaRPr lang="pt-BR" sz="200" b="1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1435100" indent="-533400" algn="just">
              <a:lnSpc>
                <a:spcPct val="150000"/>
              </a:lnSpc>
              <a:spcBef>
                <a:spcPts val="800"/>
              </a:spcBef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CHAVEIRO.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5489488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SERVIÇOS DE ASSISTÊNCIA 24 HORAS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Assistência 24 horas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7D2F075-60AC-9050-01E3-383628B556BF}"/>
              </a:ext>
            </a:extLst>
          </p:cNvPr>
          <p:cNvCxnSpPr>
            <a:cxnSpLocks/>
          </p:cNvCxnSpPr>
          <p:nvPr/>
        </p:nvCxnSpPr>
        <p:spPr>
          <a:xfrm>
            <a:off x="1608163" y="1765564"/>
            <a:ext cx="0" cy="4165030"/>
          </a:xfrm>
          <a:prstGeom prst="line">
            <a:avLst/>
          </a:prstGeom>
          <a:ln w="19050">
            <a:solidFill>
              <a:srgbClr val="6CB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5D0290F7-9BF6-D47A-4801-8287AF35A9AA}"/>
              </a:ext>
            </a:extLst>
          </p:cNvPr>
          <p:cNvSpPr/>
          <p:nvPr/>
        </p:nvSpPr>
        <p:spPr>
          <a:xfrm>
            <a:off x="8585394" y="1962486"/>
            <a:ext cx="2700000" cy="3752700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/>
          <a:lstStyle/>
          <a:p>
            <a:pPr algn="ctr"/>
            <a:r>
              <a:rPr lang="pt-BR" sz="1600" b="1">
                <a:solidFill>
                  <a:srgbClr val="003A2F"/>
                </a:solidFill>
                <a:latin typeface="Branding Bold" panose="00000800000000000000"/>
              </a:rPr>
              <a:t>Telefone da Central 24H</a:t>
            </a:r>
          </a:p>
          <a:p>
            <a:pPr algn="ctr"/>
            <a:r>
              <a:rPr lang="pt-BR" sz="2400" b="1">
                <a:solidFill>
                  <a:srgbClr val="6CB33F"/>
                </a:solidFill>
                <a:latin typeface="Branding Bold" panose="00000800000000000000"/>
              </a:rPr>
              <a:t>0800 – 327 – 8424</a:t>
            </a:r>
          </a:p>
          <a:p>
            <a:pPr algn="ctr"/>
            <a:endParaRPr lang="pt-BR" sz="2000" b="1">
              <a:solidFill>
                <a:srgbClr val="003A2F"/>
              </a:solidFill>
              <a:latin typeface="Branding Bold" panose="00000800000000000000"/>
            </a:endParaRPr>
          </a:p>
          <a:p>
            <a:pPr algn="ctr"/>
            <a:endParaRPr lang="pt-BR" sz="2000" b="1">
              <a:solidFill>
                <a:srgbClr val="003A2F"/>
              </a:solidFill>
              <a:latin typeface="Branding Bold" panose="00000800000000000000"/>
            </a:endParaRPr>
          </a:p>
          <a:p>
            <a:pPr algn="ctr"/>
            <a:endParaRPr lang="pt-BR" sz="2000" b="1">
              <a:solidFill>
                <a:srgbClr val="003A2F"/>
              </a:solidFill>
              <a:latin typeface="Branding Bold" panose="00000800000000000000"/>
            </a:endParaRPr>
          </a:p>
          <a:p>
            <a:pPr algn="ctr"/>
            <a:r>
              <a:rPr lang="pt-BR" sz="1600" b="1">
                <a:solidFill>
                  <a:srgbClr val="003A2F"/>
                </a:solidFill>
                <a:latin typeface="Branding Bold" panose="00000800000000000000"/>
              </a:rPr>
              <a:t>WhatsApp da Central 24H</a:t>
            </a:r>
          </a:p>
          <a:p>
            <a:pPr algn="ctr"/>
            <a:r>
              <a:rPr lang="pt-BR" sz="2400" b="1">
                <a:solidFill>
                  <a:srgbClr val="00A859"/>
                </a:solidFill>
                <a:latin typeface="Branding Bold" panose="00000800000000000000"/>
              </a:rPr>
              <a:t>0800 – 327 – 8424</a:t>
            </a:r>
          </a:p>
          <a:p>
            <a:pPr algn="ctr"/>
            <a:endParaRPr lang="pt-BR" sz="1600" b="1">
              <a:solidFill>
                <a:srgbClr val="00A859"/>
              </a:solidFill>
              <a:latin typeface="Branding Bold" panose="00000800000000000000"/>
            </a:endParaRPr>
          </a:p>
          <a:p>
            <a:pPr algn="ctr"/>
            <a:endParaRPr lang="pt-BR" sz="2000" b="1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A51967D3-0C8B-3B70-01E2-47E81A63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7832" y="2108143"/>
            <a:ext cx="695115" cy="756000"/>
          </a:xfrm>
          <a:prstGeom prst="rect">
            <a:avLst/>
          </a:prstGeom>
        </p:spPr>
      </p:pic>
      <p:pic>
        <p:nvPicPr>
          <p:cNvPr id="55" name="Gráfico 54" descr="Documento com preenchimento sólido">
            <a:hlinkClick r:id="rId4"/>
            <a:extLst>
              <a:ext uri="{FF2B5EF4-FFF2-40B4-BE49-F238E27FC236}">
                <a16:creationId xmlns:a16="http://schemas.microsoft.com/office/drawing/2014/main" id="{818D4325-65F6-AFD4-BBA9-5DC903BDB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036" y="6262804"/>
            <a:ext cx="327855" cy="327855"/>
          </a:xfrm>
          <a:prstGeom prst="rect">
            <a:avLst/>
          </a:prstGeom>
        </p:spPr>
      </p:pic>
      <p:pic>
        <p:nvPicPr>
          <p:cNvPr id="58" name="Imagem 57" descr="Placa vermelha com letras brancas&#10;&#10;Descrição gerada automaticamente com confiança baixa">
            <a:extLst>
              <a:ext uri="{FF2B5EF4-FFF2-40B4-BE49-F238E27FC236}">
                <a16:creationId xmlns:a16="http://schemas.microsoft.com/office/drawing/2014/main" id="{E61CC285-15D8-E181-92C8-67C9ED664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02" y="5359399"/>
            <a:ext cx="890184" cy="24331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C4EE875-F5F7-0188-3691-5333B7EA8621}"/>
              </a:ext>
            </a:extLst>
          </p:cNvPr>
          <p:cNvSpPr txBox="1"/>
          <p:nvPr/>
        </p:nvSpPr>
        <p:spPr>
          <a:xfrm>
            <a:off x="1032475" y="6311333"/>
            <a:ext cx="4487833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pt-BR" sz="1600">
                <a:solidFill>
                  <a:srgbClr val="003A2F"/>
                </a:solidFill>
              </a:rPr>
              <a:t>Condições Gerais – ASSISTÊNCIA 24 HORAS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CBFE35AF-B991-5FE7-36A9-8B81E18020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50" y="3770623"/>
            <a:ext cx="912677" cy="6480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85E2BFE9-DB3D-774E-B08E-6D8673CBE8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8965" y="3989943"/>
            <a:ext cx="551256" cy="46488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F6EEE29B-F990-97D4-EE73-5E6015299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099" y="2901003"/>
            <a:ext cx="652977" cy="529307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5581FB01-CC51-966F-90B1-9B4B214282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882" y="2097774"/>
            <a:ext cx="486399" cy="362097"/>
          </a:xfrm>
          <a:prstGeom prst="rect">
            <a:avLst/>
          </a:prstGeom>
        </p:spPr>
      </p:pic>
      <p:pic>
        <p:nvPicPr>
          <p:cNvPr id="21" name="Gráfico 20" descr="Chave com preenchimento sólido">
            <a:extLst>
              <a:ext uri="{FF2B5EF4-FFF2-40B4-BE49-F238E27FC236}">
                <a16:creationId xmlns:a16="http://schemas.microsoft.com/office/drawing/2014/main" id="{39973A64-C33B-5C3A-BEFC-ECE2F67806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0036" y="482619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t"/>
          <a:lstStyle/>
          <a:p>
            <a:pPr marL="901700"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COBERTURA NACIONAL</a:t>
            </a:r>
          </a:p>
          <a:p>
            <a:pPr marL="1435100" indent="-5334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Até 3 Acionamentos por Serviço durante a vigência do Seguro;</a:t>
            </a:r>
          </a:p>
          <a:p>
            <a:pPr marL="1435100" indent="-533400" algn="just">
              <a:spcBef>
                <a:spcPts val="600"/>
              </a:spcBef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200 km Guincho.</a:t>
            </a:r>
          </a:p>
          <a:p>
            <a:pPr marL="1433513" algn="just">
              <a:spcAft>
                <a:spcPts val="600"/>
              </a:spcAft>
            </a:pPr>
            <a: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Caso haja necessidade de Km adicional deverá ser negociado direto pelo cliente com a prestadora. Informado ao cliente no ato da solicitação do guincho;</a:t>
            </a:r>
          </a:p>
          <a:p>
            <a:pPr marL="1435100" indent="-5334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50 km Táxi;</a:t>
            </a:r>
          </a:p>
          <a:p>
            <a:pPr marL="1435100" indent="-533400" algn="just">
              <a:spcBef>
                <a:spcPts val="600"/>
              </a:spcBef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Atendimento Mercosul (Argentina, Paraguai, Uruguai).</a:t>
            </a:r>
          </a:p>
          <a:p>
            <a:pPr marL="1433513" algn="just">
              <a:spcAft>
                <a:spcPts val="600"/>
              </a:spcAft>
            </a:pPr>
            <a: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Serviço  prestado através de reembolso. O segurado solicita o serviço de forma particular e a Suhai reembolsará de acordo com os limites das Condições Gerais da Assistência 24 Horas;</a:t>
            </a:r>
          </a:p>
          <a:p>
            <a:pPr marL="1435100" indent="-5334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Não é possível ampliar ou adicionar serviços da assistência 24 horas. </a:t>
            </a:r>
          </a:p>
          <a:p>
            <a:pPr marL="1435100" indent="-5334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 contratação é automática no quando da Contratação do Seguro - Produto.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5489488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SERVIÇOS DE ASSISTÊNCIA 24 HORAS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Especificação da Assistência 24 horas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6C88FCD-0E19-4E5B-A2A2-3C82036C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965" y="3989943"/>
            <a:ext cx="551256" cy="46488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7E97809-45B2-9E3B-29F4-20FA3FACA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099" y="2901003"/>
            <a:ext cx="652977" cy="52930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9A334E9-879C-46FD-C2C9-27AE83A7E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882" y="2097774"/>
            <a:ext cx="486399" cy="362097"/>
          </a:xfrm>
          <a:prstGeom prst="rect">
            <a:avLst/>
          </a:prstGeom>
        </p:spPr>
      </p:pic>
      <p:pic>
        <p:nvPicPr>
          <p:cNvPr id="13" name="Gráfico 12" descr="Chave com preenchimento sólido">
            <a:extLst>
              <a:ext uri="{FF2B5EF4-FFF2-40B4-BE49-F238E27FC236}">
                <a16:creationId xmlns:a16="http://schemas.microsoft.com/office/drawing/2014/main" id="{213A596F-5799-DA67-E095-100E79A1CF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036" y="4826191"/>
            <a:ext cx="720000" cy="72000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7D2F075-60AC-9050-01E3-383628B556BF}"/>
              </a:ext>
            </a:extLst>
          </p:cNvPr>
          <p:cNvCxnSpPr>
            <a:cxnSpLocks/>
          </p:cNvCxnSpPr>
          <p:nvPr/>
        </p:nvCxnSpPr>
        <p:spPr>
          <a:xfrm>
            <a:off x="1608163" y="1765564"/>
            <a:ext cx="0" cy="4165030"/>
          </a:xfrm>
          <a:prstGeom prst="line">
            <a:avLst/>
          </a:prstGeom>
          <a:ln w="19050">
            <a:solidFill>
              <a:srgbClr val="6CB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áfico 13" descr="Documento com preenchimento sólido">
            <a:hlinkClick r:id="rId10"/>
            <a:extLst>
              <a:ext uri="{FF2B5EF4-FFF2-40B4-BE49-F238E27FC236}">
                <a16:creationId xmlns:a16="http://schemas.microsoft.com/office/drawing/2014/main" id="{C2E4285E-0E21-1DBC-8B1A-F6C7EA6B8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0036" y="6262804"/>
            <a:ext cx="327855" cy="32785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C70330-677D-ABEB-B618-8B52FF9CE28B}"/>
              </a:ext>
            </a:extLst>
          </p:cNvPr>
          <p:cNvSpPr txBox="1"/>
          <p:nvPr/>
        </p:nvSpPr>
        <p:spPr>
          <a:xfrm>
            <a:off x="1032475" y="6311333"/>
            <a:ext cx="4487833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pt-BR" sz="1600">
                <a:solidFill>
                  <a:srgbClr val="003A2F"/>
                </a:solidFill>
              </a:rPr>
              <a:t>Condições Gerais – ASSISTÊNCIA 24 HORAS</a:t>
            </a:r>
          </a:p>
        </p:txBody>
      </p:sp>
    </p:spTree>
    <p:extLst>
      <p:ext uri="{BB962C8B-B14F-4D97-AF65-F5344CB8AC3E}">
        <p14:creationId xmlns:p14="http://schemas.microsoft.com/office/powerpoint/2010/main" val="38986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70000" y="1757132"/>
            <a:ext cx="4698036" cy="417346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531813" indent="-531813">
              <a:spcBef>
                <a:spcPts val="12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Veículos de todos os anos e todos os modelos;</a:t>
            </a:r>
          </a:p>
          <a:p>
            <a:pPr marL="531813" indent="-531813">
              <a:spcBef>
                <a:spcPts val="1200"/>
              </a:spcBef>
              <a:buFontTx/>
              <a:buChar char="►"/>
            </a:pPr>
            <a:endParaRPr lang="pt-BR" sz="2000" b="1" dirty="0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531813" indent="-531813">
              <a:spcBef>
                <a:spcPts val="12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Todos os perfis de utilização: Lazer, trabalho, prestação de serviço;</a:t>
            </a:r>
          </a:p>
          <a:p>
            <a:pPr marL="531813" indent="-531813">
              <a:spcBef>
                <a:spcPts val="1200"/>
              </a:spcBef>
              <a:buFontTx/>
              <a:buChar char="►"/>
            </a:pPr>
            <a:endParaRPr lang="pt-BR" sz="2000" b="1" dirty="0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531813" indent="-531813">
              <a:spcBef>
                <a:spcPts val="12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Não é necessário a comprovação de utilização.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3A2F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83961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Aceitação Suhai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A75DD5E-B5D5-FCD9-74DE-4D68A3E4A928}"/>
              </a:ext>
            </a:extLst>
          </p:cNvPr>
          <p:cNvSpPr/>
          <p:nvPr/>
        </p:nvSpPr>
        <p:spPr>
          <a:xfrm>
            <a:off x="5622878" y="1760425"/>
            <a:ext cx="5999121" cy="416503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t"/>
          <a:lstStyle/>
          <a:p>
            <a:pPr algn="ctr">
              <a:spcBef>
                <a:spcPts val="600"/>
              </a:spcBef>
            </a:pPr>
            <a:endParaRPr lang="pt-BR" sz="2000" dirty="0">
              <a:solidFill>
                <a:srgbClr val="003A2F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0012950-2635-A4B6-ABCC-F7B4AD61B9A6}"/>
              </a:ext>
            </a:extLst>
          </p:cNvPr>
          <p:cNvSpPr/>
          <p:nvPr/>
        </p:nvSpPr>
        <p:spPr>
          <a:xfrm>
            <a:off x="570000" y="1178350"/>
            <a:ext cx="2664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ACEITAÇÃO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FC6F3B6-8159-0AF2-937D-7B24A09ED128}"/>
              </a:ext>
            </a:extLst>
          </p:cNvPr>
          <p:cNvSpPr/>
          <p:nvPr/>
        </p:nvSpPr>
        <p:spPr>
          <a:xfrm>
            <a:off x="5622878" y="1178350"/>
            <a:ext cx="2664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UTILIZAÇÃO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C35062E-5BD0-7CC9-F686-BFC561C6D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35648"/>
              </p:ext>
            </p:extLst>
          </p:nvPr>
        </p:nvGraphicFramePr>
        <p:xfrm>
          <a:off x="5743330" y="1879356"/>
          <a:ext cx="5764041" cy="3800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7188">
                  <a:extLst>
                    <a:ext uri="{9D8B030D-6E8A-4147-A177-3AD203B41FA5}">
                      <a16:colId xmlns:a16="http://schemas.microsoft.com/office/drawing/2014/main" val="2916686618"/>
                    </a:ext>
                  </a:extLst>
                </a:gridCol>
                <a:gridCol w="1516853">
                  <a:extLst>
                    <a:ext uri="{9D8B030D-6E8A-4147-A177-3AD203B41FA5}">
                      <a16:colId xmlns:a16="http://schemas.microsoft.com/office/drawing/2014/main" val="644352236"/>
                    </a:ext>
                  </a:extLst>
                </a:gridCol>
              </a:tblGrid>
              <a:tr h="359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UTILIZAÇÃO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Branding Bold" panose="0000080000000000000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effectLst/>
                        </a:rPr>
                        <a:t>COBERTURAS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Branding Bold" panose="000008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4214957"/>
                  </a:ext>
                </a:extLst>
              </a:tr>
              <a:tr h="35948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rgbClr val="6CB33F"/>
                          </a:solidFill>
                          <a:effectLst/>
                        </a:rPr>
                        <a:t>Particular </a:t>
                      </a:r>
                      <a:endParaRPr lang="pt-BR" sz="1800" b="1" i="0" u="none" strike="noStrike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rgbClr val="6CB33F"/>
                          </a:solidFill>
                          <a:effectLst/>
                        </a:rPr>
                        <a:t>Furto e Roubo e/ou </a:t>
                      </a:r>
                      <a:r>
                        <a:rPr lang="pt-BR" sz="1800" b="1" u="none" strike="noStrike">
                          <a:solidFill>
                            <a:srgbClr val="6CB33F"/>
                          </a:solidFill>
                          <a:effectLst/>
                        </a:rPr>
                        <a:t>Perda Total</a:t>
                      </a:r>
                      <a:endParaRPr lang="pt-BR" sz="1800" b="1" i="0" u="none" strike="noStrike" dirty="0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170519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rgbClr val="6CB33F"/>
                          </a:solidFill>
                          <a:effectLst/>
                        </a:rPr>
                        <a:t>Moto Fretistas/ Moto entregadores </a:t>
                      </a:r>
                      <a:endParaRPr lang="pt-BR" sz="1800" b="1" i="0" u="none" strike="noStrike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72863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rgbClr val="6CB33F"/>
                          </a:solidFill>
                          <a:effectLst/>
                        </a:rPr>
                        <a:t>Locação (contrato anual)/(avulso)</a:t>
                      </a:r>
                      <a:endParaRPr lang="pt-BR" sz="1800" b="1" i="0" u="none" strike="noStrike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44843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rgbClr val="6CB33F"/>
                          </a:solidFill>
                          <a:effectLst/>
                        </a:rPr>
                        <a:t>Auto-Escola</a:t>
                      </a:r>
                      <a:endParaRPr lang="pt-BR" sz="1800" b="1" i="0" u="none" strike="noStrike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23782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rgbClr val="6CB33F"/>
                          </a:solidFill>
                          <a:effectLst/>
                        </a:rPr>
                        <a:t>Test Drive </a:t>
                      </a:r>
                      <a:endParaRPr lang="pt-BR" sz="1800" b="1" i="0" u="none" strike="noStrike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41818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rgbClr val="6CB33F"/>
                          </a:solidFill>
                          <a:effectLst/>
                        </a:rPr>
                        <a:t>Moto Táxi </a:t>
                      </a:r>
                      <a:endParaRPr lang="pt-BR" sz="1800" b="1" i="0" u="none" strike="noStrike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69808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6CB33F"/>
                          </a:solidFill>
                          <a:effectLst/>
                        </a:rPr>
                        <a:t>Escolta e Segurança </a:t>
                      </a:r>
                      <a:endParaRPr lang="pt-BR" sz="1800" b="1" i="0" u="none" strike="noStrike" dirty="0">
                        <a:solidFill>
                          <a:srgbClr val="6CB3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255163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Motos não emplacadas/ Lazer</a:t>
                      </a:r>
                      <a:endParaRPr lang="pt-B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Roubo e Furto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109202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Uso em competições/ Trilhas/ Track Day </a:t>
                      </a:r>
                      <a:endParaRPr lang="pt-BR" sz="18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78485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Motos Elétricas 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30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70000" y="1757132"/>
            <a:ext cx="5148412" cy="417346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Proposta transmitida e com aceitação;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Vistoria Prévia - 100% digital;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Somente Boleto – Disponível apenas com a apólice emitida;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Vencimento do Boleto: D+3;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Parcelamento em até 12x, sendo em até 3x sem juros e a partir da 4ª parcela é com juros;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Cobrança ocorre até 31º dia. Durante este período o cliente deve entra em contato para atualização e após 40º dia a apólice é cancelada.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83961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Aceitação Suhai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A75DD5E-B5D5-FCD9-74DE-4D68A3E4A928}"/>
              </a:ext>
            </a:extLst>
          </p:cNvPr>
          <p:cNvSpPr/>
          <p:nvPr/>
        </p:nvSpPr>
        <p:spPr>
          <a:xfrm>
            <a:off x="6059488" y="1760425"/>
            <a:ext cx="5562511" cy="416503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/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Até 30 dias da saída do veículo da concessionária;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Necessário transmitir a proposta e informar a data de saída do veículo da concessionária;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Caso o veículo seja entregue antes da transmissão da proposta, será necessário a realização da Autovistoria;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Em caso de sinistro, será necessário apresentar a NF com carimbo de data de saída da concessionária;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Indenização como 0 km até 90 dias da contratação.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0012950-2635-A4B6-ABCC-F7B4AD61B9A6}"/>
              </a:ext>
            </a:extLst>
          </p:cNvPr>
          <p:cNvSpPr/>
          <p:nvPr/>
        </p:nvSpPr>
        <p:spPr>
          <a:xfrm>
            <a:off x="569998" y="1178350"/>
            <a:ext cx="396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CONDIÇÕES PARA COBERTURA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FC6F3B6-8159-0AF2-937D-7B24A09ED128}"/>
              </a:ext>
            </a:extLst>
          </p:cNvPr>
          <p:cNvSpPr/>
          <p:nvPr/>
        </p:nvSpPr>
        <p:spPr>
          <a:xfrm>
            <a:off x="6221999" y="1178350"/>
            <a:ext cx="4218538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COBERTURA PARA VEÍCULO “0 KM”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5ED69A1-3EC9-B723-97BC-57657FCEF1CD}"/>
              </a:ext>
            </a:extLst>
          </p:cNvPr>
          <p:cNvSpPr txBox="1"/>
          <p:nvPr/>
        </p:nvSpPr>
        <p:spPr>
          <a:xfrm>
            <a:off x="569997" y="6166567"/>
            <a:ext cx="1123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589C3C"/>
                </a:solidFill>
                <a:latin typeface="Branding Bold" panose="00000800000000000000"/>
                <a:cs typeface="Calibri" panose="020F0502020204030204" pitchFamily="34" charset="0"/>
              </a:rPr>
              <a:t>Não comercializamos por outros meios de cobrança, somente Boleto.</a:t>
            </a:r>
          </a:p>
        </p:txBody>
      </p:sp>
    </p:spTree>
    <p:extLst>
      <p:ext uri="{BB962C8B-B14F-4D97-AF65-F5344CB8AC3E}">
        <p14:creationId xmlns:p14="http://schemas.microsoft.com/office/powerpoint/2010/main" val="33734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4712F14-1F77-6751-F8BF-3C8E17797175}"/>
              </a:ext>
            </a:extLst>
          </p:cNvPr>
          <p:cNvSpPr/>
          <p:nvPr/>
        </p:nvSpPr>
        <p:spPr>
          <a:xfrm>
            <a:off x="5932485" y="599049"/>
            <a:ext cx="108000" cy="5306451"/>
          </a:xfrm>
          <a:prstGeom prst="rect">
            <a:avLst/>
          </a:prstGeom>
          <a:solidFill>
            <a:srgbClr val="6CB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D0EAADBB-6E79-48A7-8E54-60E136A5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2" y="2168497"/>
            <a:ext cx="5940420" cy="2056548"/>
          </a:xfrm>
        </p:spPr>
        <p:txBody>
          <a:bodyPr anchor="ctr">
            <a:normAutofit/>
          </a:bodyPr>
          <a:lstStyle/>
          <a:p>
            <a:pPr algn="ctr"/>
            <a:r>
              <a:rPr lang="pt-BR" sz="3600">
                <a:solidFill>
                  <a:srgbClr val="003A2F"/>
                </a:solidFill>
              </a:rPr>
              <a:t>Canais de Atendimento</a:t>
            </a:r>
            <a:br>
              <a:rPr lang="pt-BR" sz="3600">
                <a:solidFill>
                  <a:srgbClr val="003A2F"/>
                </a:solidFill>
              </a:rPr>
            </a:br>
            <a:r>
              <a:rPr lang="pt-BR" sz="3600">
                <a:solidFill>
                  <a:srgbClr val="003A2F"/>
                </a:solidFill>
              </a:rPr>
              <a:t>&amp; Sinistro</a:t>
            </a:r>
          </a:p>
        </p:txBody>
      </p:sp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46B8A80D-8E06-868B-168B-691D6AD58A4E}"/>
              </a:ext>
            </a:extLst>
          </p:cNvPr>
          <p:cNvSpPr/>
          <p:nvPr/>
        </p:nvSpPr>
        <p:spPr>
          <a:xfrm>
            <a:off x="5941215" y="2655599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Comunicação / Aviso de Sinistro</a:t>
            </a:r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B9514744-BA3E-8000-209F-5B72A0549C46}"/>
              </a:ext>
            </a:extLst>
          </p:cNvPr>
          <p:cNvSpPr/>
          <p:nvPr/>
        </p:nvSpPr>
        <p:spPr>
          <a:xfrm>
            <a:off x="5941215" y="1628497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Atendimento ao Corretor</a:t>
            </a: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B725DF42-33A3-4E19-7FB6-DF2F69E9A9E8}"/>
              </a:ext>
            </a:extLst>
          </p:cNvPr>
          <p:cNvSpPr/>
          <p:nvPr/>
        </p:nvSpPr>
        <p:spPr>
          <a:xfrm>
            <a:off x="5941215" y="599051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Atendimento ao Cliente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33308A9D-D134-1A73-804D-90AB302C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21" y="5866515"/>
            <a:ext cx="542031" cy="3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t"/>
          <a:lstStyle/>
          <a:p>
            <a:pPr marL="2155825" indent="-368300"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DISPONÍVEL – SEGUNDA AS SEXTA-FEIRA DAS 8H30 ÀS 18H30.</a:t>
            </a:r>
          </a:p>
          <a:p>
            <a:pPr marL="2155825" indent="-3683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Financeiro e Cobrança;</a:t>
            </a:r>
          </a:p>
          <a:p>
            <a:pPr marL="2155825" indent="-3683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Solicitação do link da vistoria  quando não gerado pelo sistema;</a:t>
            </a:r>
          </a:p>
          <a:p>
            <a:pPr marL="2155825" indent="-3683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Aviso de Furto e Roubo – Atendimento 24 horas;</a:t>
            </a:r>
          </a:p>
          <a:p>
            <a:pPr marL="2155825" indent="-3683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Abertura e acompanhamento de sinistro;</a:t>
            </a:r>
          </a:p>
          <a:p>
            <a:pPr marL="2155825" indent="-3683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Reativação de apólices canceladas;</a:t>
            </a:r>
          </a:p>
          <a:p>
            <a:pPr marL="2155825" indent="-3683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Reclamações / Sugestões / Criticas e Elogios.</a:t>
            </a:r>
          </a:p>
          <a:p>
            <a:pPr marL="2155825" indent="-368300" algn="just">
              <a:spcBef>
                <a:spcPts val="600"/>
              </a:spcBef>
              <a:spcAft>
                <a:spcPts val="600"/>
              </a:spcAft>
              <a:buFontTx/>
              <a:buChar char="►"/>
            </a:pPr>
            <a:r>
              <a:rPr lang="pt-BR" sz="2000" b="1" dirty="0">
                <a:solidFill>
                  <a:srgbClr val="2F752A"/>
                </a:solidFill>
              </a:rPr>
              <a:t>Boletos da Apólice: Podem ser pagos em até 30 dias após o vencimento, porém, segurado estará sem cobertura.</a:t>
            </a:r>
            <a:endParaRPr lang="pt-BR" sz="2000" b="1" dirty="0">
              <a:solidFill>
                <a:srgbClr val="2F752A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5489488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CENTRAL DE ATENDIMENTO SUHAI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Atendimento ao Cliente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7D2F075-60AC-9050-01E3-383628B556BF}"/>
              </a:ext>
            </a:extLst>
          </p:cNvPr>
          <p:cNvCxnSpPr>
            <a:cxnSpLocks/>
          </p:cNvCxnSpPr>
          <p:nvPr/>
        </p:nvCxnSpPr>
        <p:spPr>
          <a:xfrm>
            <a:off x="2645397" y="1765564"/>
            <a:ext cx="0" cy="4165030"/>
          </a:xfrm>
          <a:prstGeom prst="line">
            <a:avLst/>
          </a:prstGeom>
          <a:ln w="19050">
            <a:solidFill>
              <a:srgbClr val="6CB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F19507-80F0-BA45-1E78-4FB95CB50EDF}"/>
              </a:ext>
            </a:extLst>
          </p:cNvPr>
          <p:cNvSpPr txBox="1"/>
          <p:nvPr/>
        </p:nvSpPr>
        <p:spPr>
          <a:xfrm>
            <a:off x="1053916" y="3323088"/>
            <a:ext cx="1501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>
                <a:solidFill>
                  <a:srgbClr val="2F752A"/>
                </a:solidFill>
                <a:latin typeface="Branding Bold" panose="00000800000000000000"/>
                <a:cs typeface="Calibri" panose="020F0502020204030204" pitchFamily="34" charset="0"/>
              </a:rPr>
              <a:t>(11) 3003–0335</a:t>
            </a:r>
            <a:endParaRPr lang="pt-BR" sz="1600">
              <a:solidFill>
                <a:srgbClr val="2F752A"/>
              </a:solidFill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F75D1E13-D435-09A7-DDB9-3CCD43E8A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5" y="3337640"/>
            <a:ext cx="325671" cy="325671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6613E853-3954-2327-45E4-3F708DBCAA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" y="3997654"/>
            <a:ext cx="325671" cy="325671"/>
          </a:xfrm>
          <a:prstGeom prst="rect">
            <a:avLst/>
          </a:prstGeom>
        </p:spPr>
      </p:pic>
      <p:sp>
        <p:nvSpPr>
          <p:cNvPr id="17" name="CaixaDeTexto 16">
            <a:hlinkClick r:id="rId5"/>
            <a:extLst>
              <a:ext uri="{FF2B5EF4-FFF2-40B4-BE49-F238E27FC236}">
                <a16:creationId xmlns:a16="http://schemas.microsoft.com/office/drawing/2014/main" id="{F7FD1C08-E1BB-579F-6F56-9EA3F1E720F0}"/>
              </a:ext>
            </a:extLst>
          </p:cNvPr>
          <p:cNvSpPr txBox="1"/>
          <p:nvPr/>
        </p:nvSpPr>
        <p:spPr>
          <a:xfrm>
            <a:off x="1038111" y="4007550"/>
            <a:ext cx="1501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rgbClr val="2F752A"/>
                </a:solidFill>
                <a:latin typeface="Branding Bold" panose="00000800000000000000"/>
                <a:cs typeface="Calibri" panose="020F0502020204030204" pitchFamily="34" charset="0"/>
              </a:rPr>
              <a:t>Suhai Seguradora</a:t>
            </a:r>
            <a:endParaRPr lang="pt-BR" sz="1400">
              <a:solidFill>
                <a:srgbClr val="2F752A"/>
              </a:solidFill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172A2B81-EEA1-2578-8838-BC4D69DDC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598" y="2004705"/>
            <a:ext cx="1290201" cy="9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287B1E6-F81C-1F17-ACB8-EA0BE8474555}"/>
              </a:ext>
            </a:extLst>
          </p:cNvPr>
          <p:cNvSpPr/>
          <p:nvPr/>
        </p:nvSpPr>
        <p:spPr>
          <a:xfrm>
            <a:off x="8703217" y="1319132"/>
            <a:ext cx="2623279" cy="2623279"/>
          </a:xfrm>
          <a:prstGeom prst="rect">
            <a:avLst/>
          </a:prstGeom>
          <a:solidFill>
            <a:schemeClr val="bg1"/>
          </a:solidFill>
          <a:ln>
            <a:solidFill>
              <a:srgbClr val="12284B"/>
            </a:solidFill>
          </a:ln>
          <a:effectLst>
            <a:outerShdw dist="203200" dir="3000000" algn="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r>
              <a:rPr lang="pt-BR" sz="3200" b="1">
                <a:solidFill>
                  <a:srgbClr val="003A2F"/>
                </a:solidFill>
                <a:latin typeface="Branding Bold"/>
              </a:rPr>
              <a:t>Canais de atendimento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2A0DFAF-CCBA-34ED-F389-177B7C3DDE0B}"/>
              </a:ext>
            </a:extLst>
          </p:cNvPr>
          <p:cNvSpPr/>
          <p:nvPr/>
        </p:nvSpPr>
        <p:spPr>
          <a:xfrm>
            <a:off x="4784360" y="1319131"/>
            <a:ext cx="2623279" cy="2623279"/>
          </a:xfrm>
          <a:prstGeom prst="rect">
            <a:avLst/>
          </a:prstGeom>
          <a:solidFill>
            <a:schemeClr val="bg1"/>
          </a:solidFill>
          <a:ln>
            <a:solidFill>
              <a:srgbClr val="12284B"/>
            </a:solidFill>
          </a:ln>
          <a:effectLst>
            <a:outerShdw dist="203200" dir="3000000" algn="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r>
              <a:rPr lang="pt-BR" sz="3200" b="1">
                <a:solidFill>
                  <a:srgbClr val="003A2F"/>
                </a:solidFill>
                <a:latin typeface="Branding Bold"/>
              </a:rPr>
              <a:t>Produto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39B0E7E-9A88-4396-BC89-0A50BEA44886}"/>
              </a:ext>
            </a:extLst>
          </p:cNvPr>
          <p:cNvSpPr/>
          <p:nvPr/>
        </p:nvSpPr>
        <p:spPr>
          <a:xfrm>
            <a:off x="865504" y="1319132"/>
            <a:ext cx="2623279" cy="2623279"/>
          </a:xfrm>
          <a:prstGeom prst="rect">
            <a:avLst/>
          </a:prstGeom>
          <a:solidFill>
            <a:schemeClr val="bg1"/>
          </a:solidFill>
          <a:ln>
            <a:solidFill>
              <a:srgbClr val="12284B"/>
            </a:solidFill>
          </a:ln>
          <a:effectLst>
            <a:outerShdw dist="203200" dir="3000000" algn="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endParaRPr lang="pt-BR" sz="3200" b="1">
              <a:solidFill>
                <a:srgbClr val="003A2F"/>
              </a:solidFill>
              <a:latin typeface="Branding Bold"/>
            </a:endParaRPr>
          </a:p>
          <a:p>
            <a:pPr algn="ctr"/>
            <a:r>
              <a:rPr lang="pt-BR" sz="3200" b="1">
                <a:solidFill>
                  <a:srgbClr val="003A2F"/>
                </a:solidFill>
                <a:latin typeface="Branding Bold"/>
              </a:rPr>
              <a:t>Empresa</a:t>
            </a:r>
          </a:p>
        </p:txBody>
      </p:sp>
      <p:pic>
        <p:nvPicPr>
          <p:cNvPr id="22" name="Gráfico 21" descr="Edifício com preenchimento sólido">
            <a:extLst>
              <a:ext uri="{FF2B5EF4-FFF2-40B4-BE49-F238E27FC236}">
                <a16:creationId xmlns:a16="http://schemas.microsoft.com/office/drawing/2014/main" id="{8265C608-E802-4044-8518-4732ABEA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744" y="1511554"/>
            <a:ext cx="1522751" cy="1522751"/>
          </a:xfrm>
          <a:prstGeom prst="rect">
            <a:avLst/>
          </a:prstGeom>
        </p:spPr>
      </p:pic>
      <p:pic>
        <p:nvPicPr>
          <p:cNvPr id="24" name="Gráfico 23" descr="Melhoria contínua com preenchimento sólido">
            <a:extLst>
              <a:ext uri="{FF2B5EF4-FFF2-40B4-BE49-F238E27FC236}">
                <a16:creationId xmlns:a16="http://schemas.microsoft.com/office/drawing/2014/main" id="{B6843F70-8675-455C-B1DD-FDCB08656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600" y="1511505"/>
            <a:ext cx="1522800" cy="1522800"/>
          </a:xfrm>
          <a:prstGeom prst="rect">
            <a:avLst/>
          </a:prstGeom>
        </p:spPr>
      </p:pic>
      <p:pic>
        <p:nvPicPr>
          <p:cNvPr id="26" name="Gráfico 25" descr="Call center com preenchimento sólido">
            <a:extLst>
              <a:ext uri="{FF2B5EF4-FFF2-40B4-BE49-F238E27FC236}">
                <a16:creationId xmlns:a16="http://schemas.microsoft.com/office/drawing/2014/main" id="{FA7D7A09-0BF1-4213-9D22-60712841F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3456" y="1511505"/>
            <a:ext cx="1522800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t"/>
          <a:lstStyle/>
          <a:p>
            <a:pPr marL="1787525" algn="just">
              <a:spcBef>
                <a:spcPts val="600"/>
              </a:spcBef>
            </a:pPr>
            <a:r>
              <a:rPr lang="pt-BR" sz="2000" b="1" dirty="0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Disponível 24h por dia, 7 dias da semana sem necessidade de ligação, para falar com ela basta entrar no site da Suhai.</a:t>
            </a:r>
          </a:p>
          <a:p>
            <a:pPr marL="1787525" algn="just">
              <a:spcBef>
                <a:spcPts val="600"/>
              </a:spcBef>
            </a:pPr>
            <a:r>
              <a:rPr lang="pt-BR" sz="2000" b="1" dirty="0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A SU também está disponível via WhatsApp (11) 3003-0335. </a:t>
            </a:r>
          </a:p>
          <a:p>
            <a:pPr marL="2155825" indent="-368300" algn="just">
              <a:spcBef>
                <a:spcPts val="6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Financeiro e Cobrança;</a:t>
            </a:r>
          </a:p>
          <a:p>
            <a:pPr marL="2155825" indent="-368300" algn="just">
              <a:spcBef>
                <a:spcPts val="6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Solicitação do link da vistoria  quando não gerado pelo sistema;</a:t>
            </a:r>
          </a:p>
          <a:p>
            <a:pPr marL="2155825" indent="-368300" algn="just">
              <a:spcBef>
                <a:spcPts val="6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Aviso de Furto e Roubo – Atendimento 24 horas;</a:t>
            </a:r>
          </a:p>
          <a:p>
            <a:pPr marL="2155825" indent="-368300" algn="just">
              <a:spcBef>
                <a:spcPts val="6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Abertura e acompanhamento de sinistro;</a:t>
            </a:r>
          </a:p>
          <a:p>
            <a:pPr marL="2155825" indent="-368300" algn="just">
              <a:spcBef>
                <a:spcPts val="6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Reativação de apólices canceladas;</a:t>
            </a:r>
          </a:p>
          <a:p>
            <a:pPr marL="2155825" indent="-368300" algn="just">
              <a:spcBef>
                <a:spcPts val="600"/>
              </a:spcBef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Reclamações / Sugestões / Criticas e Elogios.</a:t>
            </a:r>
          </a:p>
          <a:p>
            <a:pPr marL="2155825" indent="-368300" algn="just">
              <a:spcBef>
                <a:spcPts val="600"/>
              </a:spcBef>
              <a:buFontTx/>
              <a:buChar char="►"/>
            </a:pPr>
            <a:r>
              <a:rPr lang="pt-BR" sz="2000" b="1" dirty="0">
                <a:solidFill>
                  <a:srgbClr val="2F752A"/>
                </a:solidFill>
              </a:rPr>
              <a:t>Boletos da Apólice: Podem ser pagos em até 30 dias após o vencimento, porém, segurado estará sem cobertura.</a:t>
            </a:r>
            <a:endParaRPr lang="pt-BR" sz="2000" b="1" dirty="0">
              <a:solidFill>
                <a:srgbClr val="2F752A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5489488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SU: ASSISTENTE VIRTUAL SUHAI SEGURADORA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Atendimento ao Cliente e Corretor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7D2F075-60AC-9050-01E3-383628B556BF}"/>
              </a:ext>
            </a:extLst>
          </p:cNvPr>
          <p:cNvCxnSpPr>
            <a:cxnSpLocks/>
          </p:cNvCxnSpPr>
          <p:nvPr/>
        </p:nvCxnSpPr>
        <p:spPr>
          <a:xfrm>
            <a:off x="2645397" y="1765564"/>
            <a:ext cx="0" cy="4165030"/>
          </a:xfrm>
          <a:prstGeom prst="line">
            <a:avLst/>
          </a:prstGeom>
          <a:ln w="19050">
            <a:solidFill>
              <a:srgbClr val="6CB3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F19507-80F0-BA45-1E78-4FB95CB50EDF}"/>
              </a:ext>
            </a:extLst>
          </p:cNvPr>
          <p:cNvSpPr txBox="1"/>
          <p:nvPr/>
        </p:nvSpPr>
        <p:spPr>
          <a:xfrm>
            <a:off x="1053916" y="3323088"/>
            <a:ext cx="1501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>
                <a:solidFill>
                  <a:srgbClr val="2F752A"/>
                </a:solidFill>
                <a:latin typeface="Branding Bold" panose="00000800000000000000"/>
                <a:cs typeface="Calibri" panose="020F0502020204030204" pitchFamily="34" charset="0"/>
              </a:rPr>
              <a:t>(11) 3003–0335</a:t>
            </a:r>
            <a:endParaRPr lang="pt-BR" sz="1600">
              <a:solidFill>
                <a:srgbClr val="2F752A"/>
              </a:solidFill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F75D1E13-D435-09A7-DDB9-3CCD43E8A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5" y="3337640"/>
            <a:ext cx="325671" cy="325671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6613E853-3954-2327-45E4-3F708DBCAA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" y="3997654"/>
            <a:ext cx="325671" cy="325671"/>
          </a:xfrm>
          <a:prstGeom prst="rect">
            <a:avLst/>
          </a:prstGeom>
        </p:spPr>
      </p:pic>
      <p:sp>
        <p:nvSpPr>
          <p:cNvPr id="17" name="CaixaDeTexto 16">
            <a:hlinkClick r:id="rId5"/>
            <a:extLst>
              <a:ext uri="{FF2B5EF4-FFF2-40B4-BE49-F238E27FC236}">
                <a16:creationId xmlns:a16="http://schemas.microsoft.com/office/drawing/2014/main" id="{F7FD1C08-E1BB-579F-6F56-9EA3F1E720F0}"/>
              </a:ext>
            </a:extLst>
          </p:cNvPr>
          <p:cNvSpPr txBox="1"/>
          <p:nvPr/>
        </p:nvSpPr>
        <p:spPr>
          <a:xfrm>
            <a:off x="1038111" y="4007550"/>
            <a:ext cx="1501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rgbClr val="2F752A"/>
                </a:solidFill>
                <a:latin typeface="Branding Bold" panose="00000800000000000000"/>
                <a:cs typeface="Calibri" panose="020F0502020204030204" pitchFamily="34" charset="0"/>
              </a:rPr>
              <a:t>Suhai Seguradora</a:t>
            </a:r>
            <a:endParaRPr lang="pt-BR" sz="1400">
              <a:solidFill>
                <a:srgbClr val="2F752A"/>
              </a:solidFill>
            </a:endParaRPr>
          </a:p>
        </p:txBody>
      </p:sp>
      <p:pic>
        <p:nvPicPr>
          <p:cNvPr id="11" name="Imagem 10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9DC5FC6-3A73-F312-B45D-EBD9BFA143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6" t="18542" r="28356" b="14288"/>
          <a:stretch/>
        </p:blipFill>
        <p:spPr>
          <a:xfrm>
            <a:off x="1135504" y="1789348"/>
            <a:ext cx="944387" cy="14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99F9AD8-B843-719E-CE89-A03C9957A64E}"/>
              </a:ext>
            </a:extLst>
          </p:cNvPr>
          <p:cNvSpPr/>
          <p:nvPr/>
        </p:nvSpPr>
        <p:spPr>
          <a:xfrm>
            <a:off x="6222000" y="1760425"/>
            <a:ext cx="5400000" cy="416503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 + PERDA TOTAL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O Cliente deverá ligar para comunicar o Sinistro de Roubo imediatamente nos Canais abaixo.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Telefone: (11) 3003-0335 – Opção 02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Período: Segunda a Sexta-feira das 09h00 as 18h00.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Meios de Comunicação:</a:t>
            </a:r>
            <a:b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E-mail do Segurado – (Cadastrado no sistema)</a:t>
            </a:r>
            <a:b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E-mail da Corretora.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Digital: </a:t>
            </a:r>
            <a:b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Portal da </a:t>
            </a: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  <a:hlinkClick r:id="rId2"/>
              </a:rPr>
              <a:t>Suhai Seguradora</a:t>
            </a: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 – Área do Cliente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62A71AD-B0CE-A623-0425-059E6F72F670}"/>
              </a:ext>
            </a:extLst>
          </p:cNvPr>
          <p:cNvSpPr/>
          <p:nvPr/>
        </p:nvSpPr>
        <p:spPr>
          <a:xfrm>
            <a:off x="570000" y="1178350"/>
            <a:ext cx="180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PLANO 1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2"/>
            <a:ext cx="5400000" cy="416503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O Cliente deverá ligar para comunicar o Sinistro de Roubo imediatamente nos Canais abaixo.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Telefone: (11) 3003-0335 – Opção 02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Período: 24 horas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Meios de Comunicação:</a:t>
            </a:r>
            <a:b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E-mail do Segurado – (Cadastrado no sistema)</a:t>
            </a:r>
            <a:b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16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E-mail da Corretora.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70312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Aviso de Sinistro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AA8A008-5387-32DF-208D-C303F0C9CB0A}"/>
              </a:ext>
            </a:extLst>
          </p:cNvPr>
          <p:cNvSpPr/>
          <p:nvPr/>
        </p:nvSpPr>
        <p:spPr>
          <a:xfrm>
            <a:off x="6222000" y="1178350"/>
            <a:ext cx="180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PLANO 2</a:t>
            </a:r>
          </a:p>
        </p:txBody>
      </p:sp>
    </p:spTree>
    <p:extLst>
      <p:ext uri="{BB962C8B-B14F-4D97-AF65-F5344CB8AC3E}">
        <p14:creationId xmlns:p14="http://schemas.microsoft.com/office/powerpoint/2010/main" val="7593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4712F14-1F77-6751-F8BF-3C8E17797175}"/>
              </a:ext>
            </a:extLst>
          </p:cNvPr>
          <p:cNvSpPr/>
          <p:nvPr/>
        </p:nvSpPr>
        <p:spPr>
          <a:xfrm>
            <a:off x="5932485" y="599049"/>
            <a:ext cx="108000" cy="5306451"/>
          </a:xfrm>
          <a:prstGeom prst="rect">
            <a:avLst/>
          </a:prstGeom>
          <a:solidFill>
            <a:srgbClr val="6CB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D0EAADBB-6E79-48A7-8E54-60E136A5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2" y="2168497"/>
            <a:ext cx="5940420" cy="2056548"/>
          </a:xfrm>
        </p:spPr>
        <p:txBody>
          <a:bodyPr anchor="ctr">
            <a:normAutofit/>
          </a:bodyPr>
          <a:lstStyle/>
          <a:p>
            <a:pPr algn="ctr"/>
            <a:r>
              <a:rPr lang="pt-BR" sz="3600">
                <a:solidFill>
                  <a:srgbClr val="003A2F"/>
                </a:solidFill>
              </a:rPr>
              <a:t>Processo de Venda</a:t>
            </a:r>
          </a:p>
        </p:txBody>
      </p:sp>
      <p:sp>
        <p:nvSpPr>
          <p:cNvPr id="25" name="Seta: Pentágono 24">
            <a:extLst>
              <a:ext uri="{FF2B5EF4-FFF2-40B4-BE49-F238E27FC236}">
                <a16:creationId xmlns:a16="http://schemas.microsoft.com/office/drawing/2014/main" id="{A3C49F2F-B99C-E243-C50A-2F731514BEDE}"/>
              </a:ext>
            </a:extLst>
          </p:cNvPr>
          <p:cNvSpPr/>
          <p:nvPr/>
        </p:nvSpPr>
        <p:spPr>
          <a:xfrm>
            <a:off x="5941215" y="3685045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Autovistoria (Link e E-mail)</a:t>
            </a:r>
          </a:p>
        </p:txBody>
      </p:sp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46B8A80D-8E06-868B-168B-691D6AD58A4E}"/>
              </a:ext>
            </a:extLst>
          </p:cNvPr>
          <p:cNvSpPr/>
          <p:nvPr/>
        </p:nvSpPr>
        <p:spPr>
          <a:xfrm>
            <a:off x="5941215" y="2655599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Envio de Proposta</a:t>
            </a:r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B9514744-BA3E-8000-209F-5B72A0549C46}"/>
              </a:ext>
            </a:extLst>
          </p:cNvPr>
          <p:cNvSpPr/>
          <p:nvPr/>
        </p:nvSpPr>
        <p:spPr>
          <a:xfrm>
            <a:off x="5941215" y="1628497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Processo de emissão do Seguro</a:t>
            </a: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B725DF42-33A3-4E19-7FB6-DF2F69E9A9E8}"/>
              </a:ext>
            </a:extLst>
          </p:cNvPr>
          <p:cNvSpPr/>
          <p:nvPr/>
        </p:nvSpPr>
        <p:spPr>
          <a:xfrm>
            <a:off x="5941215" y="599051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Processo de Oferta de Seguro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33308A9D-D134-1A73-804D-90AB302C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21" y="5866515"/>
            <a:ext cx="542031" cy="304999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789B67A2-2B05-813E-01BD-C217F7B454BA}"/>
              </a:ext>
            </a:extLst>
          </p:cNvPr>
          <p:cNvSpPr/>
          <p:nvPr/>
        </p:nvSpPr>
        <p:spPr>
          <a:xfrm>
            <a:off x="5932485" y="4689503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Processo Rastreador </a:t>
            </a:r>
          </a:p>
        </p:txBody>
      </p:sp>
    </p:spTree>
    <p:extLst>
      <p:ext uri="{BB962C8B-B14F-4D97-AF65-F5344CB8AC3E}">
        <p14:creationId xmlns:p14="http://schemas.microsoft.com/office/powerpoint/2010/main" val="36103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2">
            <a:extLst>
              <a:ext uri="{FF2B5EF4-FFF2-40B4-BE49-F238E27FC236}">
                <a16:creationId xmlns:a16="http://schemas.microsoft.com/office/drawing/2014/main" id="{508D739F-AC54-3C2F-320D-18C860468FE6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Processo de Oferta do Seguro</a:t>
            </a:r>
          </a:p>
        </p:txBody>
      </p:sp>
      <p:pic>
        <p:nvPicPr>
          <p:cNvPr id="6" name="Imagem 5" descr="Ícone&#10;&#10;Descrição gerada automaticamente com confiança média">
            <a:extLst>
              <a:ext uri="{FF2B5EF4-FFF2-40B4-BE49-F238E27FC236}">
                <a16:creationId xmlns:a16="http://schemas.microsoft.com/office/drawing/2014/main" id="{FA8DF144-9D1C-4674-A5F7-345B26AD5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2" y="2439278"/>
            <a:ext cx="216964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3FFB46B-B168-414E-9110-700233926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9" y="2567373"/>
            <a:ext cx="2486410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EE6499D-2891-4680-B6D5-860A0F5DF68A}"/>
              </a:ext>
            </a:extLst>
          </p:cNvPr>
          <p:cNvSpPr txBox="1"/>
          <p:nvPr/>
        </p:nvSpPr>
        <p:spPr>
          <a:xfrm>
            <a:off x="544192" y="1231425"/>
            <a:ext cx="34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AB0A3D"/>
                </a:solidFill>
                <a:latin typeface="Branding SF SemiBold"/>
              </a:rPr>
              <a:t>CORRETOR</a:t>
            </a:r>
          </a:p>
          <a:p>
            <a:pPr algn="ctr"/>
            <a:r>
              <a:rPr lang="pt-BR" sz="1600" b="1">
                <a:solidFill>
                  <a:srgbClr val="073A2D"/>
                </a:solidFill>
                <a:latin typeface="Branding SF SemiBold"/>
              </a:rPr>
              <a:t>oferta o Seguro Suhai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967617-4C61-4B72-A78A-FDC400BC69E0}"/>
              </a:ext>
            </a:extLst>
          </p:cNvPr>
          <p:cNvSpPr txBox="1"/>
          <p:nvPr/>
        </p:nvSpPr>
        <p:spPr>
          <a:xfrm>
            <a:off x="4492479" y="1226622"/>
            <a:ext cx="34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AB0A3D"/>
                </a:solidFill>
                <a:latin typeface="Branding SF SemiBold"/>
              </a:rPr>
              <a:t>CORRETOR 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registra as Informações no </a:t>
            </a:r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Multicalculo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 ou </a:t>
            </a:r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Cotador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 para Cotação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2424DC2-2031-4A91-8191-0A62C45279E1}"/>
              </a:ext>
            </a:extLst>
          </p:cNvPr>
          <p:cNvSpPr txBox="1"/>
          <p:nvPr/>
        </p:nvSpPr>
        <p:spPr>
          <a:xfrm>
            <a:off x="7912479" y="1234003"/>
            <a:ext cx="40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Multicalculo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 ou </a:t>
            </a:r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Cotador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 envia as informações</a:t>
            </a:r>
          </a:p>
          <a:p>
            <a:pPr algn="ctr"/>
            <a:r>
              <a:rPr lang="pt-BR" sz="1600" b="1">
                <a:solidFill>
                  <a:srgbClr val="073A2D"/>
                </a:solidFill>
                <a:latin typeface="Branding SF SemiBold"/>
              </a:rPr>
              <a:t> para a Cotação Suhai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23745AD-303A-471A-8C30-BA38004C0EA8}"/>
              </a:ext>
            </a:extLst>
          </p:cNvPr>
          <p:cNvGrpSpPr/>
          <p:nvPr/>
        </p:nvGrpSpPr>
        <p:grpSpPr>
          <a:xfrm>
            <a:off x="9378269" y="2705370"/>
            <a:ext cx="1483008" cy="1643787"/>
            <a:chOff x="9260286" y="2988408"/>
            <a:chExt cx="1483008" cy="1643787"/>
          </a:xfrm>
        </p:grpSpPr>
        <p:pic>
          <p:nvPicPr>
            <p:cNvPr id="11" name="Imagem 10" descr="Ícone&#10;&#10;Descrição gerada automaticamente">
              <a:extLst>
                <a:ext uri="{FF2B5EF4-FFF2-40B4-BE49-F238E27FC236}">
                  <a16:creationId xmlns:a16="http://schemas.microsoft.com/office/drawing/2014/main" id="{37FADE41-BAB3-4438-8445-0255A88BE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86" y="3429000"/>
              <a:ext cx="1483008" cy="1203195"/>
            </a:xfrm>
            <a:prstGeom prst="rect">
              <a:avLst/>
            </a:prstGeom>
          </p:spPr>
        </p:pic>
        <p:pic>
          <p:nvPicPr>
            <p:cNvPr id="19" name="Imagem 18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1E9735B4-8CD7-43AF-87E5-6524A8B5A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6" t="16776" r="3589" b="42292"/>
            <a:stretch/>
          </p:blipFill>
          <p:spPr>
            <a:xfrm>
              <a:off x="9260286" y="2988408"/>
              <a:ext cx="1483008" cy="324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" name="Gráfico 23" descr="Selo 6 com preenchimento sólido">
            <a:extLst>
              <a:ext uri="{FF2B5EF4-FFF2-40B4-BE49-F238E27FC236}">
                <a16:creationId xmlns:a16="http://schemas.microsoft.com/office/drawing/2014/main" id="{8E7BB50A-6267-4622-99FA-5D9EE79A10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8193" y="4801450"/>
            <a:ext cx="540000" cy="540000"/>
          </a:xfrm>
          <a:prstGeom prst="rect">
            <a:avLst/>
          </a:prstGeom>
          <a:effectLst/>
        </p:spPr>
      </p:pic>
      <p:pic>
        <p:nvPicPr>
          <p:cNvPr id="27" name="Gráfico 26" descr="Selo 1 com preenchimento sólido">
            <a:extLst>
              <a:ext uri="{FF2B5EF4-FFF2-40B4-BE49-F238E27FC236}">
                <a16:creationId xmlns:a16="http://schemas.microsoft.com/office/drawing/2014/main" id="{BF66F31A-5A56-4A6F-8A05-B77D1AB4D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8193" y="1796832"/>
            <a:ext cx="540000" cy="540000"/>
          </a:xfrm>
          <a:prstGeom prst="rect">
            <a:avLst/>
          </a:prstGeom>
          <a:effectLst/>
        </p:spPr>
      </p:pic>
      <p:pic>
        <p:nvPicPr>
          <p:cNvPr id="31" name="Gráfico 30" descr="Crachá com preenchimento sólido">
            <a:extLst>
              <a:ext uri="{FF2B5EF4-FFF2-40B4-BE49-F238E27FC236}">
                <a16:creationId xmlns:a16="http://schemas.microsoft.com/office/drawing/2014/main" id="{6264ADC6-B19E-4672-B012-3C8C188F03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43983" y="1796832"/>
            <a:ext cx="540000" cy="540000"/>
          </a:xfrm>
          <a:prstGeom prst="rect">
            <a:avLst/>
          </a:prstGeom>
          <a:effectLst/>
        </p:spPr>
      </p:pic>
      <p:pic>
        <p:nvPicPr>
          <p:cNvPr id="33" name="Gráfico 32" descr="Selo 3 com preenchimento sólido">
            <a:extLst>
              <a:ext uri="{FF2B5EF4-FFF2-40B4-BE49-F238E27FC236}">
                <a16:creationId xmlns:a16="http://schemas.microsoft.com/office/drawing/2014/main" id="{67EF8034-5163-40F7-8668-A297361248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49773" y="1796832"/>
            <a:ext cx="540000" cy="540000"/>
          </a:xfrm>
          <a:prstGeom prst="rect">
            <a:avLst/>
          </a:prstGeom>
          <a:effectLst/>
        </p:spPr>
      </p:pic>
      <p:pic>
        <p:nvPicPr>
          <p:cNvPr id="35" name="Gráfico 34" descr="Selo 5 com preenchimento sólido">
            <a:extLst>
              <a:ext uri="{FF2B5EF4-FFF2-40B4-BE49-F238E27FC236}">
                <a16:creationId xmlns:a16="http://schemas.microsoft.com/office/drawing/2014/main" id="{F9BDE652-4985-4A85-AB80-54C4A31101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3983" y="4801450"/>
            <a:ext cx="540000" cy="540000"/>
          </a:xfrm>
          <a:prstGeom prst="rect">
            <a:avLst/>
          </a:prstGeom>
          <a:effectLst/>
        </p:spPr>
      </p:pic>
      <p:pic>
        <p:nvPicPr>
          <p:cNvPr id="37" name="Gráfico 36" descr="Selo 4 com preenchimento sólido">
            <a:extLst>
              <a:ext uri="{FF2B5EF4-FFF2-40B4-BE49-F238E27FC236}">
                <a16:creationId xmlns:a16="http://schemas.microsoft.com/office/drawing/2014/main" id="{64A80AF0-0C40-4D12-B5FB-440C2610803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49773" y="4801450"/>
            <a:ext cx="540000" cy="540000"/>
          </a:xfrm>
          <a:prstGeom prst="rect">
            <a:avLst/>
          </a:prstGeom>
          <a:effectLst/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F6A19C94-736C-41A6-A05D-1133911FD700}"/>
              </a:ext>
            </a:extLst>
          </p:cNvPr>
          <p:cNvSpPr txBox="1"/>
          <p:nvPr/>
        </p:nvSpPr>
        <p:spPr>
          <a:xfrm>
            <a:off x="8566765" y="5313474"/>
            <a:ext cx="30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073A2D"/>
                </a:solidFill>
                <a:latin typeface="Branding SF SemiBold"/>
              </a:rPr>
              <a:t>Suhai devolve a Cotação com os valores para o </a:t>
            </a:r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Multicalculo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 ou </a:t>
            </a:r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Cotador</a:t>
            </a:r>
            <a:endParaRPr lang="pt-BR" sz="1600" b="1">
              <a:solidFill>
                <a:srgbClr val="073A2D"/>
              </a:solidFill>
              <a:latin typeface="Branding SF SemiBold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CE0F327-0516-447E-94A9-B977BC1E801C}"/>
              </a:ext>
            </a:extLst>
          </p:cNvPr>
          <p:cNvSpPr txBox="1"/>
          <p:nvPr/>
        </p:nvSpPr>
        <p:spPr>
          <a:xfrm>
            <a:off x="4683983" y="5338990"/>
            <a:ext cx="30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Multicalculo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 ou </a:t>
            </a:r>
            <a:r>
              <a:rPr lang="pt-BR" sz="1600" b="1" err="1">
                <a:solidFill>
                  <a:srgbClr val="073A2D"/>
                </a:solidFill>
                <a:latin typeface="Branding SF SemiBold"/>
              </a:rPr>
              <a:t>Cotador</a:t>
            </a:r>
            <a:r>
              <a:rPr lang="pt-BR" sz="1600" b="1">
                <a:solidFill>
                  <a:srgbClr val="073A2D"/>
                </a:solidFill>
                <a:latin typeface="Branding SF SemiBold"/>
              </a:rPr>
              <a:t> registra os valores</a:t>
            </a:r>
          </a:p>
          <a:p>
            <a:pPr algn="ctr"/>
            <a:r>
              <a:rPr lang="pt-BR" sz="1600" b="1">
                <a:solidFill>
                  <a:srgbClr val="073A2D"/>
                </a:solidFill>
                <a:latin typeface="Branding SF SemiBold"/>
              </a:rPr>
              <a:t>da Cotação Suhai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5B5CE44-4CB3-4814-9D7B-AF973BB92D5B}"/>
              </a:ext>
            </a:extLst>
          </p:cNvPr>
          <p:cNvSpPr txBox="1"/>
          <p:nvPr/>
        </p:nvSpPr>
        <p:spPr>
          <a:xfrm>
            <a:off x="346192" y="5398123"/>
            <a:ext cx="39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AB0A3D"/>
                </a:solidFill>
                <a:latin typeface="Branding SF SemiBold"/>
              </a:rPr>
              <a:t>CORRETOR </a:t>
            </a:r>
          </a:p>
          <a:p>
            <a:pPr algn="ctr"/>
            <a:r>
              <a:rPr lang="pt-BR" sz="1600" b="1" dirty="0">
                <a:solidFill>
                  <a:srgbClr val="073A2D"/>
                </a:solidFill>
                <a:latin typeface="Branding SF SemiBold"/>
              </a:rPr>
              <a:t>Fecha a Venda do Seguro e Transmite a Proposta para a Suhai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B3FFD50D-A2EE-4ED2-8D9E-A11035A1B794}"/>
              </a:ext>
            </a:extLst>
          </p:cNvPr>
          <p:cNvCxnSpPr>
            <a:stCxn id="27" idx="3"/>
            <a:endCxn id="31" idx="1"/>
          </p:cNvCxnSpPr>
          <p:nvPr/>
        </p:nvCxnSpPr>
        <p:spPr>
          <a:xfrm>
            <a:off x="2578193" y="2066832"/>
            <a:ext cx="3365790" cy="0"/>
          </a:xfrm>
          <a:prstGeom prst="straightConnector1">
            <a:avLst/>
          </a:prstGeom>
          <a:ln w="38100">
            <a:solidFill>
              <a:srgbClr val="305E5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F0A4E2E6-19EC-4260-88AA-345B60C51429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6483983" y="2066832"/>
            <a:ext cx="3365790" cy="0"/>
          </a:xfrm>
          <a:prstGeom prst="straightConnector1">
            <a:avLst/>
          </a:prstGeom>
          <a:ln w="38100">
            <a:solidFill>
              <a:srgbClr val="305E5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A55BE649-CC19-4EEA-9A67-10D7CA32D9E9}"/>
              </a:ext>
            </a:extLst>
          </p:cNvPr>
          <p:cNvCxnSpPr>
            <a:cxnSpLocks/>
            <a:stCxn id="33" idx="3"/>
            <a:endCxn id="37" idx="3"/>
          </p:cNvCxnSpPr>
          <p:nvPr/>
        </p:nvCxnSpPr>
        <p:spPr>
          <a:xfrm>
            <a:off x="10389773" y="2066832"/>
            <a:ext cx="12700" cy="3004618"/>
          </a:xfrm>
          <a:prstGeom prst="bentConnector3">
            <a:avLst>
              <a:gd name="adj1" fmla="val 11041787"/>
            </a:avLst>
          </a:prstGeom>
          <a:ln w="38100">
            <a:solidFill>
              <a:srgbClr val="305E5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D44C71CF-7A2E-43D5-9DC1-AFC73D8A1EC1}"/>
              </a:ext>
            </a:extLst>
          </p:cNvPr>
          <p:cNvCxnSpPr>
            <a:cxnSpLocks/>
            <a:stCxn id="37" idx="1"/>
            <a:endCxn id="35" idx="3"/>
          </p:cNvCxnSpPr>
          <p:nvPr/>
        </p:nvCxnSpPr>
        <p:spPr>
          <a:xfrm flipH="1">
            <a:off x="6483983" y="5071450"/>
            <a:ext cx="3365790" cy="0"/>
          </a:xfrm>
          <a:prstGeom prst="straightConnector1">
            <a:avLst/>
          </a:prstGeom>
          <a:ln w="38100">
            <a:solidFill>
              <a:srgbClr val="305E5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395F6C1F-9678-4456-9917-CFC4D1962D3E}"/>
              </a:ext>
            </a:extLst>
          </p:cNvPr>
          <p:cNvCxnSpPr>
            <a:cxnSpLocks/>
            <a:stCxn id="35" idx="1"/>
            <a:endCxn id="24" idx="3"/>
          </p:cNvCxnSpPr>
          <p:nvPr/>
        </p:nvCxnSpPr>
        <p:spPr>
          <a:xfrm flipH="1">
            <a:off x="2578193" y="5071450"/>
            <a:ext cx="3365790" cy="0"/>
          </a:xfrm>
          <a:prstGeom prst="straightConnector1">
            <a:avLst/>
          </a:prstGeom>
          <a:ln w="38100">
            <a:solidFill>
              <a:srgbClr val="305E5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2" name="Gráfico 71" descr="Reproduzir com preenchimento sólido">
            <a:extLst>
              <a:ext uri="{FF2B5EF4-FFF2-40B4-BE49-F238E27FC236}">
                <a16:creationId xmlns:a16="http://schemas.microsoft.com/office/drawing/2014/main" id="{C58730DE-23CA-46CC-BE8B-CBD605418C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8945" y="1846660"/>
            <a:ext cx="432000" cy="432000"/>
          </a:xfrm>
          <a:prstGeom prst="rect">
            <a:avLst/>
          </a:prstGeom>
        </p:spPr>
      </p:pic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5B7B9693-F5FB-4608-B49A-396D0420E95E}"/>
              </a:ext>
            </a:extLst>
          </p:cNvPr>
          <p:cNvCxnSpPr>
            <a:cxnSpLocks/>
            <a:stCxn id="72" idx="3"/>
            <a:endCxn id="27" idx="1"/>
          </p:cNvCxnSpPr>
          <p:nvPr/>
        </p:nvCxnSpPr>
        <p:spPr>
          <a:xfrm>
            <a:off x="1030945" y="2062660"/>
            <a:ext cx="1007248" cy="4172"/>
          </a:xfrm>
          <a:prstGeom prst="straightConnector1">
            <a:avLst/>
          </a:prstGeom>
          <a:ln w="38100">
            <a:solidFill>
              <a:srgbClr val="305E5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7" name="Gráfico 76" descr="Parar com preenchimento sólido">
            <a:extLst>
              <a:ext uri="{FF2B5EF4-FFF2-40B4-BE49-F238E27FC236}">
                <a16:creationId xmlns:a16="http://schemas.microsoft.com/office/drawing/2014/main" id="{7EFCA9EC-E25F-402B-B094-EAAA09143C1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4193" y="4930112"/>
            <a:ext cx="288000" cy="288000"/>
          </a:xfrm>
          <a:prstGeom prst="rect">
            <a:avLst/>
          </a:prstGeom>
        </p:spPr>
      </p:pic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CB7BE480-15E7-4DCF-A004-A4FF0333D7BC}"/>
              </a:ext>
            </a:extLst>
          </p:cNvPr>
          <p:cNvCxnSpPr>
            <a:cxnSpLocks/>
            <a:stCxn id="24" idx="1"/>
            <a:endCxn id="77" idx="3"/>
          </p:cNvCxnSpPr>
          <p:nvPr/>
        </p:nvCxnSpPr>
        <p:spPr>
          <a:xfrm flipH="1">
            <a:off x="922193" y="5071450"/>
            <a:ext cx="1116000" cy="2662"/>
          </a:xfrm>
          <a:prstGeom prst="straightConnector1">
            <a:avLst/>
          </a:prstGeom>
          <a:ln w="38100">
            <a:solidFill>
              <a:srgbClr val="305E5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0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Processo de Emissão – Seguro Novo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6066292-1A97-37E3-E151-D026E0308AB8}"/>
              </a:ext>
            </a:extLst>
          </p:cNvPr>
          <p:cNvSpPr/>
          <p:nvPr/>
        </p:nvSpPr>
        <p:spPr>
          <a:xfrm>
            <a:off x="491750" y="2093262"/>
            <a:ext cx="1800000" cy="10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blurRad="25400" dist="127000" dir="3000000" algn="tl" rotWithShape="0">
              <a:srgbClr val="589C3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Cotação </a:t>
            </a:r>
            <a:br>
              <a:rPr lang="pt-BR" sz="1600" b="1">
                <a:solidFill>
                  <a:srgbClr val="305E56"/>
                </a:solidFill>
                <a:latin typeface="Branding Bold" panose="00000800000000000000"/>
              </a:rPr>
            </a:br>
            <a:r>
              <a:rPr lang="pt-BR" sz="1600" b="1" err="1">
                <a:solidFill>
                  <a:srgbClr val="305E56"/>
                </a:solidFill>
                <a:latin typeface="Branding Bold" panose="00000800000000000000"/>
              </a:rPr>
              <a:t>Multi</a:t>
            </a:r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 / Suhai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E03C031-3BB1-FCC5-FD18-3B11D98E0A4C}"/>
              </a:ext>
            </a:extLst>
          </p:cNvPr>
          <p:cNvSpPr txBox="1"/>
          <p:nvPr/>
        </p:nvSpPr>
        <p:spPr>
          <a:xfrm>
            <a:off x="491752" y="3928182"/>
            <a:ext cx="17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Validação</a:t>
            </a:r>
          </a:p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Cotação 5 dias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ED496E4-D3DD-FD9B-BD39-49F105978B2B}"/>
              </a:ext>
            </a:extLst>
          </p:cNvPr>
          <p:cNvSpPr txBox="1"/>
          <p:nvPr/>
        </p:nvSpPr>
        <p:spPr>
          <a:xfrm>
            <a:off x="2843875" y="3928182"/>
            <a:ext cx="18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>
                <a:solidFill>
                  <a:srgbClr val="305E56"/>
                </a:solidFill>
                <a:latin typeface="Branding Bold" panose="00000800000000000000"/>
              </a:defRPr>
            </a:lvl1pPr>
          </a:lstStyle>
          <a:p>
            <a:r>
              <a:rPr lang="pt-BR"/>
              <a:t>Oferta Aceita</a:t>
            </a:r>
          </a:p>
          <a:p>
            <a:r>
              <a:rPr lang="pt-BR"/>
              <a:t>pelo Cliente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C48141C-F892-FCDA-1A5D-0CB2B59C2477}"/>
              </a:ext>
            </a:extLst>
          </p:cNvPr>
          <p:cNvSpPr txBox="1"/>
          <p:nvPr/>
        </p:nvSpPr>
        <p:spPr>
          <a:xfrm>
            <a:off x="5195999" y="3928181"/>
            <a:ext cx="179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>
                <a:solidFill>
                  <a:srgbClr val="305E56"/>
                </a:solidFill>
                <a:latin typeface="Branding Bold" panose="00000800000000000000"/>
              </a:defRPr>
            </a:lvl1pPr>
          </a:lstStyle>
          <a:p>
            <a:r>
              <a:rPr lang="pt-BR"/>
              <a:t>Vistoria</a:t>
            </a:r>
          </a:p>
          <a:p>
            <a:r>
              <a:rPr lang="pt-BR"/>
              <a:t>Realizada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3A7A28D-2C8A-55A0-4803-234C6D347895}"/>
              </a:ext>
            </a:extLst>
          </p:cNvPr>
          <p:cNvSpPr txBox="1"/>
          <p:nvPr/>
        </p:nvSpPr>
        <p:spPr>
          <a:xfrm>
            <a:off x="7548125" y="3928778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>
                <a:solidFill>
                  <a:srgbClr val="305E56"/>
                </a:solidFill>
                <a:latin typeface="Branding Bold" panose="00000800000000000000"/>
              </a:defRPr>
            </a:lvl1pPr>
          </a:lstStyle>
          <a:p>
            <a:r>
              <a:rPr lang="pt-BR"/>
              <a:t>Vistoria realizada e gerado o primeiro boleto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60ED054-5B5D-4531-E0C4-F2C41A4E63F7}"/>
              </a:ext>
            </a:extLst>
          </p:cNvPr>
          <p:cNvSpPr txBox="1"/>
          <p:nvPr/>
        </p:nvSpPr>
        <p:spPr>
          <a:xfrm>
            <a:off x="9920434" y="3925456"/>
            <a:ext cx="17276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>
                <a:solidFill>
                  <a:srgbClr val="305E56"/>
                </a:solidFill>
                <a:latin typeface="Branding Bold" panose="00000800000000000000"/>
              </a:defRPr>
            </a:lvl1pPr>
          </a:lstStyle>
          <a:p>
            <a:r>
              <a:rPr lang="pt-BR"/>
              <a:t>Kit 100% Digital</a:t>
            </a:r>
          </a:p>
          <a:p>
            <a:r>
              <a:rPr lang="pt-BR"/>
              <a:t>Boleto D+3 </a:t>
            </a:r>
            <a:r>
              <a:rPr lang="pt-BR" sz="1400">
                <a:solidFill>
                  <a:srgbClr val="AB0A3D"/>
                </a:solidFill>
              </a:rPr>
              <a:t>Somente por </a:t>
            </a:r>
            <a:r>
              <a:rPr lang="pt-BR" sz="1400" err="1">
                <a:solidFill>
                  <a:srgbClr val="AB0A3D"/>
                </a:solidFill>
              </a:rPr>
              <a:t>Email</a:t>
            </a:r>
            <a:endParaRPr lang="pt-BR" sz="1400">
              <a:solidFill>
                <a:srgbClr val="AB0A3D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D2BF4365-A369-13F8-D260-03EE452CEF57}"/>
              </a:ext>
            </a:extLst>
          </p:cNvPr>
          <p:cNvSpPr/>
          <p:nvPr/>
        </p:nvSpPr>
        <p:spPr>
          <a:xfrm>
            <a:off x="2843875" y="2093262"/>
            <a:ext cx="1800000" cy="10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blurRad="25400" dist="127000" dir="3000000" algn="tl" rotWithShape="0">
              <a:srgbClr val="589C3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Apresentação </a:t>
            </a:r>
          </a:p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Da Oferta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F14FE1C9-06C5-6701-12F6-3DDB6408081A}"/>
              </a:ext>
            </a:extLst>
          </p:cNvPr>
          <p:cNvSpPr/>
          <p:nvPr/>
        </p:nvSpPr>
        <p:spPr>
          <a:xfrm>
            <a:off x="5196000" y="2094131"/>
            <a:ext cx="1800000" cy="10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blurRad="25400" dist="127000" dir="3000000" algn="tl" rotWithShape="0">
              <a:srgbClr val="589C3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Emissão </a:t>
            </a:r>
          </a:p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Proposta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51C17AC5-5841-1EC3-D969-3FD3F2FA1A2F}"/>
              </a:ext>
            </a:extLst>
          </p:cNvPr>
          <p:cNvSpPr/>
          <p:nvPr/>
        </p:nvSpPr>
        <p:spPr>
          <a:xfrm>
            <a:off x="7539696" y="2093262"/>
            <a:ext cx="1800000" cy="10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blurRad="25400" dist="127000" dir="3000000" algn="tl" rotWithShape="0">
              <a:srgbClr val="589C3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Emissão </a:t>
            </a:r>
          </a:p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Apólice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962977A0-B0F6-C0D9-7A8B-AAFAA9C2291E}"/>
              </a:ext>
            </a:extLst>
          </p:cNvPr>
          <p:cNvSpPr/>
          <p:nvPr/>
        </p:nvSpPr>
        <p:spPr>
          <a:xfrm>
            <a:off x="9883393" y="2094131"/>
            <a:ext cx="1800000" cy="108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blurRad="25400" dist="127000" dir="3000000" algn="tl" rotWithShape="0">
              <a:srgbClr val="589C3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Apólice </a:t>
            </a:r>
          </a:p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Emitida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5A9E62BA-9B4C-4304-6009-81B8DD25390F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>
            <a:off x="1391750" y="3173262"/>
            <a:ext cx="2" cy="754920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FCCB903D-B251-4F3A-4F1D-80602B50F97B}"/>
              </a:ext>
            </a:extLst>
          </p:cNvPr>
          <p:cNvCxnSpPr>
            <a:cxnSpLocks/>
            <a:stCxn id="52" idx="2"/>
            <a:endCxn id="48" idx="0"/>
          </p:cNvCxnSpPr>
          <p:nvPr/>
        </p:nvCxnSpPr>
        <p:spPr>
          <a:xfrm>
            <a:off x="3743875" y="3173262"/>
            <a:ext cx="0" cy="754920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8A96E46A-E6E7-E01E-20A7-6788541D5C66}"/>
              </a:ext>
            </a:extLst>
          </p:cNvPr>
          <p:cNvCxnSpPr>
            <a:cxnSpLocks/>
            <a:stCxn id="28" idx="3"/>
            <a:endCxn id="52" idx="1"/>
          </p:cNvCxnSpPr>
          <p:nvPr/>
        </p:nvCxnSpPr>
        <p:spPr>
          <a:xfrm>
            <a:off x="2291750" y="2633262"/>
            <a:ext cx="552125" cy="0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4B420642-0A0E-C176-FEB6-6EE094D718A4}"/>
              </a:ext>
            </a:extLst>
          </p:cNvPr>
          <p:cNvCxnSpPr>
            <a:cxnSpLocks/>
            <a:stCxn id="53" idx="2"/>
            <a:endCxn id="49" idx="0"/>
          </p:cNvCxnSpPr>
          <p:nvPr/>
        </p:nvCxnSpPr>
        <p:spPr>
          <a:xfrm flipH="1">
            <a:off x="6095999" y="3174131"/>
            <a:ext cx="1" cy="754050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1DF397C1-0271-C442-8A34-C2C3A19AD313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4643875" y="2633262"/>
            <a:ext cx="552125" cy="869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B74245FF-441A-2936-8824-5DBC8C163873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 flipV="1">
            <a:off x="6996000" y="2633262"/>
            <a:ext cx="543696" cy="869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4EDC22F2-661B-47A7-6E4F-DE2BAE823406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8439696" y="3173262"/>
            <a:ext cx="8429" cy="755516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A3054D0F-779B-680F-ABC9-02DAB9C99E99}"/>
              </a:ext>
            </a:extLst>
          </p:cNvPr>
          <p:cNvCxnSpPr>
            <a:cxnSpLocks/>
            <a:stCxn id="54" idx="3"/>
            <a:endCxn id="55" idx="1"/>
          </p:cNvCxnSpPr>
          <p:nvPr/>
        </p:nvCxnSpPr>
        <p:spPr>
          <a:xfrm>
            <a:off x="9339696" y="2633262"/>
            <a:ext cx="543697" cy="869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D21E9A2D-F82E-4C0D-9ABC-9616AC60637B}"/>
              </a:ext>
            </a:extLst>
          </p:cNvPr>
          <p:cNvCxnSpPr>
            <a:cxnSpLocks/>
            <a:stCxn id="55" idx="2"/>
            <a:endCxn id="51" idx="0"/>
          </p:cNvCxnSpPr>
          <p:nvPr/>
        </p:nvCxnSpPr>
        <p:spPr>
          <a:xfrm>
            <a:off x="10783393" y="3174131"/>
            <a:ext cx="851" cy="751325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Processo da Autovistoria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6066292-1A97-37E3-E151-D026E0308AB8}"/>
              </a:ext>
            </a:extLst>
          </p:cNvPr>
          <p:cNvSpPr/>
          <p:nvPr/>
        </p:nvSpPr>
        <p:spPr>
          <a:xfrm>
            <a:off x="491750" y="2966722"/>
            <a:ext cx="144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Proposta Transmitida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D2BF4365-A369-13F8-D260-03EE452CEF57}"/>
              </a:ext>
            </a:extLst>
          </p:cNvPr>
          <p:cNvSpPr/>
          <p:nvPr/>
        </p:nvSpPr>
        <p:spPr>
          <a:xfrm>
            <a:off x="2265387" y="2966722"/>
            <a:ext cx="144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Proposta</a:t>
            </a:r>
          </a:p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Aceita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F14FE1C9-06C5-6701-12F6-3DDB6408081A}"/>
              </a:ext>
            </a:extLst>
          </p:cNvPr>
          <p:cNvSpPr/>
          <p:nvPr/>
        </p:nvSpPr>
        <p:spPr>
          <a:xfrm>
            <a:off x="4044726" y="2966722"/>
            <a:ext cx="162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Link Vistoria enviado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51C17AC5-5841-1EC3-D969-3FD3F2FA1A2F}"/>
              </a:ext>
            </a:extLst>
          </p:cNvPr>
          <p:cNvSpPr/>
          <p:nvPr/>
        </p:nvSpPr>
        <p:spPr>
          <a:xfrm>
            <a:off x="6004065" y="2977878"/>
            <a:ext cx="162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Vistoria em Análise 48 horas.</a:t>
            </a: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B74245FF-441A-2936-8824-5DBC8C163873}"/>
              </a:ext>
            </a:extLst>
          </p:cNvPr>
          <p:cNvCxnSpPr>
            <a:cxnSpLocks/>
            <a:stCxn id="28" idx="3"/>
            <a:endCxn id="52" idx="1"/>
          </p:cNvCxnSpPr>
          <p:nvPr/>
        </p:nvCxnSpPr>
        <p:spPr>
          <a:xfrm>
            <a:off x="1931750" y="3416722"/>
            <a:ext cx="333637" cy="0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127000" dist="50800" dir="8100000">
              <a:schemeClr val="bg1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Gráfico 24" descr="E-mail estrutura de tópicos">
            <a:extLst>
              <a:ext uri="{FF2B5EF4-FFF2-40B4-BE49-F238E27FC236}">
                <a16:creationId xmlns:a16="http://schemas.microsoft.com/office/drawing/2014/main" id="{EC265190-BE95-87A6-9534-81E4501A7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3743" y="4038735"/>
            <a:ext cx="394492" cy="394492"/>
          </a:xfrm>
          <a:prstGeom prst="rect">
            <a:avLst/>
          </a:prstGeom>
        </p:spPr>
      </p:pic>
      <p:pic>
        <p:nvPicPr>
          <p:cNvPr id="26" name="Gráfico 25" descr="Balão de chat estrutura de tópicos">
            <a:extLst>
              <a:ext uri="{FF2B5EF4-FFF2-40B4-BE49-F238E27FC236}">
                <a16:creationId xmlns:a16="http://schemas.microsoft.com/office/drawing/2014/main" id="{952B6298-2A00-ED18-874F-EE799EA8A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8698" y="4049925"/>
            <a:ext cx="484925" cy="484925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AB370958-9789-6079-C5AF-A8F531E12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86" y="4078159"/>
            <a:ext cx="341622" cy="341622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AE5426FC-1198-1FE3-CB86-DE1A9CAADB5D}"/>
              </a:ext>
            </a:extLst>
          </p:cNvPr>
          <p:cNvSpPr/>
          <p:nvPr/>
        </p:nvSpPr>
        <p:spPr>
          <a:xfrm>
            <a:off x="7963404" y="2977878"/>
            <a:ext cx="1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Link acessado e vistoria realizada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5DB4517-0189-FB86-6C57-0F9B9BE5A8C4}"/>
              </a:ext>
            </a:extLst>
          </p:cNvPr>
          <p:cNvSpPr/>
          <p:nvPr/>
        </p:nvSpPr>
        <p:spPr>
          <a:xfrm>
            <a:off x="10102743" y="2979792"/>
            <a:ext cx="1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Vistoria aceita</a:t>
            </a:r>
          </a:p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Apólice Emitida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1A4FB4A-E9F4-6C8A-8BC4-C4EAC427ABFB}"/>
              </a:ext>
            </a:extLst>
          </p:cNvPr>
          <p:cNvSpPr/>
          <p:nvPr/>
        </p:nvSpPr>
        <p:spPr>
          <a:xfrm>
            <a:off x="7963404" y="4303625"/>
            <a:ext cx="1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Vistoria NÃO aceita Proposta Recusada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A79C529-55C1-8A1B-0225-8B8FD144561E}"/>
              </a:ext>
            </a:extLst>
          </p:cNvPr>
          <p:cNvSpPr/>
          <p:nvPr/>
        </p:nvSpPr>
        <p:spPr>
          <a:xfrm>
            <a:off x="7963404" y="1679427"/>
            <a:ext cx="180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6CB33F"/>
            </a:solidFill>
          </a:ln>
          <a:effectLst>
            <a:outerShdw dist="127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rgbClr val="305E56"/>
                </a:solidFill>
                <a:latin typeface="Branding Bold" panose="00000800000000000000"/>
              </a:rPr>
              <a:t>Solicitado Fotos Adicionais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20772772-6F97-E711-3541-F06F6109E092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3705387" y="3416722"/>
            <a:ext cx="339339" cy="0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35115870-7CEA-20B4-DB87-2B9D192699CA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>
            <a:off x="5664726" y="3416722"/>
            <a:ext cx="339339" cy="11156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3AEDD8E7-3CC4-ABE8-B5F0-43FD91A3EB7E}"/>
              </a:ext>
            </a:extLst>
          </p:cNvPr>
          <p:cNvCxnSpPr>
            <a:stCxn id="33" idx="1"/>
            <a:endCxn id="53" idx="0"/>
          </p:cNvCxnSpPr>
          <p:nvPr/>
        </p:nvCxnSpPr>
        <p:spPr>
          <a:xfrm rot="10800000" flipV="1">
            <a:off x="4854726" y="2129426"/>
            <a:ext cx="3108678" cy="837295"/>
          </a:xfrm>
          <a:prstGeom prst="bentConnector2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AD44E2DF-36AB-5AE5-8AF7-9310193118E2}"/>
              </a:ext>
            </a:extLst>
          </p:cNvPr>
          <p:cNvCxnSpPr>
            <a:cxnSpLocks/>
            <a:stCxn id="54" idx="3"/>
            <a:endCxn id="29" idx="1"/>
          </p:cNvCxnSpPr>
          <p:nvPr/>
        </p:nvCxnSpPr>
        <p:spPr>
          <a:xfrm>
            <a:off x="7624065" y="3427878"/>
            <a:ext cx="339339" cy="0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E3E01F80-AF1F-4C6D-4D0D-4A40591BEB30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9763404" y="3427878"/>
            <a:ext cx="339339" cy="1914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2F54D614-7900-0BAE-9953-34BFE9EBFB15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>
            <a:off x="8863404" y="3877878"/>
            <a:ext cx="0" cy="425747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52299D06-1071-FB9B-3C8B-144B0066CDA4}"/>
              </a:ext>
            </a:extLst>
          </p:cNvPr>
          <p:cNvCxnSpPr>
            <a:cxnSpLocks/>
            <a:stCxn id="33" idx="2"/>
            <a:endCxn id="29" idx="0"/>
          </p:cNvCxnSpPr>
          <p:nvPr/>
        </p:nvCxnSpPr>
        <p:spPr>
          <a:xfrm>
            <a:off x="8863404" y="2579427"/>
            <a:ext cx="0" cy="398451"/>
          </a:xfrm>
          <a:prstGeom prst="straightConnector1">
            <a:avLst/>
          </a:prstGeom>
          <a:ln w="28575" cap="flat" cmpd="sng" algn="ctr">
            <a:solidFill>
              <a:srgbClr val="2F752A"/>
            </a:solidFill>
            <a:prstDash val="solid"/>
            <a:round/>
            <a:headEnd type="arrow" w="med" len="med"/>
            <a:tailEnd type="arrow" w="med" len="med"/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Imagem 23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DA2CDC90-240D-B83B-44A2-86BA655827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0" y="6205770"/>
            <a:ext cx="1765942" cy="4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/>
          <a:lstStyle/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Vistoria 100% Digital;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Simples, rápida e eficiente;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O cliente receberá um E-mail, SMS e WhatsApp com o Link para realizar a Vistoria;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Pode ser feita através de celular ou tablet e enviadas por um Aplicativo;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Não é necessário “baixar nada” no Celular, a Autovistoria é realizada seguindo as instruções do Link enviado;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Sistema de Cotação permite o compartilhamento do link pelo corretor, caso o cliente não receba.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2705463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AUTOVISTORIA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Autovistoria – Vistoria Digital Suhai</a:t>
            </a:r>
          </a:p>
        </p:txBody>
      </p:sp>
      <p:pic>
        <p:nvPicPr>
          <p:cNvPr id="15" name="Imagem 14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BFC3D91F-E8C8-BEC7-1FD2-9678FB928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0" y="6205770"/>
            <a:ext cx="1765942" cy="4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/>
          <a:lstStyle/>
          <a:p>
            <a:pPr marL="355600" indent="-355600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O tempo de análise de uma vistoria digital é de até 48 horas úteis.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Cliente: Todo processo é digital, caso falte alguma foto, o cliente recebe um SMS e WhatsApp notificando sobre a pendência.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Corretor: Todo processo é digital, caso falte alguma foto, o corretor recebe um e-mail notificando a pendência e é possível acompanhar através do sistema: </a:t>
            </a: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  <a:hlinkClick r:id="rId2"/>
              </a:rPr>
              <a:t>https://autovist.com.br/acesso/parceiros/login/</a:t>
            </a: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  	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2705463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AUTOVISTORIA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Autovistoria – Vistoria Digital Suhai</a:t>
            </a:r>
          </a:p>
        </p:txBody>
      </p:sp>
      <p:pic>
        <p:nvPicPr>
          <p:cNvPr id="15" name="Imagem 14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BFC3D91F-E8C8-BEC7-1FD2-9678FB928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0" y="6205770"/>
            <a:ext cx="1765942" cy="4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CF88AC7-796C-6809-C035-58B1DF41C77A}"/>
              </a:ext>
            </a:extLst>
          </p:cNvPr>
          <p:cNvSpPr/>
          <p:nvPr/>
        </p:nvSpPr>
        <p:spPr>
          <a:xfrm>
            <a:off x="6357190" y="2368478"/>
            <a:ext cx="5229764" cy="3562116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>
              <a:spcBef>
                <a:spcPts val="600"/>
              </a:spcBef>
            </a:pPr>
            <a:endParaRPr lang="pt-BR" sz="1600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2A6FD94-3A81-C184-9D51-AB705B3E85FF}"/>
              </a:ext>
            </a:extLst>
          </p:cNvPr>
          <p:cNvSpPr/>
          <p:nvPr/>
        </p:nvSpPr>
        <p:spPr>
          <a:xfrm>
            <a:off x="569999" y="2368478"/>
            <a:ext cx="2268735" cy="4169082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>
              <a:spcBef>
                <a:spcPts val="600"/>
              </a:spcBef>
            </a:pPr>
            <a:endParaRPr lang="pt-BR" sz="1600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FA9D475-3A1F-5E8A-CD63-B4FBCAEAC9E8}"/>
              </a:ext>
            </a:extLst>
          </p:cNvPr>
          <p:cNvGrpSpPr/>
          <p:nvPr/>
        </p:nvGrpSpPr>
        <p:grpSpPr>
          <a:xfrm>
            <a:off x="6592361" y="2657499"/>
            <a:ext cx="4759419" cy="2868429"/>
            <a:chOff x="3716290" y="2717332"/>
            <a:chExt cx="4759419" cy="2868429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61BD302-BDD1-47ED-B435-A843BCBC0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224" r="22733" b="7774"/>
            <a:stretch/>
          </p:blipFill>
          <p:spPr>
            <a:xfrm>
              <a:off x="3716290" y="2717332"/>
              <a:ext cx="4759419" cy="2839815"/>
            </a:xfrm>
            <a:prstGeom prst="rect">
              <a:avLst/>
            </a:prstGeom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C5C39179-46F2-47A2-B2ED-16A79B938280}"/>
                </a:ext>
              </a:extLst>
            </p:cNvPr>
            <p:cNvSpPr/>
            <p:nvPr/>
          </p:nvSpPr>
          <p:spPr>
            <a:xfrm>
              <a:off x="7014949" y="5056944"/>
              <a:ext cx="1313474" cy="528817"/>
            </a:xfrm>
            <a:prstGeom prst="ellipse">
              <a:avLst/>
            </a:prstGeom>
            <a:noFill/>
            <a:ln w="38100">
              <a:solidFill>
                <a:srgbClr val="00AE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Seta: para Baixo 15">
              <a:extLst>
                <a:ext uri="{FF2B5EF4-FFF2-40B4-BE49-F238E27FC236}">
                  <a16:creationId xmlns:a16="http://schemas.microsoft.com/office/drawing/2014/main" id="{399F316C-03D7-4144-A2FB-737E9498F9D5}"/>
                </a:ext>
              </a:extLst>
            </p:cNvPr>
            <p:cNvSpPr/>
            <p:nvPr/>
          </p:nvSpPr>
          <p:spPr>
            <a:xfrm rot="1669380">
              <a:off x="7767167" y="4299568"/>
              <a:ext cx="531720" cy="734518"/>
            </a:xfrm>
            <a:prstGeom prst="downArrow">
              <a:avLst>
                <a:gd name="adj1" fmla="val 40000"/>
                <a:gd name="adj2" fmla="val 47500"/>
              </a:avLst>
            </a:prstGeom>
            <a:solidFill>
              <a:srgbClr val="00AE9A"/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13E3015B-319D-D26D-FFF8-0DEA25E65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2" y="2536936"/>
            <a:ext cx="1724475" cy="3832166"/>
          </a:xfrm>
          <a:prstGeom prst="rect">
            <a:avLst/>
          </a:prstGeom>
        </p:spPr>
      </p:pic>
      <p:sp>
        <p:nvSpPr>
          <p:cNvPr id="18" name="Título 2">
            <a:extLst>
              <a:ext uri="{FF2B5EF4-FFF2-40B4-BE49-F238E27FC236}">
                <a16:creationId xmlns:a16="http://schemas.microsoft.com/office/drawing/2014/main" id="{5B313B66-B9FF-4863-2FF6-CF81FB54E195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Autovistoria – Link e E-mail.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2713A4E-13B8-C88A-359E-CAC55DF4652A}"/>
              </a:ext>
            </a:extLst>
          </p:cNvPr>
          <p:cNvSpPr txBox="1"/>
          <p:nvPr/>
        </p:nvSpPr>
        <p:spPr>
          <a:xfrm>
            <a:off x="0" y="111512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>
              <a:spcAft>
                <a:spcPts val="1200"/>
              </a:spcAft>
            </a:pPr>
            <a:r>
              <a:rPr lang="pt-BR" sz="2400" b="1">
                <a:solidFill>
                  <a:srgbClr val="305E56"/>
                </a:solidFill>
                <a:latin typeface="Branding Bold" panose="00000800000000000000"/>
              </a:rPr>
              <a:t>Mensagem da Autovistoria enviada ao Cliente, no e-mail e telefone celular cadastrados.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3A5DFFC-BE29-A237-9D86-CB2AF5736E14}"/>
              </a:ext>
            </a:extLst>
          </p:cNvPr>
          <p:cNvSpPr/>
          <p:nvPr/>
        </p:nvSpPr>
        <p:spPr>
          <a:xfrm>
            <a:off x="569999" y="1765460"/>
            <a:ext cx="2268735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WhatsApp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4B47344-95A2-784F-5CB7-4C4EBC62DBF7}"/>
              </a:ext>
            </a:extLst>
          </p:cNvPr>
          <p:cNvSpPr/>
          <p:nvPr/>
        </p:nvSpPr>
        <p:spPr>
          <a:xfrm>
            <a:off x="6357189" y="1765460"/>
            <a:ext cx="5229764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E-mail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4644EB7C-6D3A-537C-9BC5-90647765656E}"/>
              </a:ext>
            </a:extLst>
          </p:cNvPr>
          <p:cNvSpPr/>
          <p:nvPr/>
        </p:nvSpPr>
        <p:spPr>
          <a:xfrm>
            <a:off x="3463594" y="2368478"/>
            <a:ext cx="2268735" cy="4169082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>
              <a:spcBef>
                <a:spcPts val="600"/>
              </a:spcBef>
            </a:pPr>
            <a:endParaRPr lang="pt-BR" sz="1600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AE639E53-DAB9-9AA1-61A0-07A29A6BE7BB}"/>
              </a:ext>
            </a:extLst>
          </p:cNvPr>
          <p:cNvSpPr/>
          <p:nvPr/>
        </p:nvSpPr>
        <p:spPr>
          <a:xfrm>
            <a:off x="3463594" y="1765460"/>
            <a:ext cx="2268735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SMS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8357E85-6A02-4C77-A07A-ACC3BD2BE505}"/>
              </a:ext>
            </a:extLst>
          </p:cNvPr>
          <p:cNvGrpSpPr/>
          <p:nvPr/>
        </p:nvGrpSpPr>
        <p:grpSpPr>
          <a:xfrm>
            <a:off x="3597740" y="2729782"/>
            <a:ext cx="2000442" cy="3446473"/>
            <a:chOff x="9000424" y="1265674"/>
            <a:chExt cx="2934475" cy="4840548"/>
          </a:xfrm>
        </p:grpSpPr>
        <p:pic>
          <p:nvPicPr>
            <p:cNvPr id="13" name="Imagem 12" descr="Interface gráfica do usuário, Texto, Aplicativo, chat ou mensagem de texto&#10;&#10;Descrição gerada automaticamente">
              <a:extLst>
                <a:ext uri="{FF2B5EF4-FFF2-40B4-BE49-F238E27FC236}">
                  <a16:creationId xmlns:a16="http://schemas.microsoft.com/office/drawing/2014/main" id="{62CAB57C-3068-4CE4-8889-A9E62F7F4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711" y="1532024"/>
              <a:ext cx="2264082" cy="4307849"/>
            </a:xfrm>
            <a:prstGeom prst="rect">
              <a:avLst/>
            </a:prstGeom>
          </p:spPr>
        </p:pic>
        <p:pic>
          <p:nvPicPr>
            <p:cNvPr id="14" name="Imagem 13" descr="Interface gráfica do usuário, Aplicativo&#10;&#10;Descrição gerada automaticamente">
              <a:extLst>
                <a:ext uri="{FF2B5EF4-FFF2-40B4-BE49-F238E27FC236}">
                  <a16:creationId xmlns:a16="http://schemas.microsoft.com/office/drawing/2014/main" id="{6B683846-7078-40C2-91CA-5D5AF6C29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0" t="2444" r="30533" b="2749"/>
            <a:stretch/>
          </p:blipFill>
          <p:spPr>
            <a:xfrm>
              <a:off x="9000424" y="1265674"/>
              <a:ext cx="2934475" cy="484054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737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/>
          <a:lstStyle/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endParaRPr lang="pt-BR" sz="2000" b="1" dirty="0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Processo Digital;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Simples, rápida e eficiente;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O cliente receberá um E-mail e SMS com o Link para realizar o agendamento ou através do site: </a:t>
            </a: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  <a:hlinkClick r:id="rId2"/>
              </a:rPr>
              <a:t>https://suhaiseguradora.com/area-cliente/agendar-rastreador/</a:t>
            </a: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 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Agendamento deve ser feito através de celular ou computador com acesso a internet;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Não é necessário “baixar nada” no Celular, basta seguir as instruções do Link enviado;.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2705463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Agendamento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Agendamento e instalação – Rastreador</a:t>
            </a:r>
          </a:p>
        </p:txBody>
      </p:sp>
    </p:spTree>
    <p:extLst>
      <p:ext uri="{BB962C8B-B14F-4D97-AF65-F5344CB8AC3E}">
        <p14:creationId xmlns:p14="http://schemas.microsoft.com/office/powerpoint/2010/main" val="11241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4712F14-1F77-6751-F8BF-3C8E17797175}"/>
              </a:ext>
            </a:extLst>
          </p:cNvPr>
          <p:cNvSpPr/>
          <p:nvPr/>
        </p:nvSpPr>
        <p:spPr>
          <a:xfrm>
            <a:off x="5932485" y="599049"/>
            <a:ext cx="108000" cy="5306451"/>
          </a:xfrm>
          <a:prstGeom prst="rect">
            <a:avLst/>
          </a:prstGeom>
          <a:solidFill>
            <a:srgbClr val="6CB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D0EAADBB-6E79-48A7-8E54-60E136A5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2" y="2168498"/>
            <a:ext cx="5940420" cy="2056548"/>
          </a:xfrm>
        </p:spPr>
        <p:txBody>
          <a:bodyPr anchor="ctr">
            <a:normAutofit/>
          </a:bodyPr>
          <a:lstStyle/>
          <a:p>
            <a:pPr algn="ctr"/>
            <a:r>
              <a:rPr lang="pt-BR" sz="4000">
                <a:solidFill>
                  <a:srgbClr val="003A2F"/>
                </a:solidFill>
              </a:rPr>
              <a:t>Grupo Suhai</a:t>
            </a:r>
          </a:p>
        </p:txBody>
      </p:sp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46B8A80D-8E06-868B-168B-691D6AD58A4E}"/>
              </a:ext>
            </a:extLst>
          </p:cNvPr>
          <p:cNvSpPr/>
          <p:nvPr/>
        </p:nvSpPr>
        <p:spPr>
          <a:xfrm>
            <a:off x="5941215" y="2655599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Posicionamento Suhai</a:t>
            </a:r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B9514744-BA3E-8000-209F-5B72A0549C46}"/>
              </a:ext>
            </a:extLst>
          </p:cNvPr>
          <p:cNvSpPr/>
          <p:nvPr/>
        </p:nvSpPr>
        <p:spPr>
          <a:xfrm>
            <a:off x="5941215" y="1628497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Suhai Seguradora</a:t>
            </a: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B725DF42-33A3-4E19-7FB6-DF2F69E9A9E8}"/>
              </a:ext>
            </a:extLst>
          </p:cNvPr>
          <p:cNvSpPr/>
          <p:nvPr/>
        </p:nvSpPr>
        <p:spPr>
          <a:xfrm>
            <a:off x="5941215" y="599051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Grupo  Suhai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33308A9D-D134-1A73-804D-90AB302C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21" y="5866515"/>
            <a:ext cx="542031" cy="3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/>
          <a:lstStyle/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endParaRPr lang="pt-BR" sz="2000" b="1">
              <a:solidFill>
                <a:srgbClr val="305E56"/>
              </a:solidFill>
              <a:latin typeface="Branding Bold" panose="00000800000000000000"/>
              <a:cs typeface="Calibri" panose="020F0502020204030204" pitchFamily="34" charset="0"/>
            </a:endParaRP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Pode ser feito no Posto Fixo ou à Domicilio;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Prazo de até 2 horas para efetivar a instalação;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Agendamento em posto fixo, tolerância de atraso de 10 minutos;</a:t>
            </a:r>
          </a:p>
          <a:p>
            <a:pPr marL="355600" indent="-355600" algn="just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Instalação à domicilio, Local fechado, sem câmeras, cliente não pode acompanhar o processo;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2705463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Instalação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Agendamento e instalação – Rastreador</a:t>
            </a:r>
          </a:p>
        </p:txBody>
      </p:sp>
    </p:spTree>
    <p:extLst>
      <p:ext uri="{BB962C8B-B14F-4D97-AF65-F5344CB8AC3E}">
        <p14:creationId xmlns:p14="http://schemas.microsoft.com/office/powerpoint/2010/main" val="32369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4712F14-1F77-6751-F8BF-3C8E17797175}"/>
              </a:ext>
            </a:extLst>
          </p:cNvPr>
          <p:cNvSpPr/>
          <p:nvPr/>
        </p:nvSpPr>
        <p:spPr>
          <a:xfrm>
            <a:off x="5932485" y="599049"/>
            <a:ext cx="108000" cy="5306451"/>
          </a:xfrm>
          <a:prstGeom prst="rect">
            <a:avLst/>
          </a:prstGeom>
          <a:solidFill>
            <a:srgbClr val="6CB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D0EAADBB-6E79-48A7-8E54-60E136A5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2" y="2168497"/>
            <a:ext cx="5940420" cy="2056548"/>
          </a:xfrm>
        </p:spPr>
        <p:txBody>
          <a:bodyPr anchor="ctr">
            <a:normAutofit/>
          </a:bodyPr>
          <a:lstStyle/>
          <a:p>
            <a:pPr algn="ctr"/>
            <a:r>
              <a:rPr lang="pt-BR" sz="3600">
                <a:solidFill>
                  <a:srgbClr val="003A2F"/>
                </a:solidFill>
              </a:rPr>
              <a:t>Diferencial Suhai &amp;</a:t>
            </a:r>
            <a:br>
              <a:rPr lang="pt-BR" sz="3600">
                <a:solidFill>
                  <a:srgbClr val="003A2F"/>
                </a:solidFill>
              </a:rPr>
            </a:br>
            <a:r>
              <a:rPr lang="pt-BR" sz="3600">
                <a:solidFill>
                  <a:srgbClr val="003A2F"/>
                </a:solidFill>
              </a:rPr>
              <a:t>Argumentações</a:t>
            </a:r>
          </a:p>
        </p:txBody>
      </p:sp>
      <p:sp>
        <p:nvSpPr>
          <p:cNvPr id="24" name="Seta: Pentágono 23">
            <a:extLst>
              <a:ext uri="{FF2B5EF4-FFF2-40B4-BE49-F238E27FC236}">
                <a16:creationId xmlns:a16="http://schemas.microsoft.com/office/drawing/2014/main" id="{BF68BE16-259F-E50B-2370-9F097AE24B81}"/>
              </a:ext>
            </a:extLst>
          </p:cNvPr>
          <p:cNvSpPr/>
          <p:nvPr/>
        </p:nvSpPr>
        <p:spPr>
          <a:xfrm>
            <a:off x="5941215" y="4714491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Perguntas Frequentes</a:t>
            </a:r>
          </a:p>
        </p:txBody>
      </p:sp>
      <p:sp>
        <p:nvSpPr>
          <p:cNvPr id="25" name="Seta: Pentágono 24">
            <a:extLst>
              <a:ext uri="{FF2B5EF4-FFF2-40B4-BE49-F238E27FC236}">
                <a16:creationId xmlns:a16="http://schemas.microsoft.com/office/drawing/2014/main" id="{A3C49F2F-B99C-E243-C50A-2F731514BEDE}"/>
              </a:ext>
            </a:extLst>
          </p:cNvPr>
          <p:cNvSpPr/>
          <p:nvPr/>
        </p:nvSpPr>
        <p:spPr>
          <a:xfrm>
            <a:off x="5941215" y="3685045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Tipos de Recusa Suhai</a:t>
            </a:r>
          </a:p>
        </p:txBody>
      </p:sp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46B8A80D-8E06-868B-168B-691D6AD58A4E}"/>
              </a:ext>
            </a:extLst>
          </p:cNvPr>
          <p:cNvSpPr/>
          <p:nvPr/>
        </p:nvSpPr>
        <p:spPr>
          <a:xfrm>
            <a:off x="5941215" y="2655599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Como Tratar objeções</a:t>
            </a:r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B9514744-BA3E-8000-209F-5B72A0549C46}"/>
              </a:ext>
            </a:extLst>
          </p:cNvPr>
          <p:cNvSpPr/>
          <p:nvPr/>
        </p:nvSpPr>
        <p:spPr>
          <a:xfrm>
            <a:off x="5941215" y="1628497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Benefícios Seguro Suhai</a:t>
            </a: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B725DF42-33A3-4E19-7FB6-DF2F69E9A9E8}"/>
              </a:ext>
            </a:extLst>
          </p:cNvPr>
          <p:cNvSpPr/>
          <p:nvPr/>
        </p:nvSpPr>
        <p:spPr>
          <a:xfrm>
            <a:off x="5941215" y="599051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Perfil Cliente Suhai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33308A9D-D134-1A73-804D-90AB302C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21" y="5866515"/>
            <a:ext cx="542031" cy="3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DICAS PARA QUE VOCÊ POSSA IDENTIFICAR O PERFIL DO CLIENTE SUHAI:</a:t>
            </a:r>
          </a:p>
          <a:p>
            <a:pPr marL="355600" indent="-3556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Aceitação e alta conversão para motos de todas as cilindradas;</a:t>
            </a:r>
          </a:p>
          <a:p>
            <a:pPr marL="355600" indent="-3556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Utilização Profissional (Moto-entregadores, Moto-</a:t>
            </a:r>
            <a:r>
              <a:rPr lang="pt-BR" sz="2000" b="1" dirty="0" err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fretista</a:t>
            </a: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, etc.);</a:t>
            </a:r>
          </a:p>
          <a:p>
            <a:pPr marL="355600" indent="-3556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Clientes que possuem alguma dificuldade para contratar o seguro;</a:t>
            </a:r>
          </a:p>
          <a:p>
            <a:pPr marL="355600" indent="-3556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Em muitas situações é o 1º seguro do cliente – “Bônus 0 (zero)”.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2705463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DICAS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O Perfil do Cliente Suhai</a:t>
            </a:r>
          </a:p>
        </p:txBody>
      </p:sp>
    </p:spTree>
    <p:extLst>
      <p:ext uri="{BB962C8B-B14F-4D97-AF65-F5344CB8AC3E}">
        <p14:creationId xmlns:p14="http://schemas.microsoft.com/office/powerpoint/2010/main" val="42436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9" y="1765564"/>
            <a:ext cx="11051999" cy="416503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DICAS PARA QUE VOCÊ POSSA ACRESCENTAR VALOR AO SEGURO!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PROTEÇÃO CONTRA ROUBO E FURTO.</a:t>
            </a:r>
            <a:b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Adquirir uma moto requer um alto investimento financeiro, por isso, apostar na sorte é uma alternativa muito arriscada.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TRANQUILIDADE.</a:t>
            </a:r>
            <a:b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No Brasil um dos principais meios de aquisição de um bem ainda é o Financiamento. O Seguro possibilita ao Segurado a reposição de uma eventual perda financeira.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FontTx/>
              <a:buChar char="►"/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IMPREVISTOS.</a:t>
            </a:r>
            <a:b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</a:b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O Seguro Suhai possui uma Assistência 24 horas, em todo o Brasil.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120EB98-C44D-83BE-CCD2-79022D8DE5F9}"/>
              </a:ext>
            </a:extLst>
          </p:cNvPr>
          <p:cNvSpPr/>
          <p:nvPr/>
        </p:nvSpPr>
        <p:spPr>
          <a:xfrm>
            <a:off x="570000" y="1178350"/>
            <a:ext cx="2705463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DICAS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Seguro Suhai e seus Benefícios</a:t>
            </a:r>
          </a:p>
        </p:txBody>
      </p:sp>
    </p:spTree>
    <p:extLst>
      <p:ext uri="{BB962C8B-B14F-4D97-AF65-F5344CB8AC3E}">
        <p14:creationId xmlns:p14="http://schemas.microsoft.com/office/powerpoint/2010/main" val="33590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Homem com celular na mão&#10;&#10;Descrição gerada automaticamente">
            <a:extLst>
              <a:ext uri="{FF2B5EF4-FFF2-40B4-BE49-F238E27FC236}">
                <a16:creationId xmlns:a16="http://schemas.microsoft.com/office/drawing/2014/main" id="{E9D0BD3A-5351-44EE-9368-AF121F9FF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16" b="96643" l="9744" r="89776">
                        <a14:foregroundMark x1="23642" y1="88729" x2="55112" y2="96643"/>
                        <a14:foregroundMark x1="55112" y1="96643" x2="62141" y2="96643"/>
                        <a14:foregroundMark x1="57827" y1="9832" x2="50319" y2="2398"/>
                        <a14:foregroundMark x1="50319" y1="2398" x2="42173" y2="5516"/>
                        <a14:foregroundMark x1="42173" y1="5516" x2="40096" y2="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16652"/>
          <a:stretch/>
        </p:blipFill>
        <p:spPr>
          <a:xfrm>
            <a:off x="570000" y="2321708"/>
            <a:ext cx="3379045" cy="390166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75F809E-8A46-49B6-81A5-3FCBEE6B486C}"/>
              </a:ext>
            </a:extLst>
          </p:cNvPr>
          <p:cNvSpPr txBox="1"/>
          <p:nvPr/>
        </p:nvSpPr>
        <p:spPr>
          <a:xfrm>
            <a:off x="4102895" y="3361054"/>
            <a:ext cx="7694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rgbClr val="00372A"/>
                </a:solidFill>
                <a:latin typeface="Branding SF SemiBold" panose="00000700000000000000"/>
              </a:rPr>
              <a:t>... O Seguro Suhai pode ser contratado em até 3x sem juros ou em até 12x com juros.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rgbClr val="00372A"/>
                </a:solidFill>
                <a:latin typeface="Branding SF SemiBold" panose="00000700000000000000"/>
              </a:rPr>
              <a:t>... Utilize a “Técnica do Cafezinho”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rgbClr val="00372A"/>
                </a:solidFill>
                <a:latin typeface="Branding SF SemiBold" panose="00000700000000000000"/>
              </a:rPr>
              <a:t>Exemplo:</a:t>
            </a:r>
            <a:br>
              <a:rPr lang="pt-BR" sz="2000" b="1">
                <a:solidFill>
                  <a:srgbClr val="00372A"/>
                </a:solidFill>
                <a:latin typeface="Branding SF SemiBold" panose="00000700000000000000"/>
              </a:rPr>
            </a:br>
            <a:r>
              <a:rPr lang="pt-BR" sz="2000" b="1">
                <a:solidFill>
                  <a:srgbClr val="00372A"/>
                </a:solidFill>
                <a:latin typeface="Branding SF SemiBold" panose="00000700000000000000"/>
              </a:rPr>
              <a:t>Valor do Seguro: R$ 600,00 / 365 Dias = </a:t>
            </a:r>
            <a:r>
              <a:rPr lang="pt-BR" sz="2000" b="1">
                <a:solidFill>
                  <a:srgbClr val="AB1D40"/>
                </a:solidFill>
                <a:latin typeface="Branding SF SemiBold" panose="00000700000000000000"/>
              </a:rPr>
              <a:t>R$ 1,64</a:t>
            </a:r>
            <a:br>
              <a:rPr lang="pt-BR" sz="2000" b="1">
                <a:solidFill>
                  <a:srgbClr val="AB1D40"/>
                </a:solidFill>
                <a:latin typeface="Branding SF SemiBold" panose="00000700000000000000"/>
              </a:rPr>
            </a:br>
            <a:r>
              <a:rPr lang="pt-BR" sz="2000" b="1">
                <a:solidFill>
                  <a:srgbClr val="073A2D"/>
                </a:solidFill>
                <a:latin typeface="Branding SF SemiBold" panose="00000700000000000000"/>
              </a:rPr>
              <a:t>Ou seja, por menos de “um cafezinho” ao dia o cliente pode contratar o Seguro Suhai.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2576FA-D868-0C4D-8F0F-394B078F6887}"/>
              </a:ext>
            </a:extLst>
          </p:cNvPr>
          <p:cNvSpPr txBox="1"/>
          <p:nvPr/>
        </p:nvSpPr>
        <p:spPr>
          <a:xfrm>
            <a:off x="570000" y="1671309"/>
            <a:ext cx="11229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Algumas objeções são bem comuns, e as vezes é apenas uma questão de argumentar...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3DC91FE8-AA80-3639-FD17-599CE02C3594}"/>
              </a:ext>
            </a:extLst>
          </p:cNvPr>
          <p:cNvSpPr/>
          <p:nvPr/>
        </p:nvSpPr>
        <p:spPr>
          <a:xfrm>
            <a:off x="570000" y="1178350"/>
            <a:ext cx="4643445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Como Tratar Uma Objeção à Oferta!</a:t>
            </a:r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9BEBDE5B-CBEB-FEE1-BA05-AE26FBE307DC}"/>
              </a:ext>
            </a:extLst>
          </p:cNvPr>
          <p:cNvSpPr txBox="1">
            <a:spLocks/>
          </p:cNvSpPr>
          <p:nvPr/>
        </p:nvSpPr>
        <p:spPr>
          <a:xfrm>
            <a:off x="0" y="156664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Argumentação de Venda – Objeções.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4C2C53E-8F20-59F1-9855-9005F6E2BA39}"/>
              </a:ext>
            </a:extLst>
          </p:cNvPr>
          <p:cNvSpPr txBox="1"/>
          <p:nvPr/>
        </p:nvSpPr>
        <p:spPr>
          <a:xfrm>
            <a:off x="604685" y="2396266"/>
            <a:ext cx="1119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rgbClr val="AB1D40"/>
                </a:solidFill>
                <a:latin typeface="Branding Bold" panose="00000800000000000000"/>
              </a:rPr>
              <a:t>“A PARCELA FICA MUITO ALTA...”</a:t>
            </a:r>
          </a:p>
        </p:txBody>
      </p:sp>
    </p:spTree>
    <p:extLst>
      <p:ext uri="{BB962C8B-B14F-4D97-AF65-F5344CB8AC3E}">
        <p14:creationId xmlns:p14="http://schemas.microsoft.com/office/powerpoint/2010/main" val="37364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848BE-D4B7-F2DD-EAB4-6D870F34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Perguntas Frequentes</a:t>
            </a:r>
          </a:p>
        </p:txBody>
      </p:sp>
    </p:spTree>
    <p:extLst>
      <p:ext uri="{BB962C8B-B14F-4D97-AF65-F5344CB8AC3E}">
        <p14:creationId xmlns:p14="http://schemas.microsoft.com/office/powerpoint/2010/main" val="29396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8" y="1970594"/>
            <a:ext cx="11052000" cy="396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ctr"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Por que eu deveria contratar um seguro com a cobertura Roubo e Furto?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Para a garantir sua tranquilidade e a melhor forma de deixar o seu patrimônio protegido e resguardado contra qualquer eventualidade.  Apostar na sorte é uma alternativa muito arriscada. Já pensou ser roubado e perder todo valor pago no seu veículo? Ou, ainda, ter que pagar um financiamento sem ter o bem? Com o seguro você receberá a indenização do valor, segundo a tabela FIPE, conforme % de contratação do seguro.</a:t>
            </a:r>
            <a:r>
              <a:rPr lang="pt-BR" b="1">
                <a:solidFill>
                  <a:srgbClr val="00372A"/>
                </a:solidFill>
                <a:latin typeface="Branding Bold"/>
              </a:rPr>
              <a:t>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Quais são os critérios para aceitação de veículo?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3F"/>
                </a:solidFill>
                <a:latin typeface="Branding Bold"/>
              </a:rPr>
              <a:t>R.: </a:t>
            </a:r>
            <a:r>
              <a:rPr lang="pt-BR">
                <a:solidFill>
                  <a:srgbClr val="00372A"/>
                </a:solidFill>
                <a:latin typeface="Branding Bold"/>
              </a:rPr>
              <a:t>Os critério de Aceitação é: Veículo usados, proposta transmitida e aceita no sistema de cotação e o envio das Fotos e aprovação da Autovistoria. No caso de veículo 0km, necessário proposta transmitida e envio da NF, conforme regras de aceitação.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Como receberei minha apólice?</a:t>
            </a:r>
            <a:br>
              <a:rPr lang="pt-BR" b="1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Após a emissão da apólice o envio é realizado para o e-mail cadastrado na contratação do seguro.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Perguntas Frequentes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6E39F37-DA99-B3F7-D89D-5267DA83120C}"/>
              </a:ext>
            </a:extLst>
          </p:cNvPr>
          <p:cNvSpPr/>
          <p:nvPr/>
        </p:nvSpPr>
        <p:spPr>
          <a:xfrm>
            <a:off x="569998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Oferta e Aceitação.</a:t>
            </a:r>
          </a:p>
        </p:txBody>
      </p:sp>
    </p:spTree>
    <p:extLst>
      <p:ext uri="{BB962C8B-B14F-4D97-AF65-F5344CB8AC3E}">
        <p14:creationId xmlns:p14="http://schemas.microsoft.com/office/powerpoint/2010/main" val="25031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8" y="1970594"/>
            <a:ext cx="11051998" cy="396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531813" indent="-531813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Qual o Prazo de emissão da apólice?</a:t>
            </a:r>
            <a:br>
              <a:rPr lang="pt-BR" b="1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3F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A emissão de um </a:t>
            </a:r>
            <a:r>
              <a:rPr lang="pt-BR" b="1" u="sng">
                <a:solidFill>
                  <a:srgbClr val="305E56"/>
                </a:solidFill>
                <a:latin typeface="Branding Bold"/>
              </a:rPr>
              <a:t>Seguro Novo </a:t>
            </a:r>
            <a:r>
              <a:rPr lang="pt-BR">
                <a:solidFill>
                  <a:srgbClr val="305E56"/>
                </a:solidFill>
                <a:latin typeface="Branding Bold"/>
              </a:rPr>
              <a:t>(Veículo usado) ocorre após a transmissão e aceitação da proposta, realização e aprovação da vistoria. Prazo de emissão é de até 1 dia útil.</a:t>
            </a:r>
          </a:p>
          <a:p>
            <a:pPr marL="531813">
              <a:spcBef>
                <a:spcPts val="1200"/>
              </a:spcBef>
              <a:spcAft>
                <a:spcPts val="600"/>
              </a:spcAft>
            </a:pPr>
            <a:r>
              <a:rPr lang="pt-BR">
                <a:solidFill>
                  <a:srgbClr val="305E56"/>
                </a:solidFill>
                <a:latin typeface="Branding Bold"/>
              </a:rPr>
              <a:t>A emissão de um </a:t>
            </a:r>
            <a:r>
              <a:rPr lang="pt-BR" b="1" u="sng">
                <a:solidFill>
                  <a:srgbClr val="305E56"/>
                </a:solidFill>
                <a:latin typeface="Branding Bold"/>
              </a:rPr>
              <a:t>Seguro Novo (0km) </a:t>
            </a:r>
            <a:r>
              <a:rPr lang="pt-BR">
                <a:solidFill>
                  <a:srgbClr val="305E56"/>
                </a:solidFill>
                <a:latin typeface="Branding Bold"/>
              </a:rPr>
              <a:t>ocorre após a transmissão e aceitação da proposta e envio da nota NF. Prazo de emissão é de até 1 dia útil.</a:t>
            </a:r>
          </a:p>
          <a:p>
            <a:pPr marL="531813">
              <a:spcBef>
                <a:spcPts val="1200"/>
              </a:spcBef>
              <a:spcAft>
                <a:spcPts val="600"/>
              </a:spcAft>
            </a:pPr>
            <a:r>
              <a:rPr lang="pt-BR">
                <a:solidFill>
                  <a:srgbClr val="305E56"/>
                </a:solidFill>
                <a:latin typeface="Branding Bold"/>
              </a:rPr>
              <a:t>A emissão de uma </a:t>
            </a:r>
            <a:r>
              <a:rPr lang="pt-BR" b="1" u="sng">
                <a:solidFill>
                  <a:srgbClr val="305E56"/>
                </a:solidFill>
                <a:latin typeface="Branding Bold"/>
              </a:rPr>
              <a:t>Renovação (dentro do prazo de vigência) </a:t>
            </a:r>
            <a:r>
              <a:rPr lang="pt-BR">
                <a:solidFill>
                  <a:srgbClr val="305E56"/>
                </a:solidFill>
                <a:latin typeface="Branding Bold"/>
              </a:rPr>
              <a:t>ocorre após transmissão e aceitação da proposta, de imediato.</a:t>
            </a:r>
          </a:p>
          <a:p>
            <a:pPr marL="531813">
              <a:spcBef>
                <a:spcPts val="1200"/>
              </a:spcBef>
              <a:spcAft>
                <a:spcPts val="600"/>
              </a:spcAft>
            </a:pPr>
            <a:r>
              <a:rPr lang="pt-BR">
                <a:solidFill>
                  <a:srgbClr val="305E56"/>
                </a:solidFill>
                <a:latin typeface="Branding Bold"/>
              </a:rPr>
              <a:t>A emissão de uma </a:t>
            </a:r>
            <a:r>
              <a:rPr lang="pt-BR" b="1">
                <a:solidFill>
                  <a:srgbClr val="305E56"/>
                </a:solidFill>
                <a:latin typeface="Branding Bold"/>
              </a:rPr>
              <a:t>Renovação (fora prazo de vigência)</a:t>
            </a:r>
            <a:r>
              <a:rPr lang="pt-BR">
                <a:solidFill>
                  <a:srgbClr val="305E56"/>
                </a:solidFill>
                <a:latin typeface="Branding Bold"/>
              </a:rPr>
              <a:t> ocorre após transmissão e aceitação da proposta, realização e aprovação da vistoria. Prazo de emissão é de até 1 dia útil.</a:t>
            </a:r>
          </a:p>
          <a:p>
            <a:pPr marL="531813">
              <a:spcBef>
                <a:spcPts val="1200"/>
              </a:spcBef>
              <a:spcAft>
                <a:spcPts val="600"/>
              </a:spcAft>
            </a:pPr>
            <a:r>
              <a:rPr lang="pt-BR" b="1">
                <a:solidFill>
                  <a:srgbClr val="6CB33F"/>
                </a:solidFill>
                <a:latin typeface="Branding Bold"/>
              </a:rPr>
              <a:t>OBS.: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O prazo de aceitação do seguro é de até 15 dias após transmissão da proposta.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Perguntas Frequentes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26A6E03-CB98-E787-1658-785307CE70A3}"/>
              </a:ext>
            </a:extLst>
          </p:cNvPr>
          <p:cNvSpPr/>
          <p:nvPr/>
        </p:nvSpPr>
        <p:spPr>
          <a:xfrm>
            <a:off x="569998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Emissão.</a:t>
            </a:r>
          </a:p>
        </p:txBody>
      </p:sp>
    </p:spTree>
    <p:extLst>
      <p:ext uri="{BB962C8B-B14F-4D97-AF65-F5344CB8AC3E}">
        <p14:creationId xmlns:p14="http://schemas.microsoft.com/office/powerpoint/2010/main" val="34305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8" y="1970594"/>
            <a:ext cx="11051998" cy="396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531813" indent="-531813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A partir de quando meu veículo estará segurado?</a:t>
            </a:r>
            <a:br>
              <a:rPr lang="pt-BR" b="1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A partir da emissão da apólice e boleto pago dentro do prazo de vencimento.</a:t>
            </a:r>
          </a:p>
          <a:p>
            <a:pPr marL="531813" indent="-531813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Quais situações são necessárias fazer vistoria prévia / Autovistoria?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 b="1">
                <a:solidFill>
                  <a:srgbClr val="305E56"/>
                </a:solidFill>
                <a:latin typeface="Branding Bold"/>
              </a:rPr>
              <a:t>Seguro novo: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Para veículos usados e veículo 0km caso o veículo já tenha saído da concessionária. </a:t>
            </a:r>
            <a:r>
              <a:rPr lang="pt-BR" b="1">
                <a:solidFill>
                  <a:srgbClr val="305E56"/>
                </a:solidFill>
                <a:latin typeface="Branding Bold"/>
              </a:rPr>
              <a:t>Renovação: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Quando a transmissão da renovação ocorrer após o termino de vigência do seguro.</a:t>
            </a:r>
          </a:p>
          <a:p>
            <a:pPr marL="531813" indent="-531813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O Link da Autovistoria poderá ser compartilhado?</a:t>
            </a:r>
            <a:br>
              <a:rPr lang="pt-BR" b="1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Sim, o cliente poderá compartilhar o link.</a:t>
            </a:r>
          </a:p>
          <a:p>
            <a:pPr marL="531813" indent="-531813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Se o cliente perder ou excluir o Link como poderá ser solicitado?</a:t>
            </a:r>
            <a:br>
              <a:rPr lang="pt-BR" b="1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 O reenvio do link poderá ser solicitado diretamente na Central de Atendimento.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Perguntas Frequentes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26A6E03-CB98-E787-1658-785307CE70A3}"/>
              </a:ext>
            </a:extLst>
          </p:cNvPr>
          <p:cNvSpPr/>
          <p:nvPr/>
        </p:nvSpPr>
        <p:spPr>
          <a:xfrm>
            <a:off x="569998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Emissão e Autovistoria.</a:t>
            </a:r>
          </a:p>
        </p:txBody>
      </p:sp>
    </p:spTree>
    <p:extLst>
      <p:ext uri="{BB962C8B-B14F-4D97-AF65-F5344CB8AC3E}">
        <p14:creationId xmlns:p14="http://schemas.microsoft.com/office/powerpoint/2010/main" val="5564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7C60996-36BA-5FFD-E58E-FA158B5EE00F}"/>
              </a:ext>
            </a:extLst>
          </p:cNvPr>
          <p:cNvSpPr/>
          <p:nvPr/>
        </p:nvSpPr>
        <p:spPr>
          <a:xfrm>
            <a:off x="569998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Emissão.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7" y="1970594"/>
            <a:ext cx="11051999" cy="396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531813" indent="-531813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Qual o prazo para o pagamento do primeiro boleto? Como será feito o envio do boleto?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A 1ª parcela é emitida juntamente com a apólice de seguro, com vencimento para 3 dias após a emissão da apólice no seguro novo ou até 5 dias da vigência em caso de renovação.</a:t>
            </a:r>
            <a:br>
              <a:rPr lang="pt-BR">
                <a:solidFill>
                  <a:srgbClr val="305E56"/>
                </a:solidFill>
                <a:latin typeface="Branding Bold"/>
              </a:rPr>
            </a:br>
            <a:r>
              <a:rPr lang="pt-BR">
                <a:solidFill>
                  <a:srgbClr val="305E56"/>
                </a:solidFill>
                <a:latin typeface="Branding Bold"/>
              </a:rPr>
              <a:t>Os boletos da apólice são enviados no e-mail do cliente registrado na proposta.</a:t>
            </a:r>
          </a:p>
          <a:p>
            <a:pPr marL="531813" indent="-531813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Qual o percentual de juros que será cobrado a partir da 4ª parcela?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A Suhai comercializa o Seguro com parcelamento em até 12 vezes, sendo que em até 3x é sem Juros. A partir da 4ª parcela há um percentual de juros aplicado sobre o prêmio.</a:t>
            </a:r>
          </a:p>
          <a:p>
            <a:pPr marL="531813" indent="-531813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endParaRPr lang="pt-BR">
              <a:solidFill>
                <a:srgbClr val="305E56"/>
              </a:solidFill>
              <a:latin typeface="Branding Bold"/>
            </a:endParaRPr>
          </a:p>
          <a:p>
            <a:pPr marL="531813" indent="-531813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endParaRPr lang="pt-BR" sz="1200">
              <a:solidFill>
                <a:srgbClr val="305E56"/>
              </a:solidFill>
              <a:latin typeface="Branding Bold"/>
            </a:endParaRPr>
          </a:p>
          <a:p>
            <a:pPr marL="531813" indent="-531813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Qual o prazo para o pagamento do boleto após o vencimento? 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Boletos vencidos poderão ser pago em até 30 dias após o vencimento, porém, no período em que o boleto estiver sem pagamento o Segurado não tem cobertura.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Perguntas Frequentes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4EE5148-6787-B690-5F5A-854A099DBFE7}"/>
              </a:ext>
            </a:extLst>
          </p:cNvPr>
          <p:cNvSpPr/>
          <p:nvPr/>
        </p:nvSpPr>
        <p:spPr>
          <a:xfrm>
            <a:off x="569997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Boleto.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93B0D54-9D56-BE3E-8A69-34BB574E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6" y="4155613"/>
            <a:ext cx="10044752" cy="7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>
            <a:extLst>
              <a:ext uri="{FF2B5EF4-FFF2-40B4-BE49-F238E27FC236}">
                <a16:creationId xmlns:a16="http://schemas.microsoft.com/office/drawing/2014/main" id="{A55FDB50-2BA8-42CF-A546-5D4AFBAD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942"/>
            <a:ext cx="12192000" cy="816825"/>
          </a:xfrm>
        </p:spPr>
        <p:txBody>
          <a:bodyPr anchor="ctr"/>
          <a:lstStyle/>
          <a:p>
            <a:pPr algn="ctr"/>
            <a:r>
              <a:rPr lang="pt-BR">
                <a:solidFill>
                  <a:srgbClr val="003A2F"/>
                </a:solidFill>
              </a:rPr>
              <a:t>Grupo Suhai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90F79A-B808-450C-BE1B-1F1438113AC0}"/>
              </a:ext>
            </a:extLst>
          </p:cNvPr>
          <p:cNvSpPr txBox="1"/>
          <p:nvPr/>
        </p:nvSpPr>
        <p:spPr>
          <a:xfrm>
            <a:off x="0" y="170608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>
              <a:spcAft>
                <a:spcPts val="1200"/>
              </a:spcAft>
            </a:pPr>
            <a:r>
              <a:rPr lang="pt-BR" sz="2400" b="1">
                <a:solidFill>
                  <a:srgbClr val="305E56"/>
                </a:solidFill>
                <a:latin typeface="Branding Bold" panose="00000800000000000000"/>
              </a:rPr>
              <a:t>O Grupo Suhai é comporto por três empresas: 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1B3F932-21FA-45CC-A8C1-88D5282B1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111286"/>
              </p:ext>
            </p:extLst>
          </p:nvPr>
        </p:nvGraphicFramePr>
        <p:xfrm>
          <a:off x="435426" y="2948878"/>
          <a:ext cx="11321148" cy="889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Imagem 21" descr="Uma imagem contendo relógio, placar&#10;&#10;Descrição gerada automaticamente">
            <a:extLst>
              <a:ext uri="{FF2B5EF4-FFF2-40B4-BE49-F238E27FC236}">
                <a16:creationId xmlns:a16="http://schemas.microsoft.com/office/drawing/2014/main" id="{8FE41D6E-C90F-4E36-B32D-E39D60FF62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139" b="15108"/>
          <a:stretch/>
        </p:blipFill>
        <p:spPr>
          <a:xfrm>
            <a:off x="6351791" y="3954183"/>
            <a:ext cx="1971357" cy="643730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E12C8569-29D0-472C-AFD8-1C74065E72B4}"/>
              </a:ext>
            </a:extLst>
          </p:cNvPr>
          <p:cNvGrpSpPr/>
          <p:nvPr/>
        </p:nvGrpSpPr>
        <p:grpSpPr>
          <a:xfrm>
            <a:off x="3917899" y="4109088"/>
            <a:ext cx="1401312" cy="540000"/>
            <a:chOff x="3293927" y="5364561"/>
            <a:chExt cx="1332001" cy="499964"/>
          </a:xfrm>
        </p:grpSpPr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86381A35-8741-4EE5-BA66-02078F146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22632"/>
            <a:stretch/>
          </p:blipFill>
          <p:spPr>
            <a:xfrm>
              <a:off x="3293927" y="5364561"/>
              <a:ext cx="1332000" cy="309164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90CC7CE8-A40A-447F-BE72-5C583E59E78E}"/>
                </a:ext>
              </a:extLst>
            </p:cNvPr>
            <p:cNvSpPr txBox="1"/>
            <p:nvPr/>
          </p:nvSpPr>
          <p:spPr>
            <a:xfrm>
              <a:off x="3293928" y="5633693"/>
              <a:ext cx="13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>
                  <a:solidFill>
                    <a:srgbClr val="003A2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TELEMÁTICA</a:t>
              </a:r>
            </a:p>
          </p:txBody>
        </p:sp>
      </p:grpSp>
      <p:pic>
        <p:nvPicPr>
          <p:cNvPr id="26" name="Imagem 25" descr="Uma imagem contendo Texto&#10;&#10;Descrição gerada automaticamente">
            <a:extLst>
              <a:ext uri="{FF2B5EF4-FFF2-40B4-BE49-F238E27FC236}">
                <a16:creationId xmlns:a16="http://schemas.microsoft.com/office/drawing/2014/main" id="{37E695A0-980C-4CFE-A984-70867D43F7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30" y="3992874"/>
            <a:ext cx="1729211" cy="838317"/>
          </a:xfrm>
          <a:prstGeom prst="rect">
            <a:avLst/>
          </a:prstGeom>
        </p:spPr>
      </p:pic>
      <p:pic>
        <p:nvPicPr>
          <p:cNvPr id="27" name="Imagem 26" descr="Logotipo, nome da empresa&#10;&#10;Descrição gerada automaticamente">
            <a:extLst>
              <a:ext uri="{FF2B5EF4-FFF2-40B4-BE49-F238E27FC236}">
                <a16:creationId xmlns:a16="http://schemas.microsoft.com/office/drawing/2014/main" id="{9FB0E762-B357-4510-8FF1-62D364D84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4" y="3916586"/>
            <a:ext cx="1952898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8" y="1970593"/>
            <a:ext cx="11051999" cy="396000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667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531813" indent="-531813">
              <a:spcBef>
                <a:spcPts val="1200"/>
              </a:spcBef>
              <a:spcAft>
                <a:spcPts val="1800"/>
              </a:spcAft>
              <a:buFont typeface="+mj-lt"/>
              <a:buAutoNum type="arabicPeriod" startAt="12"/>
            </a:pPr>
            <a:r>
              <a:rPr lang="pt-BR" b="1" dirty="0">
                <a:solidFill>
                  <a:srgbClr val="00372A"/>
                </a:solidFill>
                <a:latin typeface="Branding Bold"/>
              </a:rPr>
              <a:t>Quais são os serviços de assistências 24 horas?</a:t>
            </a:r>
            <a:br>
              <a:rPr lang="pt-BR" dirty="0">
                <a:solidFill>
                  <a:srgbClr val="00372A"/>
                </a:solidFill>
                <a:latin typeface="Branding Bold"/>
              </a:rPr>
            </a:br>
            <a:r>
              <a:rPr lang="pt-BR" b="1" dirty="0">
                <a:solidFill>
                  <a:srgbClr val="6CB33F"/>
                </a:solidFill>
                <a:latin typeface="Branding Bold"/>
              </a:rPr>
              <a:t>R.: </a:t>
            </a:r>
            <a:r>
              <a:rPr lang="pt-BR" dirty="0">
                <a:solidFill>
                  <a:srgbClr val="00372A"/>
                </a:solidFill>
                <a:latin typeface="Branding Bold"/>
              </a:rPr>
              <a:t>Os serviços são: Reboque, Retorno à residência, Pneu Furado, Chaveiro.</a:t>
            </a:r>
          </a:p>
          <a:p>
            <a:pPr marL="531813" indent="-531813">
              <a:spcBef>
                <a:spcPts val="1200"/>
              </a:spcBef>
              <a:spcAft>
                <a:spcPts val="1800"/>
              </a:spcAft>
              <a:buFont typeface="+mj-lt"/>
              <a:buAutoNum type="arabicPeriod" startAt="12"/>
            </a:pPr>
            <a:r>
              <a:rPr lang="pt-BR" b="1" dirty="0">
                <a:solidFill>
                  <a:srgbClr val="00372A"/>
                </a:solidFill>
                <a:latin typeface="Branding Bold"/>
              </a:rPr>
              <a:t>Qual é o raio de quilometragem para assistências 24 horas? </a:t>
            </a:r>
            <a:br>
              <a:rPr lang="pt-BR" dirty="0">
                <a:solidFill>
                  <a:srgbClr val="00372A"/>
                </a:solidFill>
                <a:latin typeface="Branding Bold"/>
              </a:rPr>
            </a:br>
            <a:r>
              <a:rPr lang="pt-BR" b="1" dirty="0">
                <a:solidFill>
                  <a:srgbClr val="6CB33F"/>
                </a:solidFill>
                <a:latin typeface="Branding Bold"/>
              </a:rPr>
              <a:t>R.: </a:t>
            </a:r>
            <a:r>
              <a:rPr lang="pt-BR" dirty="0">
                <a:solidFill>
                  <a:srgbClr val="00372A"/>
                </a:solidFill>
                <a:latin typeface="Branding Bold"/>
              </a:rPr>
              <a:t>São 200 Km de Limite contados a partir do local que o Segurado se encontra.</a:t>
            </a:r>
          </a:p>
          <a:p>
            <a:pPr marL="531813" indent="-531813">
              <a:spcBef>
                <a:spcPts val="1200"/>
              </a:spcBef>
              <a:spcAft>
                <a:spcPts val="1800"/>
              </a:spcAft>
              <a:buFont typeface="+mj-lt"/>
              <a:buAutoNum type="arabicPeriod" startAt="12"/>
            </a:pPr>
            <a:r>
              <a:rPr lang="pt-BR" b="1" dirty="0">
                <a:solidFill>
                  <a:srgbClr val="00372A"/>
                </a:solidFill>
                <a:latin typeface="Branding Bold"/>
              </a:rPr>
              <a:t>O Cliente poderá ampliar os serviços da assistência 24 horas? </a:t>
            </a:r>
            <a:br>
              <a:rPr lang="pt-BR" dirty="0">
                <a:solidFill>
                  <a:srgbClr val="00372A"/>
                </a:solidFill>
                <a:latin typeface="Branding Bold"/>
              </a:rPr>
            </a:br>
            <a:r>
              <a:rPr lang="pt-BR" b="1" dirty="0">
                <a:solidFill>
                  <a:srgbClr val="6CB33F"/>
                </a:solidFill>
                <a:latin typeface="Branding Bold"/>
              </a:rPr>
              <a:t>R.: </a:t>
            </a:r>
            <a:r>
              <a:rPr lang="pt-BR" dirty="0">
                <a:solidFill>
                  <a:srgbClr val="00372A"/>
                </a:solidFill>
                <a:latin typeface="Branding Bold"/>
              </a:rPr>
              <a:t>Não é possível ampliar ou adicionar serviços da assistência 24 horas. </a:t>
            </a:r>
          </a:p>
          <a:p>
            <a:pPr marL="531813" indent="-531813">
              <a:spcBef>
                <a:spcPts val="1200"/>
              </a:spcBef>
              <a:spcAft>
                <a:spcPts val="1800"/>
              </a:spcAft>
              <a:buFont typeface="+mj-lt"/>
              <a:buAutoNum type="arabicPeriod" startAt="12"/>
            </a:pPr>
            <a:r>
              <a:rPr lang="pt-BR" b="1" dirty="0">
                <a:solidFill>
                  <a:srgbClr val="00372A"/>
                </a:solidFill>
                <a:latin typeface="Branding Bold"/>
              </a:rPr>
              <a:t>Como é feita a contratação da assistência 24 horas? </a:t>
            </a:r>
            <a:br>
              <a:rPr lang="pt-BR" dirty="0">
                <a:solidFill>
                  <a:srgbClr val="00372A"/>
                </a:solidFill>
                <a:latin typeface="Branding Bold"/>
              </a:rPr>
            </a:br>
            <a:r>
              <a:rPr lang="pt-BR" b="1" dirty="0">
                <a:solidFill>
                  <a:srgbClr val="6CB33F"/>
                </a:solidFill>
                <a:latin typeface="Branding Bold"/>
              </a:rPr>
              <a:t>R.: </a:t>
            </a:r>
            <a:r>
              <a:rPr lang="pt-BR" dirty="0">
                <a:solidFill>
                  <a:srgbClr val="00372A"/>
                </a:solidFill>
                <a:latin typeface="Branding Bold"/>
              </a:rPr>
              <a:t>A contratação é automática, feita quando da Contratação do Seguro.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Perguntas Frequentes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CE704C3-41A6-A4D3-25D8-850719C2E1E3}"/>
              </a:ext>
            </a:extLst>
          </p:cNvPr>
          <p:cNvSpPr/>
          <p:nvPr/>
        </p:nvSpPr>
        <p:spPr>
          <a:xfrm>
            <a:off x="569997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Assistência 24 horas.</a:t>
            </a:r>
          </a:p>
        </p:txBody>
      </p:sp>
    </p:spTree>
    <p:extLst>
      <p:ext uri="{BB962C8B-B14F-4D97-AF65-F5344CB8AC3E}">
        <p14:creationId xmlns:p14="http://schemas.microsoft.com/office/powerpoint/2010/main" val="36201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8" y="1970593"/>
            <a:ext cx="11051999" cy="396000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667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531813" indent="-531813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6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Tem socorro mecânico no serviço de assistência 24hrs?</a:t>
            </a:r>
            <a:br>
              <a:rPr lang="pt-BR" b="1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Em caso de pane, a Central de Assistência providenciará o envio de um socorro para que o veículo seja, se possível tecnicamente, reparado no local onde se encontra, observando:</a:t>
            </a:r>
          </a:p>
          <a:p>
            <a:pPr marL="711200" indent="-174625" algn="l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b="1">
                <a:solidFill>
                  <a:srgbClr val="305E56"/>
                </a:solidFill>
                <a:latin typeface="Branding Bold"/>
              </a:rPr>
              <a:t>Serviço limitado ao perímetro urbano, dentro de um raio de 50 (cinquenta) km. </a:t>
            </a:r>
          </a:p>
          <a:p>
            <a:pPr marL="711200" indent="-174625" algn="l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b="1">
                <a:solidFill>
                  <a:srgbClr val="305E56"/>
                </a:solidFill>
                <a:latin typeface="Branding Bold"/>
              </a:rPr>
              <a:t>Máximo de 03 (três) acionamentos por ciclo de vigência anual.</a:t>
            </a:r>
          </a:p>
          <a:p>
            <a:pPr marL="711200" indent="-174625" algn="l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pt-BR" b="1">
                <a:solidFill>
                  <a:srgbClr val="305E56"/>
                </a:solidFill>
                <a:latin typeface="Branding Bold"/>
              </a:rPr>
              <a:t>Até R$ 100,00 por serviço/atendimento. </a:t>
            </a:r>
          </a:p>
          <a:p>
            <a:pPr marL="531813" indent="-531813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17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Quais são os tipos de pane cobertas pela assistência 24 horas? 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>
                <a:solidFill>
                  <a:srgbClr val="6CB33F"/>
                </a:solidFill>
                <a:latin typeface="Branding Bold"/>
              </a:rPr>
              <a:t>R.: </a:t>
            </a:r>
            <a:r>
              <a:rPr lang="pt-BR">
                <a:solidFill>
                  <a:srgbClr val="00372A"/>
                </a:solidFill>
                <a:latin typeface="Branding Bold"/>
              </a:rPr>
              <a:t>Pane é qualquer defeito de origem mecânica ou elétrica que lhe impeça o veículo da locomoção pelos seus próprios meios. A falta de combustível e um item excluído.</a:t>
            </a:r>
            <a:endParaRPr lang="pt-BR" b="1">
              <a:solidFill>
                <a:srgbClr val="305E56"/>
              </a:solidFill>
              <a:latin typeface="Branding Bold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Perguntas Frequentes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CE704C3-41A6-A4D3-25D8-850719C2E1E3}"/>
              </a:ext>
            </a:extLst>
          </p:cNvPr>
          <p:cNvSpPr/>
          <p:nvPr/>
        </p:nvSpPr>
        <p:spPr>
          <a:xfrm>
            <a:off x="569997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Assistência 24 horas.</a:t>
            </a:r>
          </a:p>
        </p:txBody>
      </p:sp>
    </p:spTree>
    <p:extLst>
      <p:ext uri="{BB962C8B-B14F-4D97-AF65-F5344CB8AC3E}">
        <p14:creationId xmlns:p14="http://schemas.microsoft.com/office/powerpoint/2010/main" val="28232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69997" y="1970593"/>
            <a:ext cx="11051997" cy="3960001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531813" indent="-531813" algn="l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8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Eu preciso ter um Boletim de Ocorrência registrado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Sim. O boletim de ocorrência é um documento obrigatório do processo de Sinistro.</a:t>
            </a:r>
          </a:p>
          <a:p>
            <a:pPr marL="531813" indent="-531813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8"/>
            </a:pPr>
            <a:r>
              <a:rPr lang="pt-BR" b="1">
                <a:solidFill>
                  <a:srgbClr val="305E56"/>
                </a:solidFill>
                <a:latin typeface="Branding Bold"/>
              </a:rPr>
              <a:t>O Boletim de Ocorrência pode ser Eletrônico?</a:t>
            </a:r>
            <a:r>
              <a:rPr lang="pt-BR" b="1">
                <a:solidFill>
                  <a:srgbClr val="6CB346"/>
                </a:solidFill>
                <a:latin typeface="Branding Bold"/>
              </a:rPr>
              <a:t> </a:t>
            </a:r>
            <a:br>
              <a:rPr lang="pt-BR" b="1">
                <a:solidFill>
                  <a:srgbClr val="6CB346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Não. O boletim de ocorrência precisa ser o presencial. O Boletim de Ocorrência Eletrônico não registra de imediato o bloqueio do veiculo Roubado ou Furtado o que dificulta a recuperação do bem.</a:t>
            </a:r>
            <a:endParaRPr lang="pt-BR" b="1">
              <a:solidFill>
                <a:srgbClr val="00372A"/>
              </a:solidFill>
              <a:latin typeface="Branding Bold"/>
            </a:endParaRPr>
          </a:p>
          <a:p>
            <a:pPr marL="531813" indent="-531813" algn="l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8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Qual o prazo para localizar o veículo após um sinistro de roubo e furto? 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O prazo é de até 7 dias, caso o veículo seja localizado durante o processo de indenização, o mesmo será entregue ao segurado, caso não tenha avarias igual ou superiores a 75%.</a:t>
            </a:r>
          </a:p>
          <a:p>
            <a:pPr marL="531813" indent="-531813" algn="l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8"/>
            </a:pPr>
            <a:r>
              <a:rPr lang="pt-BR" b="1">
                <a:solidFill>
                  <a:srgbClr val="00372A"/>
                </a:solidFill>
                <a:latin typeface="Branding Bold"/>
              </a:rPr>
              <a:t>Qual o prazo para indenização após o registro do sinistro? </a:t>
            </a:r>
            <a:br>
              <a:rPr lang="pt-BR">
                <a:solidFill>
                  <a:srgbClr val="00372A"/>
                </a:solidFill>
                <a:latin typeface="Branding Bold"/>
              </a:rPr>
            </a:br>
            <a:r>
              <a:rPr lang="pt-BR" b="1">
                <a:solidFill>
                  <a:srgbClr val="6CB346"/>
                </a:solidFill>
                <a:latin typeface="Branding Bold"/>
              </a:rPr>
              <a:t>R.: </a:t>
            </a:r>
            <a:r>
              <a:rPr lang="pt-BR">
                <a:solidFill>
                  <a:srgbClr val="305E56"/>
                </a:solidFill>
                <a:latin typeface="Branding Bold"/>
              </a:rPr>
              <a:t>O pagamento da indenização do sinistro ocorrerá em até 30 (trinta) dias, a contar da data da apresentação à Seguradora da documentação relacionada nas Condições Gerais.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320440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marL="354013" algn="ctr"/>
            <a:r>
              <a:rPr lang="pt-BR"/>
              <a:t>Perguntas Frequentes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293281D-1B67-0A08-5C0B-4CFD240A1AD0}"/>
              </a:ext>
            </a:extLst>
          </p:cNvPr>
          <p:cNvSpPr/>
          <p:nvPr/>
        </p:nvSpPr>
        <p:spPr>
          <a:xfrm>
            <a:off x="569997" y="1355929"/>
            <a:ext cx="324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</a:rPr>
              <a:t>Sinistro.</a:t>
            </a:r>
          </a:p>
        </p:txBody>
      </p:sp>
    </p:spTree>
    <p:extLst>
      <p:ext uri="{BB962C8B-B14F-4D97-AF65-F5344CB8AC3E}">
        <p14:creationId xmlns:p14="http://schemas.microsoft.com/office/powerpoint/2010/main" val="3675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5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99941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Posicionamento Suhai Seguradora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26934" y="1652398"/>
            <a:ext cx="11065108" cy="3480179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ctr"/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sz="28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“Em um país onde 70% dos carros e 98% das motos não possuem seguro, nascemos para inverter essa realidade e, por isso, NOSSO PROPÓSITO é </a:t>
            </a:r>
            <a:r>
              <a:rPr lang="pt-BR" sz="2800" b="1" i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Tornar possível que todos os brasileiros estejam protegidos</a:t>
            </a:r>
            <a:r>
              <a:rPr lang="pt-BR" sz="28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720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99941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Suhai Seguradora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48698" y="1430594"/>
            <a:ext cx="10980000" cy="450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360000" bIns="72000" rtlCol="0" anchor="ctr"/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09 anos no Mercado;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9ª seguradora no Ranking SUSEP – Seguro Automóvel;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Maior Seguradora de Motos do Brasil;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Especialista em Perda Total;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Maior crescimento em Seguros Auto – 2022;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600 mil clientes - 70 mil apólices mês.</a:t>
            </a:r>
          </a:p>
        </p:txBody>
      </p:sp>
    </p:spTree>
    <p:extLst>
      <p:ext uri="{BB962C8B-B14F-4D97-AF65-F5344CB8AC3E}">
        <p14:creationId xmlns:p14="http://schemas.microsoft.com/office/powerpoint/2010/main" val="8837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4712F14-1F77-6751-F8BF-3C8E17797175}"/>
              </a:ext>
            </a:extLst>
          </p:cNvPr>
          <p:cNvSpPr/>
          <p:nvPr/>
        </p:nvSpPr>
        <p:spPr>
          <a:xfrm>
            <a:off x="5932485" y="599049"/>
            <a:ext cx="108000" cy="5306451"/>
          </a:xfrm>
          <a:prstGeom prst="rect">
            <a:avLst/>
          </a:prstGeom>
          <a:solidFill>
            <a:srgbClr val="6CB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D0EAADBB-6E79-48A7-8E54-60E136A5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2" y="2168498"/>
            <a:ext cx="5940420" cy="2056548"/>
          </a:xfrm>
        </p:spPr>
        <p:txBody>
          <a:bodyPr anchor="ctr">
            <a:normAutofit/>
          </a:bodyPr>
          <a:lstStyle/>
          <a:p>
            <a:pPr algn="ctr"/>
            <a:r>
              <a:rPr lang="pt-BR" sz="4000">
                <a:solidFill>
                  <a:srgbClr val="003A2F"/>
                </a:solidFill>
              </a:rPr>
              <a:t>Produto  Suhai</a:t>
            </a:r>
          </a:p>
        </p:txBody>
      </p:sp>
      <p:sp>
        <p:nvSpPr>
          <p:cNvPr id="25" name="Seta: Pentágono 24">
            <a:extLst>
              <a:ext uri="{FF2B5EF4-FFF2-40B4-BE49-F238E27FC236}">
                <a16:creationId xmlns:a16="http://schemas.microsoft.com/office/drawing/2014/main" id="{A3C49F2F-B99C-E243-C50A-2F731514BEDE}"/>
              </a:ext>
            </a:extLst>
          </p:cNvPr>
          <p:cNvSpPr/>
          <p:nvPr/>
        </p:nvSpPr>
        <p:spPr>
          <a:xfrm>
            <a:off x="5941215" y="3685045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Emissão</a:t>
            </a:r>
          </a:p>
        </p:txBody>
      </p:sp>
      <p:sp>
        <p:nvSpPr>
          <p:cNvPr id="26" name="Seta: Pentágono 25">
            <a:extLst>
              <a:ext uri="{FF2B5EF4-FFF2-40B4-BE49-F238E27FC236}">
                <a16:creationId xmlns:a16="http://schemas.microsoft.com/office/drawing/2014/main" id="{46B8A80D-8E06-868B-168B-691D6AD58A4E}"/>
              </a:ext>
            </a:extLst>
          </p:cNvPr>
          <p:cNvSpPr/>
          <p:nvPr/>
        </p:nvSpPr>
        <p:spPr>
          <a:xfrm>
            <a:off x="5941215" y="2655599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Aceitação Suhai</a:t>
            </a:r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B9514744-BA3E-8000-209F-5B72A0549C46}"/>
              </a:ext>
            </a:extLst>
          </p:cNvPr>
          <p:cNvSpPr/>
          <p:nvPr/>
        </p:nvSpPr>
        <p:spPr>
          <a:xfrm>
            <a:off x="5941215" y="1628497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Assistência 24 horas</a:t>
            </a: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B725DF42-33A3-4E19-7FB6-DF2F69E9A9E8}"/>
              </a:ext>
            </a:extLst>
          </p:cNvPr>
          <p:cNvSpPr/>
          <p:nvPr/>
        </p:nvSpPr>
        <p:spPr>
          <a:xfrm>
            <a:off x="5941215" y="599051"/>
            <a:ext cx="5364000" cy="540000"/>
          </a:xfrm>
          <a:prstGeom prst="homePlate">
            <a:avLst/>
          </a:prstGeom>
          <a:solidFill>
            <a:schemeClr val="bg1"/>
          </a:solidFill>
          <a:ln w="19050" cap="rnd">
            <a:solidFill>
              <a:srgbClr val="6CB33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0 h 540000"/>
                      <a:gd name="connsiteX1" fmla="*/ 538650 w 5400000"/>
                      <a:gd name="connsiteY1" fmla="*/ 0 h 540000"/>
                      <a:gd name="connsiteX2" fmla="*/ 1179900 w 5400000"/>
                      <a:gd name="connsiteY2" fmla="*/ 0 h 540000"/>
                      <a:gd name="connsiteX3" fmla="*/ 1718550 w 5400000"/>
                      <a:gd name="connsiteY3" fmla="*/ 0 h 540000"/>
                      <a:gd name="connsiteX4" fmla="*/ 2359800 w 5400000"/>
                      <a:gd name="connsiteY4" fmla="*/ 0 h 540000"/>
                      <a:gd name="connsiteX5" fmla="*/ 2847150 w 5400000"/>
                      <a:gd name="connsiteY5" fmla="*/ 0 h 540000"/>
                      <a:gd name="connsiteX6" fmla="*/ 3334500 w 5400000"/>
                      <a:gd name="connsiteY6" fmla="*/ 0 h 540000"/>
                      <a:gd name="connsiteX7" fmla="*/ 3975750 w 5400000"/>
                      <a:gd name="connsiteY7" fmla="*/ 0 h 540000"/>
                      <a:gd name="connsiteX8" fmla="*/ 4514400 w 5400000"/>
                      <a:gd name="connsiteY8" fmla="*/ 0 h 540000"/>
                      <a:gd name="connsiteX9" fmla="*/ 5130000 w 5400000"/>
                      <a:gd name="connsiteY9" fmla="*/ 0 h 540000"/>
                      <a:gd name="connsiteX10" fmla="*/ 5400000 w 5400000"/>
                      <a:gd name="connsiteY10" fmla="*/ 270000 h 540000"/>
                      <a:gd name="connsiteX11" fmla="*/ 5130000 w 5400000"/>
                      <a:gd name="connsiteY11" fmla="*/ 540000 h 540000"/>
                      <a:gd name="connsiteX12" fmla="*/ 4437450 w 5400000"/>
                      <a:gd name="connsiteY12" fmla="*/ 540000 h 540000"/>
                      <a:gd name="connsiteX13" fmla="*/ 3950100 w 5400000"/>
                      <a:gd name="connsiteY13" fmla="*/ 540000 h 540000"/>
                      <a:gd name="connsiteX14" fmla="*/ 3411450 w 5400000"/>
                      <a:gd name="connsiteY14" fmla="*/ 540000 h 540000"/>
                      <a:gd name="connsiteX15" fmla="*/ 2718900 w 5400000"/>
                      <a:gd name="connsiteY15" fmla="*/ 540000 h 540000"/>
                      <a:gd name="connsiteX16" fmla="*/ 2180250 w 5400000"/>
                      <a:gd name="connsiteY16" fmla="*/ 540000 h 540000"/>
                      <a:gd name="connsiteX17" fmla="*/ 1692900 w 5400000"/>
                      <a:gd name="connsiteY17" fmla="*/ 540000 h 540000"/>
                      <a:gd name="connsiteX18" fmla="*/ 1154250 w 5400000"/>
                      <a:gd name="connsiteY18" fmla="*/ 540000 h 540000"/>
                      <a:gd name="connsiteX19" fmla="*/ 564300 w 5400000"/>
                      <a:gd name="connsiteY19" fmla="*/ 540000 h 540000"/>
                      <a:gd name="connsiteX20" fmla="*/ 0 w 5400000"/>
                      <a:gd name="connsiteY20" fmla="*/ 540000 h 540000"/>
                      <a:gd name="connsiteX21" fmla="*/ 0 w 5400000"/>
                      <a:gd name="connsiteY21" fmla="*/ 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00000" h="540000" fill="none" extrusionOk="0">
                        <a:moveTo>
                          <a:pt x="0" y="0"/>
                        </a:moveTo>
                        <a:cubicBezTo>
                          <a:pt x="118213" y="25201"/>
                          <a:pt x="376399" y="7531"/>
                          <a:pt x="538650" y="0"/>
                        </a:cubicBezTo>
                        <a:cubicBezTo>
                          <a:pt x="700901" y="-7531"/>
                          <a:pt x="969923" y="-21921"/>
                          <a:pt x="1179900" y="0"/>
                        </a:cubicBezTo>
                        <a:cubicBezTo>
                          <a:pt x="1389877" y="21921"/>
                          <a:pt x="1540082" y="-12620"/>
                          <a:pt x="1718550" y="0"/>
                        </a:cubicBezTo>
                        <a:cubicBezTo>
                          <a:pt x="1897018" y="12620"/>
                          <a:pt x="2133243" y="-14799"/>
                          <a:pt x="2359800" y="0"/>
                        </a:cubicBezTo>
                        <a:cubicBezTo>
                          <a:pt x="2586357" y="14799"/>
                          <a:pt x="2627486" y="2612"/>
                          <a:pt x="2847150" y="0"/>
                        </a:cubicBezTo>
                        <a:cubicBezTo>
                          <a:pt x="3066814" y="-2612"/>
                          <a:pt x="3183806" y="-3473"/>
                          <a:pt x="3334500" y="0"/>
                        </a:cubicBezTo>
                        <a:cubicBezTo>
                          <a:pt x="3485194" y="3473"/>
                          <a:pt x="3701188" y="-17215"/>
                          <a:pt x="3975750" y="0"/>
                        </a:cubicBezTo>
                        <a:cubicBezTo>
                          <a:pt x="4250312" y="17215"/>
                          <a:pt x="4294247" y="6972"/>
                          <a:pt x="4514400" y="0"/>
                        </a:cubicBezTo>
                        <a:cubicBezTo>
                          <a:pt x="4734553" y="-6972"/>
                          <a:pt x="4900138" y="-11347"/>
                          <a:pt x="5130000" y="0"/>
                        </a:cubicBezTo>
                        <a:cubicBezTo>
                          <a:pt x="5264080" y="118328"/>
                          <a:pt x="5263966" y="149839"/>
                          <a:pt x="5400000" y="270000"/>
                        </a:cubicBezTo>
                        <a:cubicBezTo>
                          <a:pt x="5290282" y="376374"/>
                          <a:pt x="5221617" y="452431"/>
                          <a:pt x="5130000" y="540000"/>
                        </a:cubicBezTo>
                        <a:cubicBezTo>
                          <a:pt x="4987469" y="553807"/>
                          <a:pt x="4709635" y="567145"/>
                          <a:pt x="4437450" y="540000"/>
                        </a:cubicBezTo>
                        <a:cubicBezTo>
                          <a:pt x="4165265" y="512856"/>
                          <a:pt x="4108032" y="537333"/>
                          <a:pt x="3950100" y="540000"/>
                        </a:cubicBezTo>
                        <a:cubicBezTo>
                          <a:pt x="3792168" y="542668"/>
                          <a:pt x="3587894" y="515052"/>
                          <a:pt x="3411450" y="540000"/>
                        </a:cubicBezTo>
                        <a:cubicBezTo>
                          <a:pt x="3235006" y="564949"/>
                          <a:pt x="2881654" y="525177"/>
                          <a:pt x="2718900" y="540000"/>
                        </a:cubicBezTo>
                        <a:cubicBezTo>
                          <a:pt x="2556146" y="554824"/>
                          <a:pt x="2412467" y="544489"/>
                          <a:pt x="2180250" y="540000"/>
                        </a:cubicBezTo>
                        <a:cubicBezTo>
                          <a:pt x="1948033" y="535512"/>
                          <a:pt x="1918346" y="551837"/>
                          <a:pt x="1692900" y="540000"/>
                        </a:cubicBezTo>
                        <a:cubicBezTo>
                          <a:pt x="1467454" y="528164"/>
                          <a:pt x="1318634" y="564260"/>
                          <a:pt x="1154250" y="540000"/>
                        </a:cubicBezTo>
                        <a:cubicBezTo>
                          <a:pt x="989866" y="515741"/>
                          <a:pt x="797777" y="567550"/>
                          <a:pt x="564300" y="540000"/>
                        </a:cubicBezTo>
                        <a:cubicBezTo>
                          <a:pt x="330823" y="512451"/>
                          <a:pt x="221574" y="551199"/>
                          <a:pt x="0" y="540000"/>
                        </a:cubicBezTo>
                        <a:cubicBezTo>
                          <a:pt x="12243" y="411044"/>
                          <a:pt x="3239" y="143880"/>
                          <a:pt x="0" y="0"/>
                        </a:cubicBezTo>
                        <a:close/>
                      </a:path>
                      <a:path w="5400000" h="540000" stroke="0" extrusionOk="0">
                        <a:moveTo>
                          <a:pt x="0" y="0"/>
                        </a:moveTo>
                        <a:cubicBezTo>
                          <a:pt x="292321" y="12025"/>
                          <a:pt x="457989" y="-24966"/>
                          <a:pt x="589950" y="0"/>
                        </a:cubicBezTo>
                        <a:cubicBezTo>
                          <a:pt x="721911" y="24966"/>
                          <a:pt x="955416" y="21367"/>
                          <a:pt x="1077300" y="0"/>
                        </a:cubicBezTo>
                        <a:cubicBezTo>
                          <a:pt x="1199184" y="-21367"/>
                          <a:pt x="1537621" y="-8172"/>
                          <a:pt x="1821150" y="0"/>
                        </a:cubicBezTo>
                        <a:cubicBezTo>
                          <a:pt x="2104679" y="8172"/>
                          <a:pt x="2265680" y="-17780"/>
                          <a:pt x="2411100" y="0"/>
                        </a:cubicBezTo>
                        <a:cubicBezTo>
                          <a:pt x="2556520" y="17780"/>
                          <a:pt x="2874375" y="14106"/>
                          <a:pt x="3001050" y="0"/>
                        </a:cubicBezTo>
                        <a:cubicBezTo>
                          <a:pt x="3127725" y="-14106"/>
                          <a:pt x="3470647" y="21939"/>
                          <a:pt x="3744900" y="0"/>
                        </a:cubicBezTo>
                        <a:cubicBezTo>
                          <a:pt x="4019153" y="-21939"/>
                          <a:pt x="4121522" y="-4901"/>
                          <a:pt x="4283550" y="0"/>
                        </a:cubicBezTo>
                        <a:cubicBezTo>
                          <a:pt x="4445578" y="4901"/>
                          <a:pt x="4902648" y="-7892"/>
                          <a:pt x="5130000" y="0"/>
                        </a:cubicBezTo>
                        <a:cubicBezTo>
                          <a:pt x="5189664" y="86447"/>
                          <a:pt x="5297381" y="166688"/>
                          <a:pt x="5400000" y="270000"/>
                        </a:cubicBezTo>
                        <a:cubicBezTo>
                          <a:pt x="5313081" y="365339"/>
                          <a:pt x="5228297" y="428124"/>
                          <a:pt x="5130000" y="540000"/>
                        </a:cubicBezTo>
                        <a:cubicBezTo>
                          <a:pt x="4982476" y="561429"/>
                          <a:pt x="4646385" y="561650"/>
                          <a:pt x="4488750" y="540000"/>
                        </a:cubicBezTo>
                        <a:cubicBezTo>
                          <a:pt x="4331115" y="518351"/>
                          <a:pt x="3961440" y="568763"/>
                          <a:pt x="3796200" y="540000"/>
                        </a:cubicBezTo>
                        <a:cubicBezTo>
                          <a:pt x="3630960" y="511238"/>
                          <a:pt x="3423408" y="551819"/>
                          <a:pt x="3206250" y="540000"/>
                        </a:cubicBezTo>
                        <a:cubicBezTo>
                          <a:pt x="2989092" y="528182"/>
                          <a:pt x="2799570" y="565253"/>
                          <a:pt x="2462400" y="540000"/>
                        </a:cubicBezTo>
                        <a:cubicBezTo>
                          <a:pt x="2125230" y="514748"/>
                          <a:pt x="2024628" y="545113"/>
                          <a:pt x="1718550" y="540000"/>
                        </a:cubicBezTo>
                        <a:cubicBezTo>
                          <a:pt x="1412472" y="534888"/>
                          <a:pt x="1311660" y="524833"/>
                          <a:pt x="1077300" y="540000"/>
                        </a:cubicBezTo>
                        <a:cubicBezTo>
                          <a:pt x="842940" y="555168"/>
                          <a:pt x="438732" y="505913"/>
                          <a:pt x="0" y="540000"/>
                        </a:cubicBezTo>
                        <a:cubicBezTo>
                          <a:pt x="-16344" y="343425"/>
                          <a:pt x="-14807" y="1985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dist="114300" dir="3000000" algn="tl" rotWithShape="0">
              <a:srgbClr val="6CB33F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marL="182563"/>
            <a:r>
              <a:rPr lang="pt-BR" sz="2400" b="1">
                <a:solidFill>
                  <a:srgbClr val="00372A"/>
                </a:solidFill>
                <a:latin typeface="Branding Bold" panose="00000800000000000000"/>
              </a:rPr>
              <a:t>Coberturas e Limites de aceitação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33308A9D-D134-1A73-804D-90AB302C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021" y="5866515"/>
            <a:ext cx="542031" cy="3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70000" y="1765564"/>
            <a:ext cx="11052000" cy="414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just">
              <a:spcBef>
                <a:spcPts val="600"/>
              </a:spcBef>
            </a:pPr>
            <a:r>
              <a:rPr lang="pt-BR" sz="28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 + ASSISTÊNCIA 24 HORAS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Risco Coberto: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ou furto total do veículo segurado, não localizado até a data de pagamento da indenização.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pt-BR" sz="20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Será considerado para fins de Indenização Integral, os prejuízos, resultantes de um mesmo	sinistro, que atingirem ou ultrapassarem 75% do valor de referencia da Tabela Fipe.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Exemplo: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Moto é roubada ou furtada e sendo localizada tem prejuízos acima de 75% a Suhai irá indenizar o segurado até o valor limite contratado. 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70312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Cobertura Suhai Seguradora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ED6C51C-6281-C878-C928-268D881789C9}"/>
              </a:ext>
            </a:extLst>
          </p:cNvPr>
          <p:cNvSpPr/>
          <p:nvPr/>
        </p:nvSpPr>
        <p:spPr>
          <a:xfrm>
            <a:off x="570000" y="1178350"/>
            <a:ext cx="180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PLANO 1</a:t>
            </a:r>
          </a:p>
        </p:txBody>
      </p:sp>
    </p:spTree>
    <p:extLst>
      <p:ext uri="{BB962C8B-B14F-4D97-AF65-F5344CB8AC3E}">
        <p14:creationId xmlns:p14="http://schemas.microsoft.com/office/powerpoint/2010/main" val="4995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AC688DD-EE5D-44D0-A299-6B4A59EF289F}"/>
              </a:ext>
            </a:extLst>
          </p:cNvPr>
          <p:cNvSpPr/>
          <p:nvPr userDrawn="1"/>
        </p:nvSpPr>
        <p:spPr>
          <a:xfrm>
            <a:off x="570000" y="1765564"/>
            <a:ext cx="11052000" cy="4140000"/>
          </a:xfrm>
          <a:prstGeom prst="roundRect">
            <a:avLst>
              <a:gd name="adj" fmla="val 2797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2540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just">
              <a:spcBef>
                <a:spcPts val="600"/>
              </a:spcBef>
            </a:pPr>
            <a:r>
              <a:rPr lang="pt-BR" sz="28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E FURTO + PERDA TOTAL + ASSISTÊNCIA 24 HORAS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Risco Coberto: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Roubo ou furto total do veículo segurado, não localizado até a data de pagamento da indenização.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Perda total do veículo por: Colisão, Incêndio, Alagamento e Inundação e outros danos.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Será considerado para fins de Indenização Integral, os prejuízos, resultantes de um mesmo sinistro, que atingirem ou ultrapassarem 75% do valor de referencia da Tabela Fipe.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AB0A3D"/>
                </a:solidFill>
                <a:latin typeface="Branding Bold" panose="00000800000000000000"/>
                <a:cs typeface="Calibri" panose="020F0502020204030204" pitchFamily="34" charset="0"/>
              </a:rPr>
              <a:t>Exemplo:</a:t>
            </a:r>
          </a:p>
          <a:p>
            <a:pPr algn="just">
              <a:spcBef>
                <a:spcPts val="6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Moto é roubada ou furtada e sendo localizada, ou que tenha sofrido algum sinistro de Perda Total que resultem em prejuízos acima de 75% a Suhai irá indenizar o segurado até o valor limite contratado.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1729085-EB1C-9358-B4C6-2B64FF095183}"/>
              </a:ext>
            </a:extLst>
          </p:cNvPr>
          <p:cNvSpPr/>
          <p:nvPr/>
        </p:nvSpPr>
        <p:spPr>
          <a:xfrm>
            <a:off x="570000" y="1178350"/>
            <a:ext cx="1800000" cy="396000"/>
          </a:xfrm>
          <a:prstGeom prst="roundRect">
            <a:avLst>
              <a:gd name="adj" fmla="val 16126"/>
            </a:avLst>
          </a:prstGeom>
          <a:solidFill>
            <a:schemeClr val="bg1"/>
          </a:solidFill>
          <a:ln w="19050">
            <a:solidFill>
              <a:srgbClr val="6CB33F"/>
            </a:solidFill>
          </a:ln>
          <a:effectLst>
            <a:outerShdw dist="63500" dir="3000000" algn="tl" rotWithShape="0">
              <a:srgbClr val="6CB3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Bef>
                <a:spcPts val="800"/>
              </a:spcBef>
            </a:pPr>
            <a:r>
              <a:rPr lang="pt-BR" sz="2000" b="1">
                <a:solidFill>
                  <a:srgbClr val="305E56"/>
                </a:solidFill>
                <a:latin typeface="Branding Bold" panose="00000800000000000000"/>
                <a:cs typeface="Calibri" panose="020F0502020204030204" pitchFamily="34" charset="0"/>
              </a:rPr>
              <a:t>PLANO 2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6695773-F67B-5245-3989-CEFE61461EDF}"/>
              </a:ext>
            </a:extLst>
          </p:cNvPr>
          <p:cNvSpPr txBox="1">
            <a:spLocks/>
          </p:cNvSpPr>
          <p:nvPr/>
        </p:nvSpPr>
        <p:spPr>
          <a:xfrm>
            <a:off x="0" y="170312"/>
            <a:ext cx="12192000" cy="816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500" kern="1200">
                <a:solidFill>
                  <a:srgbClr val="003A2F"/>
                </a:solidFill>
                <a:latin typeface="Branding SF Bold" panose="000008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pt-BR"/>
              <a:t>Cobertura Suhai Seguradora</a:t>
            </a:r>
          </a:p>
        </p:txBody>
      </p:sp>
    </p:spTree>
    <p:extLst>
      <p:ext uri="{BB962C8B-B14F-4D97-AF65-F5344CB8AC3E}">
        <p14:creationId xmlns:p14="http://schemas.microsoft.com/office/powerpoint/2010/main" val="14015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916d3f-9d1e-45e8-b432-0ec5832ab110" xsi:nil="true"/>
    <lcf76f155ced4ddcb4097134ff3c332f xmlns="7f0f6942-babb-43e1-9214-4f3e6f8c59c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289039B4178494BB7867AFCB497567A" ma:contentTypeVersion="15" ma:contentTypeDescription="Crie um novo documento." ma:contentTypeScope="" ma:versionID="61db4e6eb43cd6fc4910bddfe2157930">
  <xsd:schema xmlns:xsd="http://www.w3.org/2001/XMLSchema" xmlns:xs="http://www.w3.org/2001/XMLSchema" xmlns:p="http://schemas.microsoft.com/office/2006/metadata/properties" xmlns:ns2="7f0f6942-babb-43e1-9214-4f3e6f8c59c2" xmlns:ns3="b9916d3f-9d1e-45e8-b432-0ec5832ab110" targetNamespace="http://schemas.microsoft.com/office/2006/metadata/properties" ma:root="true" ma:fieldsID="9588e8cdc90b470de38887e370dcdef4" ns2:_="" ns3:_="">
    <xsd:import namespace="7f0f6942-babb-43e1-9214-4f3e6f8c59c2"/>
    <xsd:import namespace="b9916d3f-9d1e-45e8-b432-0ec5832ab1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f6942-babb-43e1-9214-4f3e6f8c5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592bb94f-2621-4506-8702-2d96e1a3e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16d3f-9d1e-45e8-b432-0ec5832ab1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4b3a6e-f205-4164-8160-147858da2141}" ma:internalName="TaxCatchAll" ma:showField="CatchAllData" ma:web="b9916d3f-9d1e-45e8-b432-0ec5832ab1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15B1B-0411-4D33-B5FC-F096D2AB3B65}">
  <ds:schemaRefs>
    <ds:schemaRef ds:uri="7f0f6942-babb-43e1-9214-4f3e6f8c59c2"/>
    <ds:schemaRef ds:uri="b9916d3f-9d1e-45e8-b432-0ec5832ab1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849A70-C59C-4B6E-BCDD-69123D2D60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EF66F-F6A8-4786-A070-91768DD17680}">
  <ds:schemaRefs>
    <ds:schemaRef ds:uri="7f0f6942-babb-43e1-9214-4f3e6f8c59c2"/>
    <ds:schemaRef ds:uri="b9916d3f-9d1e-45e8-b432-0ec5832ab1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3394</Words>
  <Application>Microsoft Office PowerPoint</Application>
  <PresentationFormat>Widescreen</PresentationFormat>
  <Paragraphs>358</Paragraphs>
  <Slides>43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4" baseType="lpstr">
      <vt:lpstr>Arial</vt:lpstr>
      <vt:lpstr>Branding Bold</vt:lpstr>
      <vt:lpstr>Branding SF Black</vt:lpstr>
      <vt:lpstr>Branding SF Bold</vt:lpstr>
      <vt:lpstr>Branding SF Medium</vt:lpstr>
      <vt:lpstr>Branding SF SemiBold</vt:lpstr>
      <vt:lpstr>Calibri</vt:lpstr>
      <vt:lpstr>Source Sans Pro</vt:lpstr>
      <vt:lpstr>Verdana</vt:lpstr>
      <vt:lpstr>Wingdings</vt:lpstr>
      <vt:lpstr>Tema do Office</vt:lpstr>
      <vt:lpstr>Apresentação do PowerPoint</vt:lpstr>
      <vt:lpstr>Apresentação do PowerPoint</vt:lpstr>
      <vt:lpstr>Grupo Suhai</vt:lpstr>
      <vt:lpstr>Grupo Suhai</vt:lpstr>
      <vt:lpstr>Apresentação do PowerPoint</vt:lpstr>
      <vt:lpstr>Apresentação do PowerPoint</vt:lpstr>
      <vt:lpstr>Produto  Suhai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Canais de Atendimento &amp; Sinistro</vt:lpstr>
      <vt:lpstr>Apresentação do PowerPoint</vt:lpstr>
      <vt:lpstr>Apresentação do PowerPoint</vt:lpstr>
      <vt:lpstr>Apresentação do PowerPoint</vt:lpstr>
      <vt:lpstr>Processo de Venda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Diferencial Suhai &amp; Argumentações</vt:lpstr>
      <vt:lpstr>Apresentação do PowerPoint</vt:lpstr>
      <vt:lpstr>Apresentação do PowerPoint</vt:lpstr>
      <vt:lpstr>Apresentação do PowerPoint</vt:lpstr>
      <vt:lpstr>Perguntas Frequentes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Daniel</dc:creator>
  <cp:lastModifiedBy>Selma Oliveira</cp:lastModifiedBy>
  <cp:revision>2</cp:revision>
  <dcterms:created xsi:type="dcterms:W3CDTF">2021-11-18T14:36:53Z</dcterms:created>
  <dcterms:modified xsi:type="dcterms:W3CDTF">2022-09-13T21:39:29Z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0x0101005289039B4178494BB7867AFCB497567A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